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2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3.xml" ContentType="application/inkml+xml"/>
  <Override PartName="/ppt/notesSlides/notesSlide3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6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7.xml" ContentType="application/inkml+xml"/>
  <Override PartName="/ppt/notesSlides/notesSlide65.xml" ContentType="application/vnd.openxmlformats-officedocument.presentationml.notesSlide+xml"/>
  <Override PartName="/ppt/ink/ink8.xml" ContentType="application/inkml+xml"/>
  <Override PartName="/ppt/notesSlides/notesSlide6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11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ink/ink12.xml" ContentType="application/inkml+xml"/>
  <Override PartName="/ppt/notesSlides/notesSlide75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7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77.xml" ContentType="application/vnd.openxmlformats-officedocument.presentationml.notesSlide+xml"/>
  <Override PartName="/ppt/ink/ink18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ink/ink21.xml" ContentType="application/inkml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ink/ink24.xml" ContentType="application/inkml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ink/ink25.xml" ContentType="application/inkml+xml"/>
  <Override PartName="/ppt/notesSlides/notesSlide141.xml" ContentType="application/vnd.openxmlformats-officedocument.presentationml.notesSlide+xml"/>
  <Override PartName="/ppt/ink/ink26.xml" ContentType="application/inkml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ink/ink29.xml" ContentType="application/inkml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ink/ink30.xml" ContentType="application/inkml+xml"/>
  <Override PartName="/ppt/notesSlides/notesSlide267.xml" ContentType="application/vnd.openxmlformats-officedocument.presentationml.notesSlide+xml"/>
  <Override PartName="/ppt/ink/ink31.xml" ContentType="application/inkml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ink/ink41.xml" ContentType="application/inkml+xml"/>
  <Override PartName="/ppt/notesSlides/notesSlide283.xml" ContentType="application/vnd.openxmlformats-officedocument.presentationml.notesSlide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4"/>
  </p:notesMasterIdLst>
  <p:sldIdLst>
    <p:sldId id="256" r:id="rId3"/>
    <p:sldId id="261" r:id="rId4"/>
    <p:sldId id="257" r:id="rId5"/>
    <p:sldId id="262" r:id="rId6"/>
    <p:sldId id="264" r:id="rId7"/>
    <p:sldId id="263" r:id="rId8"/>
    <p:sldId id="258" r:id="rId9"/>
    <p:sldId id="259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4" r:id="rId19"/>
    <p:sldId id="273" r:id="rId20"/>
    <p:sldId id="275" r:id="rId21"/>
    <p:sldId id="276" r:id="rId22"/>
    <p:sldId id="285" r:id="rId23"/>
    <p:sldId id="284" r:id="rId24"/>
    <p:sldId id="293" r:id="rId25"/>
    <p:sldId id="291" r:id="rId26"/>
    <p:sldId id="286" r:id="rId27"/>
    <p:sldId id="288" r:id="rId28"/>
    <p:sldId id="287" r:id="rId29"/>
    <p:sldId id="297" r:id="rId30"/>
    <p:sldId id="294" r:id="rId31"/>
    <p:sldId id="289" r:id="rId32"/>
    <p:sldId id="292" r:id="rId33"/>
    <p:sldId id="299" r:id="rId34"/>
    <p:sldId id="296" r:id="rId35"/>
    <p:sldId id="300" r:id="rId36"/>
    <p:sldId id="295" r:id="rId37"/>
    <p:sldId id="355" r:id="rId38"/>
    <p:sldId id="301" r:id="rId39"/>
    <p:sldId id="302" r:id="rId40"/>
    <p:sldId id="303" r:id="rId41"/>
    <p:sldId id="304" r:id="rId42"/>
    <p:sldId id="309" r:id="rId43"/>
    <p:sldId id="305" r:id="rId44"/>
    <p:sldId id="314" r:id="rId45"/>
    <p:sldId id="310" r:id="rId46"/>
    <p:sldId id="311" r:id="rId47"/>
    <p:sldId id="312" r:id="rId48"/>
    <p:sldId id="317" r:id="rId49"/>
    <p:sldId id="306" r:id="rId50"/>
    <p:sldId id="307" r:id="rId51"/>
    <p:sldId id="315" r:id="rId52"/>
    <p:sldId id="316" r:id="rId53"/>
    <p:sldId id="318" r:id="rId54"/>
    <p:sldId id="313" r:id="rId55"/>
    <p:sldId id="357" r:id="rId56"/>
    <p:sldId id="319" r:id="rId57"/>
    <p:sldId id="321" r:id="rId58"/>
    <p:sldId id="322" r:id="rId59"/>
    <p:sldId id="320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56" r:id="rId70"/>
    <p:sldId id="332" r:id="rId71"/>
    <p:sldId id="334" r:id="rId72"/>
    <p:sldId id="336" r:id="rId73"/>
    <p:sldId id="351" r:id="rId74"/>
    <p:sldId id="353" r:id="rId75"/>
    <p:sldId id="354" r:id="rId76"/>
    <p:sldId id="349" r:id="rId77"/>
    <p:sldId id="350" r:id="rId78"/>
    <p:sldId id="337" r:id="rId79"/>
    <p:sldId id="338" r:id="rId80"/>
    <p:sldId id="339" r:id="rId81"/>
    <p:sldId id="347" r:id="rId82"/>
    <p:sldId id="340" r:id="rId83"/>
    <p:sldId id="341" r:id="rId84"/>
    <p:sldId id="342" r:id="rId85"/>
    <p:sldId id="345" r:id="rId86"/>
    <p:sldId id="346" r:id="rId87"/>
    <p:sldId id="348" r:id="rId88"/>
    <p:sldId id="344" r:id="rId89"/>
    <p:sldId id="278" r:id="rId90"/>
    <p:sldId id="280" r:id="rId91"/>
    <p:sldId id="283" r:id="rId92"/>
    <p:sldId id="281" r:id="rId93"/>
    <p:sldId id="279" r:id="rId94"/>
    <p:sldId id="282" r:id="rId95"/>
    <p:sldId id="260" r:id="rId96"/>
    <p:sldId id="277" r:id="rId97"/>
    <p:sldId id="335" r:id="rId98"/>
    <p:sldId id="358" r:id="rId99"/>
    <p:sldId id="359" r:id="rId100"/>
    <p:sldId id="361" r:id="rId101"/>
    <p:sldId id="360" r:id="rId102"/>
    <p:sldId id="343" r:id="rId103"/>
    <p:sldId id="362" r:id="rId104"/>
    <p:sldId id="363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2" r:id="rId121"/>
    <p:sldId id="381" r:id="rId122"/>
    <p:sldId id="364" r:id="rId123"/>
    <p:sldId id="365" r:id="rId124"/>
    <p:sldId id="383" r:id="rId125"/>
    <p:sldId id="387" r:id="rId126"/>
    <p:sldId id="384" r:id="rId127"/>
    <p:sldId id="386" r:id="rId128"/>
    <p:sldId id="385" r:id="rId129"/>
    <p:sldId id="388" r:id="rId130"/>
    <p:sldId id="389" r:id="rId131"/>
    <p:sldId id="418" r:id="rId132"/>
    <p:sldId id="419" r:id="rId133"/>
    <p:sldId id="527" r:id="rId134"/>
    <p:sldId id="526" r:id="rId135"/>
    <p:sldId id="537" r:id="rId136"/>
    <p:sldId id="534" r:id="rId137"/>
    <p:sldId id="536" r:id="rId138"/>
    <p:sldId id="528" r:id="rId139"/>
    <p:sldId id="529" r:id="rId140"/>
    <p:sldId id="530" r:id="rId141"/>
    <p:sldId id="531" r:id="rId142"/>
    <p:sldId id="532" r:id="rId143"/>
    <p:sldId id="538" r:id="rId144"/>
    <p:sldId id="533" r:id="rId145"/>
    <p:sldId id="543" r:id="rId146"/>
    <p:sldId id="390" r:id="rId147"/>
    <p:sldId id="391" r:id="rId148"/>
    <p:sldId id="392" r:id="rId149"/>
    <p:sldId id="393" r:id="rId150"/>
    <p:sldId id="394" r:id="rId151"/>
    <p:sldId id="395" r:id="rId152"/>
    <p:sldId id="539" r:id="rId153"/>
    <p:sldId id="540" r:id="rId154"/>
    <p:sldId id="396" r:id="rId155"/>
    <p:sldId id="397" r:id="rId156"/>
    <p:sldId id="400" r:id="rId157"/>
    <p:sldId id="398" r:id="rId158"/>
    <p:sldId id="544" r:id="rId159"/>
    <p:sldId id="541" r:id="rId160"/>
    <p:sldId id="399" r:id="rId161"/>
    <p:sldId id="405" r:id="rId162"/>
    <p:sldId id="406" r:id="rId163"/>
    <p:sldId id="407" r:id="rId164"/>
    <p:sldId id="408" r:id="rId165"/>
    <p:sldId id="409" r:id="rId166"/>
    <p:sldId id="410" r:id="rId167"/>
    <p:sldId id="411" r:id="rId168"/>
    <p:sldId id="491" r:id="rId169"/>
    <p:sldId id="546" r:id="rId170"/>
    <p:sldId id="588" r:id="rId171"/>
    <p:sldId id="589" r:id="rId172"/>
    <p:sldId id="577" r:id="rId173"/>
    <p:sldId id="547" r:id="rId174"/>
    <p:sldId id="551" r:id="rId175"/>
    <p:sldId id="548" r:id="rId176"/>
    <p:sldId id="549" r:id="rId177"/>
    <p:sldId id="550" r:id="rId178"/>
    <p:sldId id="581" r:id="rId179"/>
    <p:sldId id="552" r:id="rId180"/>
    <p:sldId id="567" r:id="rId181"/>
    <p:sldId id="568" r:id="rId182"/>
    <p:sldId id="570" r:id="rId183"/>
    <p:sldId id="569" r:id="rId184"/>
    <p:sldId id="571" r:id="rId185"/>
    <p:sldId id="572" r:id="rId186"/>
    <p:sldId id="573" r:id="rId187"/>
    <p:sldId id="574" r:id="rId188"/>
    <p:sldId id="575" r:id="rId189"/>
    <p:sldId id="470" r:id="rId190"/>
    <p:sldId id="471" r:id="rId191"/>
    <p:sldId id="576" r:id="rId192"/>
    <p:sldId id="472" r:id="rId193"/>
    <p:sldId id="473" r:id="rId194"/>
    <p:sldId id="474" r:id="rId195"/>
    <p:sldId id="475" r:id="rId196"/>
    <p:sldId id="477" r:id="rId197"/>
    <p:sldId id="478" r:id="rId198"/>
    <p:sldId id="517" r:id="rId199"/>
    <p:sldId id="582" r:id="rId200"/>
    <p:sldId id="579" r:id="rId201"/>
    <p:sldId id="484" r:id="rId202"/>
    <p:sldId id="521" r:id="rId203"/>
    <p:sldId id="485" r:id="rId204"/>
    <p:sldId id="583" r:id="rId205"/>
    <p:sldId id="585" r:id="rId206"/>
    <p:sldId id="584" r:id="rId207"/>
    <p:sldId id="586" r:id="rId208"/>
    <p:sldId id="587" r:id="rId209"/>
    <p:sldId id="554" r:id="rId210"/>
    <p:sldId id="555" r:id="rId211"/>
    <p:sldId id="553" r:id="rId212"/>
    <p:sldId id="556" r:id="rId213"/>
    <p:sldId id="562" r:id="rId214"/>
    <p:sldId id="557" r:id="rId215"/>
    <p:sldId id="564" r:id="rId216"/>
    <p:sldId id="565" r:id="rId217"/>
    <p:sldId id="566" r:id="rId218"/>
    <p:sldId id="558" r:id="rId219"/>
    <p:sldId id="559" r:id="rId220"/>
    <p:sldId id="560" r:id="rId221"/>
    <p:sldId id="561" r:id="rId222"/>
    <p:sldId id="412" r:id="rId223"/>
    <p:sldId id="414" r:id="rId224"/>
    <p:sldId id="415" r:id="rId225"/>
    <p:sldId id="416" r:id="rId226"/>
    <p:sldId id="417" r:id="rId227"/>
    <p:sldId id="590" r:id="rId228"/>
    <p:sldId id="592" r:id="rId229"/>
    <p:sldId id="591" r:id="rId230"/>
    <p:sldId id="593" r:id="rId231"/>
    <p:sldId id="594" r:id="rId232"/>
    <p:sldId id="611" r:id="rId233"/>
    <p:sldId id="612" r:id="rId234"/>
    <p:sldId id="607" r:id="rId235"/>
    <p:sldId id="596" r:id="rId236"/>
    <p:sldId id="610" r:id="rId237"/>
    <p:sldId id="602" r:id="rId238"/>
    <p:sldId id="599" r:id="rId239"/>
    <p:sldId id="597" r:id="rId240"/>
    <p:sldId id="605" r:id="rId241"/>
    <p:sldId id="600" r:id="rId242"/>
    <p:sldId id="601" r:id="rId243"/>
    <p:sldId id="613" r:id="rId244"/>
    <p:sldId id="603" r:id="rId245"/>
    <p:sldId id="614" r:id="rId246"/>
    <p:sldId id="615" r:id="rId247"/>
    <p:sldId id="619" r:id="rId248"/>
    <p:sldId id="621" r:id="rId249"/>
    <p:sldId id="606" r:id="rId250"/>
    <p:sldId id="608" r:id="rId251"/>
    <p:sldId id="617" r:id="rId252"/>
    <p:sldId id="616" r:id="rId253"/>
    <p:sldId id="620" r:id="rId254"/>
    <p:sldId id="618" r:id="rId255"/>
    <p:sldId id="622" r:id="rId256"/>
    <p:sldId id="623" r:id="rId257"/>
    <p:sldId id="598" r:id="rId258"/>
    <p:sldId id="624" r:id="rId259"/>
    <p:sldId id="625" r:id="rId260"/>
    <p:sldId id="626" r:id="rId261"/>
    <p:sldId id="450" r:id="rId262"/>
    <p:sldId id="452" r:id="rId263"/>
    <p:sldId id="453" r:id="rId264"/>
    <p:sldId id="454" r:id="rId265"/>
    <p:sldId id="455" r:id="rId266"/>
    <p:sldId id="627" r:id="rId267"/>
    <p:sldId id="628" r:id="rId268"/>
    <p:sldId id="656" r:id="rId269"/>
    <p:sldId id="629" r:id="rId270"/>
    <p:sldId id="630" r:id="rId271"/>
    <p:sldId id="633" r:id="rId272"/>
    <p:sldId id="643" r:id="rId273"/>
    <p:sldId id="631" r:id="rId274"/>
    <p:sldId id="634" r:id="rId275"/>
    <p:sldId id="655" r:id="rId276"/>
    <p:sldId id="635" r:id="rId277"/>
    <p:sldId id="636" r:id="rId278"/>
    <p:sldId id="645" r:id="rId279"/>
    <p:sldId id="646" r:id="rId280"/>
    <p:sldId id="647" r:id="rId281"/>
    <p:sldId id="637" r:id="rId282"/>
    <p:sldId id="653" r:id="rId283"/>
    <p:sldId id="638" r:id="rId284"/>
    <p:sldId id="639" r:id="rId285"/>
    <p:sldId id="934" r:id="rId286"/>
    <p:sldId id="935" r:id="rId287"/>
    <p:sldId id="936" r:id="rId288"/>
    <p:sldId id="650" r:id="rId289"/>
    <p:sldId id="652" r:id="rId290"/>
    <p:sldId id="651" r:id="rId291"/>
    <p:sldId id="648" r:id="rId292"/>
    <p:sldId id="641" r:id="rId293"/>
    <p:sldId id="649" r:id="rId294"/>
    <p:sldId id="642" r:id="rId295"/>
    <p:sldId id="654" r:id="rId296"/>
    <p:sldId id="640" r:id="rId297"/>
    <p:sldId id="657" r:id="rId298"/>
    <p:sldId id="658" r:id="rId299"/>
    <p:sldId id="659" r:id="rId300"/>
    <p:sldId id="660" r:id="rId301"/>
    <p:sldId id="937" r:id="rId302"/>
    <p:sldId id="950" r:id="rId303"/>
    <p:sldId id="951" r:id="rId304"/>
    <p:sldId id="943" r:id="rId305"/>
    <p:sldId id="944" r:id="rId306"/>
    <p:sldId id="941" r:id="rId307"/>
    <p:sldId id="945" r:id="rId308"/>
    <p:sldId id="663" r:id="rId309"/>
    <p:sldId id="946" r:id="rId310"/>
    <p:sldId id="664" r:id="rId311"/>
    <p:sldId id="947" r:id="rId312"/>
    <p:sldId id="948" r:id="rId313"/>
    <p:sldId id="949" r:id="rId314"/>
    <p:sldId id="666" r:id="rId315"/>
    <p:sldId id="922" r:id="rId316"/>
    <p:sldId id="668" r:id="rId317"/>
    <p:sldId id="667" r:id="rId318"/>
    <p:sldId id="923" r:id="rId319"/>
    <p:sldId id="969" r:id="rId320"/>
    <p:sldId id="669" r:id="rId321"/>
    <p:sldId id="671" r:id="rId322"/>
    <p:sldId id="924" r:id="rId323"/>
    <p:sldId id="925" r:id="rId324"/>
    <p:sldId id="970" r:id="rId325"/>
    <p:sldId id="672" r:id="rId326"/>
    <p:sldId id="673" r:id="rId327"/>
    <p:sldId id="942" r:id="rId328"/>
    <p:sldId id="926" r:id="rId329"/>
    <p:sldId id="927" r:id="rId330"/>
    <p:sldId id="971" r:id="rId331"/>
    <p:sldId id="821" r:id="rId332"/>
    <p:sldId id="822" r:id="rId333"/>
    <p:sldId id="972" r:id="rId334"/>
    <p:sldId id="824" r:id="rId335"/>
    <p:sldId id="825" r:id="rId336"/>
    <p:sldId id="826" r:id="rId337"/>
    <p:sldId id="827" r:id="rId338"/>
    <p:sldId id="828" r:id="rId339"/>
    <p:sldId id="829" r:id="rId340"/>
    <p:sldId id="830" r:id="rId341"/>
    <p:sldId id="973" r:id="rId342"/>
    <p:sldId id="834" r:id="rId343"/>
    <p:sldId id="836" r:id="rId344"/>
    <p:sldId id="974" r:id="rId345"/>
    <p:sldId id="835" r:id="rId346"/>
    <p:sldId id="930" r:id="rId347"/>
    <p:sldId id="929" r:id="rId348"/>
    <p:sldId id="928" r:id="rId349"/>
    <p:sldId id="661" r:id="rId350"/>
    <p:sldId id="677" r:id="rId351"/>
    <p:sldId id="678" r:id="rId352"/>
    <p:sldId id="679" r:id="rId353"/>
    <p:sldId id="680" r:id="rId354"/>
    <p:sldId id="681" r:id="rId355"/>
    <p:sldId id="682" r:id="rId356"/>
    <p:sldId id="955" r:id="rId357"/>
    <p:sldId id="632" r:id="rId358"/>
    <p:sldId id="683" r:id="rId359"/>
    <p:sldId id="684" r:id="rId360"/>
    <p:sldId id="685" r:id="rId361"/>
    <p:sldId id="686" r:id="rId362"/>
    <p:sldId id="953" r:id="rId363"/>
    <p:sldId id="719" r:id="rId364"/>
    <p:sldId id="720" r:id="rId365"/>
    <p:sldId id="721" r:id="rId366"/>
    <p:sldId id="954" r:id="rId367"/>
    <p:sldId id="722" r:id="rId368"/>
    <p:sldId id="723" r:id="rId369"/>
    <p:sldId id="724" r:id="rId370"/>
    <p:sldId id="725" r:id="rId371"/>
    <p:sldId id="726" r:id="rId372"/>
    <p:sldId id="956" r:id="rId373"/>
    <p:sldId id="957" r:id="rId374"/>
    <p:sldId id="965" r:id="rId375"/>
    <p:sldId id="727" r:id="rId376"/>
    <p:sldId id="728" r:id="rId377"/>
    <p:sldId id="958" r:id="rId378"/>
    <p:sldId id="959" r:id="rId379"/>
    <p:sldId id="732" r:id="rId380"/>
    <p:sldId id="733" r:id="rId381"/>
    <p:sldId id="734" r:id="rId382"/>
    <p:sldId id="735" r:id="rId383"/>
    <p:sldId id="960" r:id="rId384"/>
    <p:sldId id="966" r:id="rId385"/>
    <p:sldId id="964" r:id="rId386"/>
    <p:sldId id="961" r:id="rId387"/>
    <p:sldId id="962" r:id="rId388"/>
    <p:sldId id="967" r:id="rId389"/>
    <p:sldId id="963" r:id="rId390"/>
    <p:sldId id="737" r:id="rId391"/>
    <p:sldId id="739" r:id="rId392"/>
    <p:sldId id="740" r:id="rId393"/>
    <p:sldId id="741" r:id="rId394"/>
    <p:sldId id="742" r:id="rId395"/>
    <p:sldId id="662" r:id="rId396"/>
    <p:sldId id="968" r:id="rId397"/>
    <p:sldId id="975" r:id="rId398"/>
    <p:sldId id="976" r:id="rId399"/>
    <p:sldId id="757" r:id="rId400"/>
    <p:sldId id="756" r:id="rId401"/>
    <p:sldId id="758" r:id="rId402"/>
    <p:sldId id="759" r:id="rId403"/>
    <p:sldId id="760" r:id="rId404"/>
    <p:sldId id="761" r:id="rId405"/>
    <p:sldId id="762" r:id="rId406"/>
    <p:sldId id="763" r:id="rId407"/>
    <p:sldId id="766" r:id="rId408"/>
    <p:sldId id="764" r:id="rId409"/>
    <p:sldId id="771" r:id="rId410"/>
    <p:sldId id="772" r:id="rId411"/>
    <p:sldId id="776" r:id="rId412"/>
    <p:sldId id="773" r:id="rId413"/>
    <p:sldId id="775" r:id="rId414"/>
    <p:sldId id="770" r:id="rId415"/>
    <p:sldId id="769" r:id="rId416"/>
    <p:sldId id="777" r:id="rId417"/>
    <p:sldId id="780" r:id="rId418"/>
    <p:sldId id="781" r:id="rId419"/>
    <p:sldId id="783" r:id="rId420"/>
    <p:sldId id="782" r:id="rId421"/>
    <p:sldId id="784" r:id="rId422"/>
    <p:sldId id="785" r:id="rId423"/>
    <p:sldId id="765" r:id="rId424"/>
    <p:sldId id="786" r:id="rId425"/>
    <p:sldId id="977" r:id="rId426"/>
    <p:sldId id="978" r:id="rId427"/>
    <p:sldId id="979" r:id="rId428"/>
    <p:sldId id="980" r:id="rId429"/>
    <p:sldId id="982" r:id="rId430"/>
    <p:sldId id="981" r:id="rId431"/>
    <p:sldId id="984" r:id="rId432"/>
    <p:sldId id="985" r:id="rId433"/>
    <p:sldId id="983" r:id="rId434"/>
    <p:sldId id="1013" r:id="rId435"/>
    <p:sldId id="1002" r:id="rId436"/>
    <p:sldId id="1003" r:id="rId437"/>
    <p:sldId id="1004" r:id="rId438"/>
    <p:sldId id="1005" r:id="rId439"/>
    <p:sldId id="1006" r:id="rId440"/>
    <p:sldId id="1008" r:id="rId441"/>
    <p:sldId id="1009" r:id="rId442"/>
    <p:sldId id="1010" r:id="rId443"/>
    <p:sldId id="1011" r:id="rId444"/>
    <p:sldId id="1012" r:id="rId445"/>
    <p:sldId id="1015" r:id="rId446"/>
    <p:sldId id="1016" r:id="rId447"/>
    <p:sldId id="1017" r:id="rId448"/>
    <p:sldId id="1014" r:id="rId449"/>
    <p:sldId id="1018" r:id="rId450"/>
    <p:sldId id="1019" r:id="rId451"/>
    <p:sldId id="986" r:id="rId452"/>
    <p:sldId id="1020" r:id="rId453"/>
    <p:sldId id="1023" r:id="rId454"/>
    <p:sldId id="1022" r:id="rId455"/>
    <p:sldId id="1024" r:id="rId456"/>
    <p:sldId id="1025" r:id="rId457"/>
    <p:sldId id="1027" r:id="rId458"/>
    <p:sldId id="1026" r:id="rId459"/>
    <p:sldId id="1038" r:id="rId460"/>
    <p:sldId id="1045" r:id="rId461"/>
    <p:sldId id="1039" r:id="rId462"/>
    <p:sldId id="1040" r:id="rId463"/>
    <p:sldId id="1043" r:id="rId464"/>
    <p:sldId id="1044" r:id="rId465"/>
    <p:sldId id="987" r:id="rId466"/>
    <p:sldId id="989" r:id="rId467"/>
    <p:sldId id="988" r:id="rId468"/>
    <p:sldId id="990" r:id="rId469"/>
    <p:sldId id="991" r:id="rId470"/>
    <p:sldId id="992" r:id="rId471"/>
    <p:sldId id="993" r:id="rId472"/>
    <p:sldId id="994" r:id="rId473"/>
    <p:sldId id="995" r:id="rId474"/>
    <p:sldId id="996" r:id="rId475"/>
    <p:sldId id="999" r:id="rId476"/>
    <p:sldId id="997" r:id="rId477"/>
    <p:sldId id="998" r:id="rId478"/>
    <p:sldId id="1000" r:id="rId479"/>
    <p:sldId id="1028" r:id="rId480"/>
    <p:sldId id="1029" r:id="rId481"/>
    <p:sldId id="1030" r:id="rId482"/>
    <p:sldId id="1031" r:id="rId4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CC77C8-A846-4F5A-9988-8C39030F4473}">
          <p14:sldIdLst>
            <p14:sldId id="256"/>
            <p14:sldId id="261"/>
            <p14:sldId id="257"/>
            <p14:sldId id="262"/>
            <p14:sldId id="264"/>
            <p14:sldId id="263"/>
            <p14:sldId id="258"/>
            <p14:sldId id="259"/>
            <p14:sldId id="265"/>
            <p14:sldId id="266"/>
            <p14:sldId id="267"/>
            <p14:sldId id="268"/>
            <p14:sldId id="269"/>
            <p14:sldId id="270"/>
            <p14:sldId id="272"/>
            <p14:sldId id="271"/>
            <p14:sldId id="274"/>
            <p14:sldId id="273"/>
            <p14:sldId id="275"/>
            <p14:sldId id="276"/>
            <p14:sldId id="285"/>
            <p14:sldId id="284"/>
            <p14:sldId id="293"/>
            <p14:sldId id="291"/>
            <p14:sldId id="286"/>
            <p14:sldId id="288"/>
            <p14:sldId id="287"/>
            <p14:sldId id="297"/>
            <p14:sldId id="294"/>
            <p14:sldId id="289"/>
            <p14:sldId id="292"/>
            <p14:sldId id="299"/>
            <p14:sldId id="296"/>
            <p14:sldId id="300"/>
            <p14:sldId id="295"/>
            <p14:sldId id="355"/>
            <p14:sldId id="301"/>
            <p14:sldId id="302"/>
            <p14:sldId id="303"/>
            <p14:sldId id="304"/>
            <p14:sldId id="309"/>
            <p14:sldId id="305"/>
            <p14:sldId id="314"/>
            <p14:sldId id="310"/>
            <p14:sldId id="311"/>
            <p14:sldId id="312"/>
            <p14:sldId id="317"/>
            <p14:sldId id="306"/>
            <p14:sldId id="307"/>
            <p14:sldId id="315"/>
            <p14:sldId id="316"/>
            <p14:sldId id="318"/>
            <p14:sldId id="313"/>
            <p14:sldId id="357"/>
            <p14:sldId id="319"/>
            <p14:sldId id="321"/>
            <p14:sldId id="322"/>
            <p14:sldId id="320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56"/>
            <p14:sldId id="332"/>
            <p14:sldId id="334"/>
            <p14:sldId id="336"/>
            <p14:sldId id="351"/>
            <p14:sldId id="353"/>
            <p14:sldId id="354"/>
            <p14:sldId id="349"/>
            <p14:sldId id="350"/>
            <p14:sldId id="337"/>
            <p14:sldId id="338"/>
            <p14:sldId id="339"/>
            <p14:sldId id="347"/>
            <p14:sldId id="340"/>
            <p14:sldId id="341"/>
            <p14:sldId id="342"/>
            <p14:sldId id="345"/>
            <p14:sldId id="346"/>
            <p14:sldId id="348"/>
            <p14:sldId id="344"/>
            <p14:sldId id="278"/>
            <p14:sldId id="280"/>
            <p14:sldId id="283"/>
            <p14:sldId id="281"/>
            <p14:sldId id="279"/>
            <p14:sldId id="282"/>
            <p14:sldId id="260"/>
            <p14:sldId id="277"/>
            <p14:sldId id="335"/>
            <p14:sldId id="358"/>
            <p14:sldId id="359"/>
            <p14:sldId id="361"/>
            <p14:sldId id="360"/>
            <p14:sldId id="343"/>
            <p14:sldId id="362"/>
            <p14:sldId id="363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1"/>
            <p14:sldId id="364"/>
            <p14:sldId id="365"/>
            <p14:sldId id="383"/>
            <p14:sldId id="387"/>
            <p14:sldId id="384"/>
            <p14:sldId id="386"/>
            <p14:sldId id="385"/>
            <p14:sldId id="388"/>
            <p14:sldId id="389"/>
            <p14:sldId id="418"/>
            <p14:sldId id="419"/>
            <p14:sldId id="527"/>
            <p14:sldId id="526"/>
            <p14:sldId id="537"/>
            <p14:sldId id="534"/>
            <p14:sldId id="536"/>
            <p14:sldId id="528"/>
            <p14:sldId id="529"/>
            <p14:sldId id="530"/>
            <p14:sldId id="531"/>
            <p14:sldId id="532"/>
            <p14:sldId id="538"/>
            <p14:sldId id="533"/>
            <p14:sldId id="543"/>
            <p14:sldId id="390"/>
            <p14:sldId id="391"/>
            <p14:sldId id="392"/>
            <p14:sldId id="393"/>
            <p14:sldId id="394"/>
            <p14:sldId id="395"/>
            <p14:sldId id="539"/>
            <p14:sldId id="540"/>
            <p14:sldId id="396"/>
            <p14:sldId id="397"/>
            <p14:sldId id="400"/>
            <p14:sldId id="398"/>
            <p14:sldId id="544"/>
            <p14:sldId id="541"/>
            <p14:sldId id="399"/>
            <p14:sldId id="405"/>
            <p14:sldId id="406"/>
            <p14:sldId id="407"/>
            <p14:sldId id="408"/>
            <p14:sldId id="409"/>
            <p14:sldId id="410"/>
            <p14:sldId id="411"/>
            <p14:sldId id="491"/>
            <p14:sldId id="546"/>
            <p14:sldId id="588"/>
            <p14:sldId id="589"/>
            <p14:sldId id="577"/>
            <p14:sldId id="547"/>
            <p14:sldId id="551"/>
            <p14:sldId id="548"/>
            <p14:sldId id="549"/>
            <p14:sldId id="550"/>
            <p14:sldId id="581"/>
            <p14:sldId id="552"/>
            <p14:sldId id="567"/>
            <p14:sldId id="568"/>
            <p14:sldId id="570"/>
            <p14:sldId id="569"/>
            <p14:sldId id="571"/>
            <p14:sldId id="572"/>
            <p14:sldId id="573"/>
            <p14:sldId id="574"/>
            <p14:sldId id="575"/>
            <p14:sldId id="470"/>
            <p14:sldId id="471"/>
            <p14:sldId id="576"/>
            <p14:sldId id="472"/>
            <p14:sldId id="473"/>
            <p14:sldId id="474"/>
            <p14:sldId id="475"/>
            <p14:sldId id="477"/>
            <p14:sldId id="478"/>
            <p14:sldId id="517"/>
            <p14:sldId id="582"/>
            <p14:sldId id="579"/>
            <p14:sldId id="484"/>
            <p14:sldId id="521"/>
            <p14:sldId id="485"/>
            <p14:sldId id="583"/>
            <p14:sldId id="585"/>
            <p14:sldId id="584"/>
            <p14:sldId id="586"/>
            <p14:sldId id="587"/>
            <p14:sldId id="554"/>
            <p14:sldId id="555"/>
            <p14:sldId id="553"/>
            <p14:sldId id="556"/>
            <p14:sldId id="562"/>
            <p14:sldId id="557"/>
            <p14:sldId id="564"/>
            <p14:sldId id="565"/>
            <p14:sldId id="566"/>
            <p14:sldId id="558"/>
            <p14:sldId id="559"/>
            <p14:sldId id="560"/>
            <p14:sldId id="561"/>
            <p14:sldId id="412"/>
            <p14:sldId id="414"/>
            <p14:sldId id="415"/>
            <p14:sldId id="416"/>
            <p14:sldId id="417"/>
            <p14:sldId id="590"/>
            <p14:sldId id="592"/>
            <p14:sldId id="591"/>
            <p14:sldId id="593"/>
            <p14:sldId id="594"/>
            <p14:sldId id="611"/>
            <p14:sldId id="612"/>
            <p14:sldId id="607"/>
            <p14:sldId id="596"/>
            <p14:sldId id="610"/>
            <p14:sldId id="602"/>
            <p14:sldId id="599"/>
            <p14:sldId id="597"/>
            <p14:sldId id="605"/>
            <p14:sldId id="600"/>
            <p14:sldId id="601"/>
            <p14:sldId id="613"/>
            <p14:sldId id="603"/>
            <p14:sldId id="614"/>
            <p14:sldId id="615"/>
            <p14:sldId id="619"/>
            <p14:sldId id="621"/>
            <p14:sldId id="606"/>
            <p14:sldId id="608"/>
            <p14:sldId id="617"/>
            <p14:sldId id="616"/>
            <p14:sldId id="620"/>
            <p14:sldId id="618"/>
            <p14:sldId id="622"/>
            <p14:sldId id="623"/>
            <p14:sldId id="598"/>
            <p14:sldId id="624"/>
            <p14:sldId id="625"/>
            <p14:sldId id="626"/>
            <p14:sldId id="450"/>
            <p14:sldId id="452"/>
            <p14:sldId id="453"/>
            <p14:sldId id="454"/>
            <p14:sldId id="455"/>
            <p14:sldId id="627"/>
            <p14:sldId id="628"/>
            <p14:sldId id="656"/>
            <p14:sldId id="629"/>
            <p14:sldId id="630"/>
            <p14:sldId id="633"/>
            <p14:sldId id="643"/>
            <p14:sldId id="631"/>
            <p14:sldId id="634"/>
            <p14:sldId id="655"/>
            <p14:sldId id="635"/>
            <p14:sldId id="636"/>
            <p14:sldId id="645"/>
            <p14:sldId id="646"/>
            <p14:sldId id="647"/>
            <p14:sldId id="637"/>
            <p14:sldId id="653"/>
            <p14:sldId id="638"/>
            <p14:sldId id="639"/>
            <p14:sldId id="934"/>
            <p14:sldId id="935"/>
            <p14:sldId id="936"/>
            <p14:sldId id="650"/>
            <p14:sldId id="652"/>
            <p14:sldId id="651"/>
            <p14:sldId id="648"/>
            <p14:sldId id="641"/>
            <p14:sldId id="649"/>
            <p14:sldId id="642"/>
            <p14:sldId id="654"/>
            <p14:sldId id="640"/>
            <p14:sldId id="657"/>
            <p14:sldId id="658"/>
            <p14:sldId id="659"/>
            <p14:sldId id="660"/>
          </p14:sldIdLst>
        </p14:section>
        <p14:section name="decision" id="{3908C746-5999-483C-8C5B-EF3632CE046D}">
          <p14:sldIdLst>
            <p14:sldId id="937"/>
            <p14:sldId id="950"/>
            <p14:sldId id="951"/>
            <p14:sldId id="943"/>
            <p14:sldId id="944"/>
            <p14:sldId id="941"/>
            <p14:sldId id="945"/>
            <p14:sldId id="663"/>
            <p14:sldId id="946"/>
            <p14:sldId id="664"/>
            <p14:sldId id="947"/>
            <p14:sldId id="948"/>
            <p14:sldId id="949"/>
            <p14:sldId id="666"/>
            <p14:sldId id="922"/>
            <p14:sldId id="668"/>
            <p14:sldId id="667"/>
            <p14:sldId id="923"/>
            <p14:sldId id="969"/>
            <p14:sldId id="669"/>
            <p14:sldId id="671"/>
            <p14:sldId id="924"/>
            <p14:sldId id="925"/>
            <p14:sldId id="970"/>
            <p14:sldId id="672"/>
            <p14:sldId id="673"/>
            <p14:sldId id="942"/>
            <p14:sldId id="926"/>
            <p14:sldId id="927"/>
            <p14:sldId id="971"/>
            <p14:sldId id="821"/>
            <p14:sldId id="822"/>
            <p14:sldId id="972"/>
            <p14:sldId id="824"/>
            <p14:sldId id="825"/>
            <p14:sldId id="826"/>
            <p14:sldId id="827"/>
            <p14:sldId id="828"/>
            <p14:sldId id="829"/>
            <p14:sldId id="830"/>
            <p14:sldId id="973"/>
            <p14:sldId id="834"/>
            <p14:sldId id="836"/>
            <p14:sldId id="974"/>
            <p14:sldId id="835"/>
            <p14:sldId id="930"/>
            <p14:sldId id="929"/>
            <p14:sldId id="928"/>
            <p14:sldId id="661"/>
            <p14:sldId id="677"/>
            <p14:sldId id="678"/>
            <p14:sldId id="679"/>
            <p14:sldId id="680"/>
            <p14:sldId id="681"/>
            <p14:sldId id="682"/>
            <p14:sldId id="955"/>
            <p14:sldId id="632"/>
            <p14:sldId id="683"/>
            <p14:sldId id="684"/>
            <p14:sldId id="685"/>
            <p14:sldId id="686"/>
            <p14:sldId id="953"/>
            <p14:sldId id="719"/>
            <p14:sldId id="720"/>
            <p14:sldId id="721"/>
            <p14:sldId id="954"/>
            <p14:sldId id="722"/>
            <p14:sldId id="723"/>
            <p14:sldId id="724"/>
            <p14:sldId id="725"/>
            <p14:sldId id="726"/>
            <p14:sldId id="956"/>
            <p14:sldId id="957"/>
            <p14:sldId id="965"/>
            <p14:sldId id="727"/>
            <p14:sldId id="728"/>
            <p14:sldId id="958"/>
            <p14:sldId id="959"/>
            <p14:sldId id="732"/>
            <p14:sldId id="733"/>
            <p14:sldId id="734"/>
            <p14:sldId id="735"/>
            <p14:sldId id="960"/>
            <p14:sldId id="966"/>
            <p14:sldId id="964"/>
            <p14:sldId id="961"/>
            <p14:sldId id="962"/>
            <p14:sldId id="967"/>
            <p14:sldId id="963"/>
            <p14:sldId id="737"/>
            <p14:sldId id="739"/>
            <p14:sldId id="740"/>
            <p14:sldId id="741"/>
            <p14:sldId id="742"/>
            <p14:sldId id="662"/>
            <p14:sldId id="968"/>
            <p14:sldId id="975"/>
            <p14:sldId id="976"/>
          </p14:sldIdLst>
        </p14:section>
        <p14:section name="Untitled Section" id="{2247C5E4-6898-4B17-8B4E-C061A31B48F2}">
          <p14:sldIdLst>
            <p14:sldId id="757"/>
            <p14:sldId id="756"/>
            <p14:sldId id="758"/>
            <p14:sldId id="759"/>
            <p14:sldId id="760"/>
            <p14:sldId id="761"/>
            <p14:sldId id="762"/>
            <p14:sldId id="763"/>
            <p14:sldId id="766"/>
            <p14:sldId id="764"/>
            <p14:sldId id="771"/>
            <p14:sldId id="772"/>
            <p14:sldId id="776"/>
            <p14:sldId id="773"/>
            <p14:sldId id="775"/>
            <p14:sldId id="770"/>
            <p14:sldId id="769"/>
            <p14:sldId id="777"/>
            <p14:sldId id="780"/>
            <p14:sldId id="781"/>
            <p14:sldId id="783"/>
            <p14:sldId id="782"/>
            <p14:sldId id="784"/>
            <p14:sldId id="785"/>
            <p14:sldId id="765"/>
            <p14:sldId id="786"/>
            <p14:sldId id="977"/>
            <p14:sldId id="978"/>
            <p14:sldId id="979"/>
            <p14:sldId id="980"/>
            <p14:sldId id="982"/>
            <p14:sldId id="981"/>
            <p14:sldId id="984"/>
            <p14:sldId id="985"/>
            <p14:sldId id="983"/>
            <p14:sldId id="1013"/>
            <p14:sldId id="1002"/>
            <p14:sldId id="1003"/>
            <p14:sldId id="1004"/>
            <p14:sldId id="1005"/>
            <p14:sldId id="1006"/>
            <p14:sldId id="1008"/>
            <p14:sldId id="1009"/>
            <p14:sldId id="1010"/>
            <p14:sldId id="1011"/>
            <p14:sldId id="1012"/>
            <p14:sldId id="1015"/>
            <p14:sldId id="1016"/>
            <p14:sldId id="1017"/>
            <p14:sldId id="1014"/>
            <p14:sldId id="1018"/>
            <p14:sldId id="1019"/>
            <p14:sldId id="986"/>
            <p14:sldId id="1020"/>
            <p14:sldId id="1023"/>
            <p14:sldId id="1022"/>
            <p14:sldId id="1024"/>
            <p14:sldId id="1025"/>
            <p14:sldId id="1027"/>
            <p14:sldId id="1026"/>
            <p14:sldId id="1038"/>
            <p14:sldId id="1045"/>
            <p14:sldId id="1039"/>
            <p14:sldId id="1040"/>
            <p14:sldId id="1043"/>
            <p14:sldId id="1044"/>
            <p14:sldId id="987"/>
            <p14:sldId id="989"/>
            <p14:sldId id="988"/>
            <p14:sldId id="990"/>
            <p14:sldId id="991"/>
            <p14:sldId id="992"/>
            <p14:sldId id="993"/>
            <p14:sldId id="994"/>
            <p14:sldId id="995"/>
            <p14:sldId id="996"/>
            <p14:sldId id="999"/>
            <p14:sldId id="997"/>
            <p14:sldId id="998"/>
            <p14:sldId id="1000"/>
            <p14:sldId id="1028"/>
            <p14:sldId id="1029"/>
            <p14:sldId id="1030"/>
            <p14:sldId id="10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78015" autoAdjust="0"/>
  </p:normalViewPr>
  <p:slideViewPr>
    <p:cSldViewPr snapToGrid="0">
      <p:cViewPr varScale="1">
        <p:scale>
          <a:sx n="63" d="100"/>
          <a:sy n="63" d="100"/>
        </p:scale>
        <p:origin x="1349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99" Type="http://schemas.openxmlformats.org/officeDocument/2006/relationships/slide" Target="slides/slide297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324" Type="http://schemas.openxmlformats.org/officeDocument/2006/relationships/slide" Target="slides/slide322.xml"/><Relationship Id="rId366" Type="http://schemas.openxmlformats.org/officeDocument/2006/relationships/slide" Target="slides/slide364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433" Type="http://schemas.openxmlformats.org/officeDocument/2006/relationships/slide" Target="slides/slide431.xml"/><Relationship Id="rId268" Type="http://schemas.openxmlformats.org/officeDocument/2006/relationships/slide" Target="slides/slide266.xml"/><Relationship Id="rId475" Type="http://schemas.openxmlformats.org/officeDocument/2006/relationships/slide" Target="slides/slide473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335" Type="http://schemas.openxmlformats.org/officeDocument/2006/relationships/slide" Target="slides/slide333.xml"/><Relationship Id="rId377" Type="http://schemas.openxmlformats.org/officeDocument/2006/relationships/slide" Target="slides/slide375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402" Type="http://schemas.openxmlformats.org/officeDocument/2006/relationships/slide" Target="slides/slide400.xml"/><Relationship Id="rId279" Type="http://schemas.openxmlformats.org/officeDocument/2006/relationships/slide" Target="slides/slide277.xml"/><Relationship Id="rId444" Type="http://schemas.openxmlformats.org/officeDocument/2006/relationships/slide" Target="slides/slide442.xml"/><Relationship Id="rId486" Type="http://schemas.openxmlformats.org/officeDocument/2006/relationships/viewProps" Target="viewProps.xml"/><Relationship Id="rId43" Type="http://schemas.openxmlformats.org/officeDocument/2006/relationships/slide" Target="slides/slide41.xml"/><Relationship Id="rId139" Type="http://schemas.openxmlformats.org/officeDocument/2006/relationships/slide" Target="slides/slide137.xml"/><Relationship Id="rId290" Type="http://schemas.openxmlformats.org/officeDocument/2006/relationships/slide" Target="slides/slide288.xml"/><Relationship Id="rId304" Type="http://schemas.openxmlformats.org/officeDocument/2006/relationships/slide" Target="slides/slide302.xml"/><Relationship Id="rId346" Type="http://schemas.openxmlformats.org/officeDocument/2006/relationships/slide" Target="slides/slide344.xml"/><Relationship Id="rId388" Type="http://schemas.openxmlformats.org/officeDocument/2006/relationships/slide" Target="slides/slide386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413" Type="http://schemas.openxmlformats.org/officeDocument/2006/relationships/slide" Target="slides/slide411.xml"/><Relationship Id="rId248" Type="http://schemas.openxmlformats.org/officeDocument/2006/relationships/slide" Target="slides/slide246.xml"/><Relationship Id="rId455" Type="http://schemas.openxmlformats.org/officeDocument/2006/relationships/slide" Target="slides/slide453.xml"/><Relationship Id="rId12" Type="http://schemas.openxmlformats.org/officeDocument/2006/relationships/slide" Target="slides/slide10.xml"/><Relationship Id="rId108" Type="http://schemas.openxmlformats.org/officeDocument/2006/relationships/slide" Target="slides/slide106.xml"/><Relationship Id="rId315" Type="http://schemas.openxmlformats.org/officeDocument/2006/relationships/slide" Target="slides/slide313.xml"/><Relationship Id="rId357" Type="http://schemas.openxmlformats.org/officeDocument/2006/relationships/slide" Target="slides/slide355.xml"/><Relationship Id="rId54" Type="http://schemas.openxmlformats.org/officeDocument/2006/relationships/slide" Target="slides/slide52.xml"/><Relationship Id="rId96" Type="http://schemas.openxmlformats.org/officeDocument/2006/relationships/slide" Target="slides/slide94.xml"/><Relationship Id="rId161" Type="http://schemas.openxmlformats.org/officeDocument/2006/relationships/slide" Target="slides/slide159.xml"/><Relationship Id="rId217" Type="http://schemas.openxmlformats.org/officeDocument/2006/relationships/slide" Target="slides/slide215.xml"/><Relationship Id="rId399" Type="http://schemas.openxmlformats.org/officeDocument/2006/relationships/slide" Target="slides/slide397.xml"/><Relationship Id="rId259" Type="http://schemas.openxmlformats.org/officeDocument/2006/relationships/slide" Target="slides/slide257.xml"/><Relationship Id="rId424" Type="http://schemas.openxmlformats.org/officeDocument/2006/relationships/slide" Target="slides/slide422.xml"/><Relationship Id="rId466" Type="http://schemas.openxmlformats.org/officeDocument/2006/relationships/slide" Target="slides/slide46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326" Type="http://schemas.openxmlformats.org/officeDocument/2006/relationships/slide" Target="slides/slide324.xml"/><Relationship Id="rId65" Type="http://schemas.openxmlformats.org/officeDocument/2006/relationships/slide" Target="slides/slide63.xml"/><Relationship Id="rId130" Type="http://schemas.openxmlformats.org/officeDocument/2006/relationships/slide" Target="slides/slide128.xml"/><Relationship Id="rId368" Type="http://schemas.openxmlformats.org/officeDocument/2006/relationships/slide" Target="slides/slide366.xml"/><Relationship Id="rId172" Type="http://schemas.openxmlformats.org/officeDocument/2006/relationships/slide" Target="slides/slide170.xml"/><Relationship Id="rId228" Type="http://schemas.openxmlformats.org/officeDocument/2006/relationships/slide" Target="slides/slide226.xml"/><Relationship Id="rId435" Type="http://schemas.openxmlformats.org/officeDocument/2006/relationships/slide" Target="slides/slide433.xml"/><Relationship Id="rId477" Type="http://schemas.openxmlformats.org/officeDocument/2006/relationships/slide" Target="slides/slide475.xml"/><Relationship Id="rId281" Type="http://schemas.openxmlformats.org/officeDocument/2006/relationships/slide" Target="slides/slide279.xml"/><Relationship Id="rId337" Type="http://schemas.openxmlformats.org/officeDocument/2006/relationships/slide" Target="slides/slide335.xml"/><Relationship Id="rId34" Type="http://schemas.openxmlformats.org/officeDocument/2006/relationships/slide" Target="slides/slide32.xml"/><Relationship Id="rId76" Type="http://schemas.openxmlformats.org/officeDocument/2006/relationships/slide" Target="slides/slide74.xml"/><Relationship Id="rId141" Type="http://schemas.openxmlformats.org/officeDocument/2006/relationships/slide" Target="slides/slide139.xml"/><Relationship Id="rId379" Type="http://schemas.openxmlformats.org/officeDocument/2006/relationships/slide" Target="slides/slide377.xml"/><Relationship Id="rId7" Type="http://schemas.openxmlformats.org/officeDocument/2006/relationships/slide" Target="slides/slide5.xml"/><Relationship Id="rId183" Type="http://schemas.openxmlformats.org/officeDocument/2006/relationships/slide" Target="slides/slide181.xml"/><Relationship Id="rId239" Type="http://schemas.openxmlformats.org/officeDocument/2006/relationships/slide" Target="slides/slide237.xml"/><Relationship Id="rId390" Type="http://schemas.openxmlformats.org/officeDocument/2006/relationships/slide" Target="slides/slide388.xml"/><Relationship Id="rId404" Type="http://schemas.openxmlformats.org/officeDocument/2006/relationships/slide" Target="slides/slide402.xml"/><Relationship Id="rId446" Type="http://schemas.openxmlformats.org/officeDocument/2006/relationships/slide" Target="slides/slide444.xml"/><Relationship Id="rId250" Type="http://schemas.openxmlformats.org/officeDocument/2006/relationships/slide" Target="slides/slide248.xml"/><Relationship Id="rId292" Type="http://schemas.openxmlformats.org/officeDocument/2006/relationships/slide" Target="slides/slide290.xml"/><Relationship Id="rId306" Type="http://schemas.openxmlformats.org/officeDocument/2006/relationships/slide" Target="slides/slide304.xml"/><Relationship Id="rId488" Type="http://schemas.openxmlformats.org/officeDocument/2006/relationships/tableStyles" Target="tableStyles.xml"/><Relationship Id="rId45" Type="http://schemas.openxmlformats.org/officeDocument/2006/relationships/slide" Target="slides/slide43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348" Type="http://schemas.openxmlformats.org/officeDocument/2006/relationships/slide" Target="slides/slide346.xml"/><Relationship Id="rId152" Type="http://schemas.openxmlformats.org/officeDocument/2006/relationships/slide" Target="slides/slide150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415" Type="http://schemas.openxmlformats.org/officeDocument/2006/relationships/slide" Target="slides/slide413.xml"/><Relationship Id="rId457" Type="http://schemas.openxmlformats.org/officeDocument/2006/relationships/slide" Target="slides/slide455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56" Type="http://schemas.openxmlformats.org/officeDocument/2006/relationships/slide" Target="slides/slide54.xml"/><Relationship Id="rId317" Type="http://schemas.openxmlformats.org/officeDocument/2006/relationships/slide" Target="slides/slide315.xml"/><Relationship Id="rId359" Type="http://schemas.openxmlformats.org/officeDocument/2006/relationships/slide" Target="slides/slide357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63" Type="http://schemas.openxmlformats.org/officeDocument/2006/relationships/slide" Target="slides/slide161.xml"/><Relationship Id="rId219" Type="http://schemas.openxmlformats.org/officeDocument/2006/relationships/slide" Target="slides/slide217.xml"/><Relationship Id="rId370" Type="http://schemas.openxmlformats.org/officeDocument/2006/relationships/slide" Target="slides/slide368.xml"/><Relationship Id="rId426" Type="http://schemas.openxmlformats.org/officeDocument/2006/relationships/slide" Target="slides/slide424.xml"/><Relationship Id="rId230" Type="http://schemas.openxmlformats.org/officeDocument/2006/relationships/slide" Target="slides/slide228.xml"/><Relationship Id="rId468" Type="http://schemas.openxmlformats.org/officeDocument/2006/relationships/slide" Target="slides/slide466.xml"/><Relationship Id="rId25" Type="http://schemas.openxmlformats.org/officeDocument/2006/relationships/slide" Target="slides/slide23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328" Type="http://schemas.openxmlformats.org/officeDocument/2006/relationships/slide" Target="slides/slide326.xml"/><Relationship Id="rId132" Type="http://schemas.openxmlformats.org/officeDocument/2006/relationships/slide" Target="slides/slide130.xml"/><Relationship Id="rId174" Type="http://schemas.openxmlformats.org/officeDocument/2006/relationships/slide" Target="slides/slide172.xml"/><Relationship Id="rId381" Type="http://schemas.openxmlformats.org/officeDocument/2006/relationships/slide" Target="slides/slide379.xml"/><Relationship Id="rId241" Type="http://schemas.openxmlformats.org/officeDocument/2006/relationships/slide" Target="slides/slide239.xml"/><Relationship Id="rId437" Type="http://schemas.openxmlformats.org/officeDocument/2006/relationships/slide" Target="slides/slide435.xml"/><Relationship Id="rId479" Type="http://schemas.openxmlformats.org/officeDocument/2006/relationships/slide" Target="slides/slide477.xml"/><Relationship Id="rId36" Type="http://schemas.openxmlformats.org/officeDocument/2006/relationships/slide" Target="slides/slide34.xml"/><Relationship Id="rId283" Type="http://schemas.openxmlformats.org/officeDocument/2006/relationships/slide" Target="slides/slide281.xml"/><Relationship Id="rId339" Type="http://schemas.openxmlformats.org/officeDocument/2006/relationships/slide" Target="slides/slide337.xml"/><Relationship Id="rId78" Type="http://schemas.openxmlformats.org/officeDocument/2006/relationships/slide" Target="slides/slide76.xml"/><Relationship Id="rId101" Type="http://schemas.openxmlformats.org/officeDocument/2006/relationships/slide" Target="slides/slide99.xml"/><Relationship Id="rId143" Type="http://schemas.openxmlformats.org/officeDocument/2006/relationships/slide" Target="slides/slide141.xml"/><Relationship Id="rId185" Type="http://schemas.openxmlformats.org/officeDocument/2006/relationships/slide" Target="slides/slide183.xml"/><Relationship Id="rId350" Type="http://schemas.openxmlformats.org/officeDocument/2006/relationships/slide" Target="slides/slide348.xml"/><Relationship Id="rId406" Type="http://schemas.openxmlformats.org/officeDocument/2006/relationships/slide" Target="slides/slide404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392" Type="http://schemas.openxmlformats.org/officeDocument/2006/relationships/slide" Target="slides/slide390.xml"/><Relationship Id="rId448" Type="http://schemas.openxmlformats.org/officeDocument/2006/relationships/slide" Target="slides/slide446.xml"/><Relationship Id="rId252" Type="http://schemas.openxmlformats.org/officeDocument/2006/relationships/slide" Target="slides/slide250.xml"/><Relationship Id="rId294" Type="http://schemas.openxmlformats.org/officeDocument/2006/relationships/slide" Target="slides/slide292.xml"/><Relationship Id="rId308" Type="http://schemas.openxmlformats.org/officeDocument/2006/relationships/slide" Target="slides/slide306.xml"/><Relationship Id="rId47" Type="http://schemas.openxmlformats.org/officeDocument/2006/relationships/slide" Target="slides/slide45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54" Type="http://schemas.openxmlformats.org/officeDocument/2006/relationships/slide" Target="slides/slide152.xml"/><Relationship Id="rId361" Type="http://schemas.openxmlformats.org/officeDocument/2006/relationships/slide" Target="slides/slide359.xml"/><Relationship Id="rId196" Type="http://schemas.openxmlformats.org/officeDocument/2006/relationships/slide" Target="slides/slide194.xml"/><Relationship Id="rId417" Type="http://schemas.openxmlformats.org/officeDocument/2006/relationships/slide" Target="slides/slide415.xml"/><Relationship Id="rId459" Type="http://schemas.openxmlformats.org/officeDocument/2006/relationships/slide" Target="slides/slide457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63" Type="http://schemas.openxmlformats.org/officeDocument/2006/relationships/slide" Target="slides/slide261.xml"/><Relationship Id="rId319" Type="http://schemas.openxmlformats.org/officeDocument/2006/relationships/slide" Target="slides/slide317.xml"/><Relationship Id="rId470" Type="http://schemas.openxmlformats.org/officeDocument/2006/relationships/slide" Target="slides/slide468.xml"/><Relationship Id="rId58" Type="http://schemas.openxmlformats.org/officeDocument/2006/relationships/slide" Target="slides/slide56.xml"/><Relationship Id="rId123" Type="http://schemas.openxmlformats.org/officeDocument/2006/relationships/slide" Target="slides/slide121.xml"/><Relationship Id="rId330" Type="http://schemas.openxmlformats.org/officeDocument/2006/relationships/slide" Target="slides/slide328.xml"/><Relationship Id="rId165" Type="http://schemas.openxmlformats.org/officeDocument/2006/relationships/slide" Target="slides/slide163.xml"/><Relationship Id="rId372" Type="http://schemas.openxmlformats.org/officeDocument/2006/relationships/slide" Target="slides/slide370.xml"/><Relationship Id="rId428" Type="http://schemas.openxmlformats.org/officeDocument/2006/relationships/slide" Target="slides/slide426.xml"/><Relationship Id="rId232" Type="http://schemas.openxmlformats.org/officeDocument/2006/relationships/slide" Target="slides/slide230.xml"/><Relationship Id="rId274" Type="http://schemas.openxmlformats.org/officeDocument/2006/relationships/slide" Target="slides/slide272.xml"/><Relationship Id="rId481" Type="http://schemas.openxmlformats.org/officeDocument/2006/relationships/slide" Target="slides/slide479.xml"/><Relationship Id="rId27" Type="http://schemas.openxmlformats.org/officeDocument/2006/relationships/slide" Target="slides/slide25.xml"/><Relationship Id="rId69" Type="http://schemas.openxmlformats.org/officeDocument/2006/relationships/slide" Target="slides/slide67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76" Type="http://schemas.openxmlformats.org/officeDocument/2006/relationships/slide" Target="slides/slide174.xml"/><Relationship Id="rId341" Type="http://schemas.openxmlformats.org/officeDocument/2006/relationships/slide" Target="slides/slide339.xml"/><Relationship Id="rId383" Type="http://schemas.openxmlformats.org/officeDocument/2006/relationships/slide" Target="slides/slide381.xml"/><Relationship Id="rId439" Type="http://schemas.openxmlformats.org/officeDocument/2006/relationships/slide" Target="slides/slide437.xml"/><Relationship Id="rId201" Type="http://schemas.openxmlformats.org/officeDocument/2006/relationships/slide" Target="slides/slide199.xml"/><Relationship Id="rId243" Type="http://schemas.openxmlformats.org/officeDocument/2006/relationships/slide" Target="slides/slide241.xml"/><Relationship Id="rId285" Type="http://schemas.openxmlformats.org/officeDocument/2006/relationships/slide" Target="slides/slide283.xml"/><Relationship Id="rId450" Type="http://schemas.openxmlformats.org/officeDocument/2006/relationships/slide" Target="slides/slide448.xml"/><Relationship Id="rId38" Type="http://schemas.openxmlformats.org/officeDocument/2006/relationships/slide" Target="slides/slide36.xml"/><Relationship Id="rId103" Type="http://schemas.openxmlformats.org/officeDocument/2006/relationships/slide" Target="slides/slide101.xml"/><Relationship Id="rId310" Type="http://schemas.openxmlformats.org/officeDocument/2006/relationships/slide" Target="slides/slide30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87" Type="http://schemas.openxmlformats.org/officeDocument/2006/relationships/slide" Target="slides/slide185.xml"/><Relationship Id="rId352" Type="http://schemas.openxmlformats.org/officeDocument/2006/relationships/slide" Target="slides/slide350.xml"/><Relationship Id="rId394" Type="http://schemas.openxmlformats.org/officeDocument/2006/relationships/slide" Target="slides/slide392.xml"/><Relationship Id="rId408" Type="http://schemas.openxmlformats.org/officeDocument/2006/relationships/slide" Target="slides/slide406.xml"/><Relationship Id="rId212" Type="http://schemas.openxmlformats.org/officeDocument/2006/relationships/slide" Target="slides/slide210.xml"/><Relationship Id="rId254" Type="http://schemas.openxmlformats.org/officeDocument/2006/relationships/slide" Target="slides/slide252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96" Type="http://schemas.openxmlformats.org/officeDocument/2006/relationships/slide" Target="slides/slide294.xml"/><Relationship Id="rId461" Type="http://schemas.openxmlformats.org/officeDocument/2006/relationships/slide" Target="slides/slide459.xml"/><Relationship Id="rId60" Type="http://schemas.openxmlformats.org/officeDocument/2006/relationships/slide" Target="slides/slide58.xml"/><Relationship Id="rId156" Type="http://schemas.openxmlformats.org/officeDocument/2006/relationships/slide" Target="slides/slide154.xml"/><Relationship Id="rId198" Type="http://schemas.openxmlformats.org/officeDocument/2006/relationships/slide" Target="slides/slide196.xml"/><Relationship Id="rId321" Type="http://schemas.openxmlformats.org/officeDocument/2006/relationships/slide" Target="slides/slide319.xml"/><Relationship Id="rId363" Type="http://schemas.openxmlformats.org/officeDocument/2006/relationships/slide" Target="slides/slide361.xml"/><Relationship Id="rId419" Type="http://schemas.openxmlformats.org/officeDocument/2006/relationships/slide" Target="slides/slide417.xml"/><Relationship Id="rId223" Type="http://schemas.openxmlformats.org/officeDocument/2006/relationships/slide" Target="slides/slide221.xml"/><Relationship Id="rId430" Type="http://schemas.openxmlformats.org/officeDocument/2006/relationships/slide" Target="slides/slide428.xml"/><Relationship Id="rId18" Type="http://schemas.openxmlformats.org/officeDocument/2006/relationships/slide" Target="slides/slide16.xml"/><Relationship Id="rId265" Type="http://schemas.openxmlformats.org/officeDocument/2006/relationships/slide" Target="slides/slide263.xml"/><Relationship Id="rId472" Type="http://schemas.openxmlformats.org/officeDocument/2006/relationships/slide" Target="slides/slide470.xml"/><Relationship Id="rId125" Type="http://schemas.openxmlformats.org/officeDocument/2006/relationships/slide" Target="slides/slide123.xml"/><Relationship Id="rId167" Type="http://schemas.openxmlformats.org/officeDocument/2006/relationships/slide" Target="slides/slide165.xml"/><Relationship Id="rId332" Type="http://schemas.openxmlformats.org/officeDocument/2006/relationships/slide" Target="slides/slide330.xml"/><Relationship Id="rId374" Type="http://schemas.openxmlformats.org/officeDocument/2006/relationships/slide" Target="slides/slide372.xml"/><Relationship Id="rId71" Type="http://schemas.openxmlformats.org/officeDocument/2006/relationships/slide" Target="slides/slide69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76" Type="http://schemas.openxmlformats.org/officeDocument/2006/relationships/slide" Target="slides/slide274.xml"/><Relationship Id="rId441" Type="http://schemas.openxmlformats.org/officeDocument/2006/relationships/slide" Target="slides/slide439.xml"/><Relationship Id="rId483" Type="http://schemas.openxmlformats.org/officeDocument/2006/relationships/slide" Target="slides/slide481.xml"/><Relationship Id="rId40" Type="http://schemas.openxmlformats.org/officeDocument/2006/relationships/slide" Target="slides/slide38.xml"/><Relationship Id="rId136" Type="http://schemas.openxmlformats.org/officeDocument/2006/relationships/slide" Target="slides/slide134.xml"/><Relationship Id="rId178" Type="http://schemas.openxmlformats.org/officeDocument/2006/relationships/slide" Target="slides/slide176.xml"/><Relationship Id="rId301" Type="http://schemas.openxmlformats.org/officeDocument/2006/relationships/slide" Target="slides/slide299.xml"/><Relationship Id="rId343" Type="http://schemas.openxmlformats.org/officeDocument/2006/relationships/slide" Target="slides/slide341.xml"/><Relationship Id="rId82" Type="http://schemas.openxmlformats.org/officeDocument/2006/relationships/slide" Target="slides/slide80.xml"/><Relationship Id="rId203" Type="http://schemas.openxmlformats.org/officeDocument/2006/relationships/slide" Target="slides/slide201.xml"/><Relationship Id="rId385" Type="http://schemas.openxmlformats.org/officeDocument/2006/relationships/slide" Target="slides/slide383.xml"/><Relationship Id="rId245" Type="http://schemas.openxmlformats.org/officeDocument/2006/relationships/slide" Target="slides/slide243.xml"/><Relationship Id="rId287" Type="http://schemas.openxmlformats.org/officeDocument/2006/relationships/slide" Target="slides/slide285.xml"/><Relationship Id="rId410" Type="http://schemas.openxmlformats.org/officeDocument/2006/relationships/slide" Target="slides/slide408.xml"/><Relationship Id="rId452" Type="http://schemas.openxmlformats.org/officeDocument/2006/relationships/slide" Target="slides/slide450.xml"/><Relationship Id="rId105" Type="http://schemas.openxmlformats.org/officeDocument/2006/relationships/slide" Target="slides/slide103.xml"/><Relationship Id="rId147" Type="http://schemas.openxmlformats.org/officeDocument/2006/relationships/slide" Target="slides/slide145.xml"/><Relationship Id="rId312" Type="http://schemas.openxmlformats.org/officeDocument/2006/relationships/slide" Target="slides/slide310.xml"/><Relationship Id="rId354" Type="http://schemas.openxmlformats.org/officeDocument/2006/relationships/slide" Target="slides/slide352.xml"/><Relationship Id="rId51" Type="http://schemas.openxmlformats.org/officeDocument/2006/relationships/slide" Target="slides/slide49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96" Type="http://schemas.openxmlformats.org/officeDocument/2006/relationships/slide" Target="slides/slide394.xml"/><Relationship Id="rId214" Type="http://schemas.openxmlformats.org/officeDocument/2006/relationships/slide" Target="slides/slide212.xml"/><Relationship Id="rId256" Type="http://schemas.openxmlformats.org/officeDocument/2006/relationships/slide" Target="slides/slide254.xml"/><Relationship Id="rId298" Type="http://schemas.openxmlformats.org/officeDocument/2006/relationships/slide" Target="slides/slide296.xml"/><Relationship Id="rId421" Type="http://schemas.openxmlformats.org/officeDocument/2006/relationships/slide" Target="slides/slide419.xml"/><Relationship Id="rId463" Type="http://schemas.openxmlformats.org/officeDocument/2006/relationships/slide" Target="slides/slide461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302" Type="http://schemas.openxmlformats.org/officeDocument/2006/relationships/slide" Target="slides/slide300.xml"/><Relationship Id="rId323" Type="http://schemas.openxmlformats.org/officeDocument/2006/relationships/slide" Target="slides/slide321.xml"/><Relationship Id="rId344" Type="http://schemas.openxmlformats.org/officeDocument/2006/relationships/slide" Target="slides/slide342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365" Type="http://schemas.openxmlformats.org/officeDocument/2006/relationships/slide" Target="slides/slide363.xml"/><Relationship Id="rId386" Type="http://schemas.openxmlformats.org/officeDocument/2006/relationships/slide" Target="slides/slide384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slide" Target="slides/slide286.xml"/><Relationship Id="rId411" Type="http://schemas.openxmlformats.org/officeDocument/2006/relationships/slide" Target="slides/slide409.xml"/><Relationship Id="rId432" Type="http://schemas.openxmlformats.org/officeDocument/2006/relationships/slide" Target="slides/slide430.xml"/><Relationship Id="rId453" Type="http://schemas.openxmlformats.org/officeDocument/2006/relationships/slide" Target="slides/slide451.xml"/><Relationship Id="rId474" Type="http://schemas.openxmlformats.org/officeDocument/2006/relationships/slide" Target="slides/slide472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313" Type="http://schemas.openxmlformats.org/officeDocument/2006/relationships/slide" Target="slides/slide31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334" Type="http://schemas.openxmlformats.org/officeDocument/2006/relationships/slide" Target="slides/slide332.xml"/><Relationship Id="rId355" Type="http://schemas.openxmlformats.org/officeDocument/2006/relationships/slide" Target="slides/slide353.xml"/><Relationship Id="rId376" Type="http://schemas.openxmlformats.org/officeDocument/2006/relationships/slide" Target="slides/slide374.xml"/><Relationship Id="rId397" Type="http://schemas.openxmlformats.org/officeDocument/2006/relationships/slide" Target="slides/slide395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401" Type="http://schemas.openxmlformats.org/officeDocument/2006/relationships/slide" Target="slides/slide399.xml"/><Relationship Id="rId422" Type="http://schemas.openxmlformats.org/officeDocument/2006/relationships/slide" Target="slides/slide420.xml"/><Relationship Id="rId443" Type="http://schemas.openxmlformats.org/officeDocument/2006/relationships/slide" Target="slides/slide441.xml"/><Relationship Id="rId464" Type="http://schemas.openxmlformats.org/officeDocument/2006/relationships/slide" Target="slides/slide462.xml"/><Relationship Id="rId303" Type="http://schemas.openxmlformats.org/officeDocument/2006/relationships/slide" Target="slides/slide301.xml"/><Relationship Id="rId485" Type="http://schemas.openxmlformats.org/officeDocument/2006/relationships/presProps" Target="presProps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345" Type="http://schemas.openxmlformats.org/officeDocument/2006/relationships/slide" Target="slides/slide343.xml"/><Relationship Id="rId387" Type="http://schemas.openxmlformats.org/officeDocument/2006/relationships/slide" Target="slides/slide385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412" Type="http://schemas.openxmlformats.org/officeDocument/2006/relationships/slide" Target="slides/slide410.xml"/><Relationship Id="rId107" Type="http://schemas.openxmlformats.org/officeDocument/2006/relationships/slide" Target="slides/slide105.xml"/><Relationship Id="rId289" Type="http://schemas.openxmlformats.org/officeDocument/2006/relationships/slide" Target="slides/slide287.xml"/><Relationship Id="rId454" Type="http://schemas.openxmlformats.org/officeDocument/2006/relationships/slide" Target="slides/slide452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314" Type="http://schemas.openxmlformats.org/officeDocument/2006/relationships/slide" Target="slides/slide312.xml"/><Relationship Id="rId356" Type="http://schemas.openxmlformats.org/officeDocument/2006/relationships/slide" Target="slides/slide354.xml"/><Relationship Id="rId398" Type="http://schemas.openxmlformats.org/officeDocument/2006/relationships/slide" Target="slides/slide396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423" Type="http://schemas.openxmlformats.org/officeDocument/2006/relationships/slide" Target="slides/slide421.xml"/><Relationship Id="rId258" Type="http://schemas.openxmlformats.org/officeDocument/2006/relationships/slide" Target="slides/slide256.xml"/><Relationship Id="rId465" Type="http://schemas.openxmlformats.org/officeDocument/2006/relationships/slide" Target="slides/slide463.xml"/><Relationship Id="rId22" Type="http://schemas.openxmlformats.org/officeDocument/2006/relationships/slide" Target="slides/slide20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325" Type="http://schemas.openxmlformats.org/officeDocument/2006/relationships/slide" Target="slides/slide323.xml"/><Relationship Id="rId367" Type="http://schemas.openxmlformats.org/officeDocument/2006/relationships/slide" Target="slides/slide365.xml"/><Relationship Id="rId171" Type="http://schemas.openxmlformats.org/officeDocument/2006/relationships/slide" Target="slides/slide169.xml"/><Relationship Id="rId227" Type="http://schemas.openxmlformats.org/officeDocument/2006/relationships/slide" Target="slides/slide225.xml"/><Relationship Id="rId269" Type="http://schemas.openxmlformats.org/officeDocument/2006/relationships/slide" Target="slides/slide267.xml"/><Relationship Id="rId434" Type="http://schemas.openxmlformats.org/officeDocument/2006/relationships/slide" Target="slides/slide432.xml"/><Relationship Id="rId476" Type="http://schemas.openxmlformats.org/officeDocument/2006/relationships/slide" Target="slides/slide474.xml"/><Relationship Id="rId33" Type="http://schemas.openxmlformats.org/officeDocument/2006/relationships/slide" Target="slides/slide31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336" Type="http://schemas.openxmlformats.org/officeDocument/2006/relationships/slide" Target="slides/slide334.xml"/><Relationship Id="rId75" Type="http://schemas.openxmlformats.org/officeDocument/2006/relationships/slide" Target="slides/slide73.xml"/><Relationship Id="rId140" Type="http://schemas.openxmlformats.org/officeDocument/2006/relationships/slide" Target="slides/slide138.xml"/><Relationship Id="rId182" Type="http://schemas.openxmlformats.org/officeDocument/2006/relationships/slide" Target="slides/slide180.xml"/><Relationship Id="rId378" Type="http://schemas.openxmlformats.org/officeDocument/2006/relationships/slide" Target="slides/slide376.xml"/><Relationship Id="rId403" Type="http://schemas.openxmlformats.org/officeDocument/2006/relationships/slide" Target="slides/slide401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445" Type="http://schemas.openxmlformats.org/officeDocument/2006/relationships/slide" Target="slides/slide443.xml"/><Relationship Id="rId487" Type="http://schemas.openxmlformats.org/officeDocument/2006/relationships/theme" Target="theme/theme1.xml"/><Relationship Id="rId291" Type="http://schemas.openxmlformats.org/officeDocument/2006/relationships/slide" Target="slides/slide289.xml"/><Relationship Id="rId305" Type="http://schemas.openxmlformats.org/officeDocument/2006/relationships/slide" Target="slides/slide303.xml"/><Relationship Id="rId347" Type="http://schemas.openxmlformats.org/officeDocument/2006/relationships/slide" Target="slides/slide345.xml"/><Relationship Id="rId44" Type="http://schemas.openxmlformats.org/officeDocument/2006/relationships/slide" Target="slides/slide42.xml"/><Relationship Id="rId86" Type="http://schemas.openxmlformats.org/officeDocument/2006/relationships/slide" Target="slides/slide84.xml"/><Relationship Id="rId151" Type="http://schemas.openxmlformats.org/officeDocument/2006/relationships/slide" Target="slides/slide149.xml"/><Relationship Id="rId389" Type="http://schemas.openxmlformats.org/officeDocument/2006/relationships/slide" Target="slides/slide387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49" Type="http://schemas.openxmlformats.org/officeDocument/2006/relationships/slide" Target="slides/slide247.xml"/><Relationship Id="rId414" Type="http://schemas.openxmlformats.org/officeDocument/2006/relationships/slide" Target="slides/slide412.xml"/><Relationship Id="rId456" Type="http://schemas.openxmlformats.org/officeDocument/2006/relationships/slide" Target="slides/slide454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16" Type="http://schemas.openxmlformats.org/officeDocument/2006/relationships/slide" Target="slides/slide314.xml"/><Relationship Id="rId55" Type="http://schemas.openxmlformats.org/officeDocument/2006/relationships/slide" Target="slides/slide53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358" Type="http://schemas.openxmlformats.org/officeDocument/2006/relationships/slide" Target="slides/slide356.xml"/><Relationship Id="rId162" Type="http://schemas.openxmlformats.org/officeDocument/2006/relationships/slide" Target="slides/slide160.xml"/><Relationship Id="rId218" Type="http://schemas.openxmlformats.org/officeDocument/2006/relationships/slide" Target="slides/slide216.xml"/><Relationship Id="rId425" Type="http://schemas.openxmlformats.org/officeDocument/2006/relationships/slide" Target="slides/slide423.xml"/><Relationship Id="rId467" Type="http://schemas.openxmlformats.org/officeDocument/2006/relationships/slide" Target="slides/slide465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66" Type="http://schemas.openxmlformats.org/officeDocument/2006/relationships/slide" Target="slides/slide64.xml"/><Relationship Id="rId131" Type="http://schemas.openxmlformats.org/officeDocument/2006/relationships/slide" Target="slides/slide129.xml"/><Relationship Id="rId327" Type="http://schemas.openxmlformats.org/officeDocument/2006/relationships/slide" Target="slides/slide325.xml"/><Relationship Id="rId369" Type="http://schemas.openxmlformats.org/officeDocument/2006/relationships/slide" Target="slides/slide367.xml"/><Relationship Id="rId173" Type="http://schemas.openxmlformats.org/officeDocument/2006/relationships/slide" Target="slides/slide171.xml"/><Relationship Id="rId229" Type="http://schemas.openxmlformats.org/officeDocument/2006/relationships/slide" Target="slides/slide227.xml"/><Relationship Id="rId380" Type="http://schemas.openxmlformats.org/officeDocument/2006/relationships/slide" Target="slides/slide378.xml"/><Relationship Id="rId436" Type="http://schemas.openxmlformats.org/officeDocument/2006/relationships/slide" Target="slides/slide434.xml"/><Relationship Id="rId240" Type="http://schemas.openxmlformats.org/officeDocument/2006/relationships/slide" Target="slides/slide238.xml"/><Relationship Id="rId478" Type="http://schemas.openxmlformats.org/officeDocument/2006/relationships/slide" Target="slides/slide476.xml"/><Relationship Id="rId35" Type="http://schemas.openxmlformats.org/officeDocument/2006/relationships/slide" Target="slides/slide33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slide" Target="slides/slide280.xml"/><Relationship Id="rId338" Type="http://schemas.openxmlformats.org/officeDocument/2006/relationships/slide" Target="slides/slide336.xml"/><Relationship Id="rId8" Type="http://schemas.openxmlformats.org/officeDocument/2006/relationships/slide" Target="slides/slide6.xml"/><Relationship Id="rId142" Type="http://schemas.openxmlformats.org/officeDocument/2006/relationships/slide" Target="slides/slide140.xml"/><Relationship Id="rId184" Type="http://schemas.openxmlformats.org/officeDocument/2006/relationships/slide" Target="slides/slide182.xml"/><Relationship Id="rId391" Type="http://schemas.openxmlformats.org/officeDocument/2006/relationships/slide" Target="slides/slide389.xml"/><Relationship Id="rId405" Type="http://schemas.openxmlformats.org/officeDocument/2006/relationships/slide" Target="slides/slide403.xml"/><Relationship Id="rId447" Type="http://schemas.openxmlformats.org/officeDocument/2006/relationships/slide" Target="slides/slide445.xml"/><Relationship Id="rId251" Type="http://schemas.openxmlformats.org/officeDocument/2006/relationships/slide" Target="slides/slide249.xml"/><Relationship Id="rId46" Type="http://schemas.openxmlformats.org/officeDocument/2006/relationships/slide" Target="slides/slide44.xml"/><Relationship Id="rId293" Type="http://schemas.openxmlformats.org/officeDocument/2006/relationships/slide" Target="slides/slide291.xml"/><Relationship Id="rId307" Type="http://schemas.openxmlformats.org/officeDocument/2006/relationships/slide" Target="slides/slide305.xml"/><Relationship Id="rId349" Type="http://schemas.openxmlformats.org/officeDocument/2006/relationships/slide" Target="slides/slide347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3" Type="http://schemas.openxmlformats.org/officeDocument/2006/relationships/slide" Target="slides/slide151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360" Type="http://schemas.openxmlformats.org/officeDocument/2006/relationships/slide" Target="slides/slide358.xml"/><Relationship Id="rId416" Type="http://schemas.openxmlformats.org/officeDocument/2006/relationships/slide" Target="slides/slide414.xml"/><Relationship Id="rId220" Type="http://schemas.openxmlformats.org/officeDocument/2006/relationships/slide" Target="slides/slide218.xml"/><Relationship Id="rId458" Type="http://schemas.openxmlformats.org/officeDocument/2006/relationships/slide" Target="slides/slide456.xml"/><Relationship Id="rId15" Type="http://schemas.openxmlformats.org/officeDocument/2006/relationships/slide" Target="slides/slide13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318" Type="http://schemas.openxmlformats.org/officeDocument/2006/relationships/slide" Target="slides/slide316.xml"/><Relationship Id="rId99" Type="http://schemas.openxmlformats.org/officeDocument/2006/relationships/slide" Target="slides/slide97.xml"/><Relationship Id="rId122" Type="http://schemas.openxmlformats.org/officeDocument/2006/relationships/slide" Target="slides/slide120.xml"/><Relationship Id="rId164" Type="http://schemas.openxmlformats.org/officeDocument/2006/relationships/slide" Target="slides/slide162.xml"/><Relationship Id="rId371" Type="http://schemas.openxmlformats.org/officeDocument/2006/relationships/slide" Target="slides/slide369.xml"/><Relationship Id="rId427" Type="http://schemas.openxmlformats.org/officeDocument/2006/relationships/slide" Target="slides/slide425.xml"/><Relationship Id="rId469" Type="http://schemas.openxmlformats.org/officeDocument/2006/relationships/slide" Target="slides/slide467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73" Type="http://schemas.openxmlformats.org/officeDocument/2006/relationships/slide" Target="slides/slide271.xml"/><Relationship Id="rId329" Type="http://schemas.openxmlformats.org/officeDocument/2006/relationships/slide" Target="slides/slide327.xml"/><Relationship Id="rId480" Type="http://schemas.openxmlformats.org/officeDocument/2006/relationships/slide" Target="slides/slide478.xml"/><Relationship Id="rId68" Type="http://schemas.openxmlformats.org/officeDocument/2006/relationships/slide" Target="slides/slide66.xml"/><Relationship Id="rId133" Type="http://schemas.openxmlformats.org/officeDocument/2006/relationships/slide" Target="slides/slide131.xml"/><Relationship Id="rId175" Type="http://schemas.openxmlformats.org/officeDocument/2006/relationships/slide" Target="slides/slide173.xml"/><Relationship Id="rId340" Type="http://schemas.openxmlformats.org/officeDocument/2006/relationships/slide" Target="slides/slide338.xml"/><Relationship Id="rId200" Type="http://schemas.openxmlformats.org/officeDocument/2006/relationships/slide" Target="slides/slide198.xml"/><Relationship Id="rId382" Type="http://schemas.openxmlformats.org/officeDocument/2006/relationships/slide" Target="slides/slide380.xml"/><Relationship Id="rId438" Type="http://schemas.openxmlformats.org/officeDocument/2006/relationships/slide" Target="slides/slide436.xml"/><Relationship Id="rId242" Type="http://schemas.openxmlformats.org/officeDocument/2006/relationships/slide" Target="slides/slide240.xml"/><Relationship Id="rId284" Type="http://schemas.openxmlformats.org/officeDocument/2006/relationships/slide" Target="slides/slide282.xml"/><Relationship Id="rId37" Type="http://schemas.openxmlformats.org/officeDocument/2006/relationships/slide" Target="slides/slide35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86" Type="http://schemas.openxmlformats.org/officeDocument/2006/relationships/slide" Target="slides/slide184.xml"/><Relationship Id="rId351" Type="http://schemas.openxmlformats.org/officeDocument/2006/relationships/slide" Target="slides/slide349.xml"/><Relationship Id="rId393" Type="http://schemas.openxmlformats.org/officeDocument/2006/relationships/slide" Target="slides/slide391.xml"/><Relationship Id="rId407" Type="http://schemas.openxmlformats.org/officeDocument/2006/relationships/slide" Target="slides/slide405.xml"/><Relationship Id="rId449" Type="http://schemas.openxmlformats.org/officeDocument/2006/relationships/slide" Target="slides/slide447.xml"/><Relationship Id="rId211" Type="http://schemas.openxmlformats.org/officeDocument/2006/relationships/slide" Target="slides/slide209.xml"/><Relationship Id="rId253" Type="http://schemas.openxmlformats.org/officeDocument/2006/relationships/slide" Target="slides/slide251.xml"/><Relationship Id="rId295" Type="http://schemas.openxmlformats.org/officeDocument/2006/relationships/slide" Target="slides/slide293.xml"/><Relationship Id="rId309" Type="http://schemas.openxmlformats.org/officeDocument/2006/relationships/slide" Target="slides/slide307.xml"/><Relationship Id="rId460" Type="http://schemas.openxmlformats.org/officeDocument/2006/relationships/slide" Target="slides/slide458.xml"/><Relationship Id="rId48" Type="http://schemas.openxmlformats.org/officeDocument/2006/relationships/slide" Target="slides/slide46.xml"/><Relationship Id="rId113" Type="http://schemas.openxmlformats.org/officeDocument/2006/relationships/slide" Target="slides/slide111.xml"/><Relationship Id="rId320" Type="http://schemas.openxmlformats.org/officeDocument/2006/relationships/slide" Target="slides/slide318.xml"/><Relationship Id="rId155" Type="http://schemas.openxmlformats.org/officeDocument/2006/relationships/slide" Target="slides/slide153.xml"/><Relationship Id="rId197" Type="http://schemas.openxmlformats.org/officeDocument/2006/relationships/slide" Target="slides/slide195.xml"/><Relationship Id="rId362" Type="http://schemas.openxmlformats.org/officeDocument/2006/relationships/slide" Target="slides/slide360.xml"/><Relationship Id="rId418" Type="http://schemas.openxmlformats.org/officeDocument/2006/relationships/slide" Target="slides/slide416.xml"/><Relationship Id="rId222" Type="http://schemas.openxmlformats.org/officeDocument/2006/relationships/slide" Target="slides/slide220.xml"/><Relationship Id="rId264" Type="http://schemas.openxmlformats.org/officeDocument/2006/relationships/slide" Target="slides/slide262.xml"/><Relationship Id="rId471" Type="http://schemas.openxmlformats.org/officeDocument/2006/relationships/slide" Target="slides/slide469.xml"/><Relationship Id="rId17" Type="http://schemas.openxmlformats.org/officeDocument/2006/relationships/slide" Target="slides/slide15.xml"/><Relationship Id="rId59" Type="http://schemas.openxmlformats.org/officeDocument/2006/relationships/slide" Target="slides/slide57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166" Type="http://schemas.openxmlformats.org/officeDocument/2006/relationships/slide" Target="slides/slide164.xml"/><Relationship Id="rId331" Type="http://schemas.openxmlformats.org/officeDocument/2006/relationships/slide" Target="slides/slide329.xml"/><Relationship Id="rId373" Type="http://schemas.openxmlformats.org/officeDocument/2006/relationships/slide" Target="slides/slide371.xml"/><Relationship Id="rId429" Type="http://schemas.openxmlformats.org/officeDocument/2006/relationships/slide" Target="slides/slide427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1.xml"/><Relationship Id="rId440" Type="http://schemas.openxmlformats.org/officeDocument/2006/relationships/slide" Target="slides/slide438.xml"/><Relationship Id="rId28" Type="http://schemas.openxmlformats.org/officeDocument/2006/relationships/slide" Target="slides/slide26.xml"/><Relationship Id="rId275" Type="http://schemas.openxmlformats.org/officeDocument/2006/relationships/slide" Target="slides/slide273.xml"/><Relationship Id="rId300" Type="http://schemas.openxmlformats.org/officeDocument/2006/relationships/slide" Target="slides/slide298.xml"/><Relationship Id="rId482" Type="http://schemas.openxmlformats.org/officeDocument/2006/relationships/slide" Target="slides/slide480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77" Type="http://schemas.openxmlformats.org/officeDocument/2006/relationships/slide" Target="slides/slide175.xml"/><Relationship Id="rId342" Type="http://schemas.openxmlformats.org/officeDocument/2006/relationships/slide" Target="slides/slide340.xml"/><Relationship Id="rId384" Type="http://schemas.openxmlformats.org/officeDocument/2006/relationships/slide" Target="slides/slide382.xml"/><Relationship Id="rId202" Type="http://schemas.openxmlformats.org/officeDocument/2006/relationships/slide" Target="slides/slide200.xml"/><Relationship Id="rId244" Type="http://schemas.openxmlformats.org/officeDocument/2006/relationships/slide" Target="slides/slide242.xml"/><Relationship Id="rId39" Type="http://schemas.openxmlformats.org/officeDocument/2006/relationships/slide" Target="slides/slide37.xml"/><Relationship Id="rId286" Type="http://schemas.openxmlformats.org/officeDocument/2006/relationships/slide" Target="slides/slide284.xml"/><Relationship Id="rId451" Type="http://schemas.openxmlformats.org/officeDocument/2006/relationships/slide" Target="slides/slide449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46" Type="http://schemas.openxmlformats.org/officeDocument/2006/relationships/slide" Target="slides/slide144.xml"/><Relationship Id="rId188" Type="http://schemas.openxmlformats.org/officeDocument/2006/relationships/slide" Target="slides/slide186.xml"/><Relationship Id="rId311" Type="http://schemas.openxmlformats.org/officeDocument/2006/relationships/slide" Target="slides/slide309.xml"/><Relationship Id="rId353" Type="http://schemas.openxmlformats.org/officeDocument/2006/relationships/slide" Target="slides/slide351.xml"/><Relationship Id="rId395" Type="http://schemas.openxmlformats.org/officeDocument/2006/relationships/slide" Target="slides/slide393.xml"/><Relationship Id="rId409" Type="http://schemas.openxmlformats.org/officeDocument/2006/relationships/slide" Target="slides/slide407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420" Type="http://schemas.openxmlformats.org/officeDocument/2006/relationships/slide" Target="slides/slide418.xml"/><Relationship Id="rId255" Type="http://schemas.openxmlformats.org/officeDocument/2006/relationships/slide" Target="slides/slide253.xml"/><Relationship Id="rId297" Type="http://schemas.openxmlformats.org/officeDocument/2006/relationships/slide" Target="slides/slide295.xml"/><Relationship Id="rId462" Type="http://schemas.openxmlformats.org/officeDocument/2006/relationships/slide" Target="slides/slide460.xml"/><Relationship Id="rId115" Type="http://schemas.openxmlformats.org/officeDocument/2006/relationships/slide" Target="slides/slide113.xml"/><Relationship Id="rId157" Type="http://schemas.openxmlformats.org/officeDocument/2006/relationships/slide" Target="slides/slide155.xml"/><Relationship Id="rId322" Type="http://schemas.openxmlformats.org/officeDocument/2006/relationships/slide" Target="slides/slide320.xml"/><Relationship Id="rId364" Type="http://schemas.openxmlformats.org/officeDocument/2006/relationships/slide" Target="slides/slide362.xml"/><Relationship Id="rId61" Type="http://schemas.openxmlformats.org/officeDocument/2006/relationships/slide" Target="slides/slide59.xml"/><Relationship Id="rId199" Type="http://schemas.openxmlformats.org/officeDocument/2006/relationships/slide" Target="slides/slide19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66" Type="http://schemas.openxmlformats.org/officeDocument/2006/relationships/slide" Target="slides/slide264.xml"/><Relationship Id="rId431" Type="http://schemas.openxmlformats.org/officeDocument/2006/relationships/slide" Target="slides/slide429.xml"/><Relationship Id="rId473" Type="http://schemas.openxmlformats.org/officeDocument/2006/relationships/slide" Target="slides/slide471.xml"/><Relationship Id="rId30" Type="http://schemas.openxmlformats.org/officeDocument/2006/relationships/slide" Target="slides/slide28.xml"/><Relationship Id="rId126" Type="http://schemas.openxmlformats.org/officeDocument/2006/relationships/slide" Target="slides/slide124.xml"/><Relationship Id="rId168" Type="http://schemas.openxmlformats.org/officeDocument/2006/relationships/slide" Target="slides/slide166.xml"/><Relationship Id="rId333" Type="http://schemas.openxmlformats.org/officeDocument/2006/relationships/slide" Target="slides/slide331.xml"/><Relationship Id="rId72" Type="http://schemas.openxmlformats.org/officeDocument/2006/relationships/slide" Target="slides/slide70.xml"/><Relationship Id="rId375" Type="http://schemas.openxmlformats.org/officeDocument/2006/relationships/slide" Target="slides/slide373.xml"/><Relationship Id="rId3" Type="http://schemas.openxmlformats.org/officeDocument/2006/relationships/slide" Target="slides/slide1.xml"/><Relationship Id="rId235" Type="http://schemas.openxmlformats.org/officeDocument/2006/relationships/slide" Target="slides/slide233.xml"/><Relationship Id="rId277" Type="http://schemas.openxmlformats.org/officeDocument/2006/relationships/slide" Target="slides/slide275.xml"/><Relationship Id="rId400" Type="http://schemas.openxmlformats.org/officeDocument/2006/relationships/slide" Target="slides/slide398.xml"/><Relationship Id="rId442" Type="http://schemas.openxmlformats.org/officeDocument/2006/relationships/slide" Target="slides/slide440.xml"/><Relationship Id="rId48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7-22T12:47:13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10089 9525 0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5:47:23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24571 8537 0,'0'35'0,"0"54"16,-18 122-1,-35 1 1,36-71 0,-19 18-1,36-89 1,-17 19 15,17-72-15,35-17-1</inkml:trace>
  <inkml:trace contextRef="#ctx0" brushRef="#br0" timeOffset="583.91">25241 8572 0,'-17'0'31,"-1"0"-15,-35 36-16,-18 105 16,1 53-1,-1 88 1,71-123-1,0-89 1,36-52 0,87 0-1,18-54 1,0-69 0,-35-1-1,-18-35 1,1-159-1,-89 159 1,0 35 0,-53 35-1,-36 54 1,19 17 0,17 0-1,0 53 16</inkml:trace>
  <inkml:trace contextRef="#ctx0" brushRef="#br0" timeOffset="883.82">26282 8819 0,'18'-17'47,"17"-1"-47,106 1 15,18-1 1,-18 18-1,-71 0 1,-34 0 15,-19 0-31</inkml:trace>
  <inkml:trace contextRef="#ctx0" brushRef="#br0" timeOffset="1383.82">27305 8414 0,'0'0'0,"18"0"0,17 0 15,0-18 1,36 18-1,-1 71 17,-34 34-17,-36 19 1,-36-1 0,-52-34-1,-18 52 1,53-88-1,53-36 17,18-17-17,88-17 1,53-19 0,52-34-1,36-1 1,-123 36-1,-107 35 17,1 0-17,-18-18-15</inkml:trace>
  <inkml:trace contextRef="#ctx0" brushRef="#br0" timeOffset="1901.02">28663 8378 0,'-17'0'31,"-19"36"-15,-34 34 15,17 71-15,18-17-1,35-36 1,0-35-16,17 35 16,71-17-1,18-71 1,18 0-1,-19 0 1,1-71 0,-35-52-1,-53 17 1,-18 0 0,0-35-1,-53 70 1,0 18 15,-53 36-15,0 34-1,18 54 1,53-18-16</inkml:trace>
  <inkml:trace contextRef="#ctx0" brushRef="#br0" timeOffset="6205.28">22737 11518 0,'0'-17'31,"52"17"-31,-34-18 16,88-17-1,35 17 1,-88 18-16,70 0 15</inkml:trace>
  <inkml:trace contextRef="#ctx0" brushRef="#br0" timeOffset="6702.76">24271 11112 0,'0'0'0,"71"0"16,34 0-1,-52 36 1,0 34-1,-35 19 1,-18 34 0,-35 0-1,-71-17 1,53-70 0,35-19 15,54-34 16,16-19-47,1 36 15,53-35 1,-18 0 0,-52 17-1,-36 0 1,17 1-16</inkml:trace>
  <inkml:trace contextRef="#ctx0" brushRef="#br0" timeOffset="7170.53">25312 10954 0,'-35'0'15,"17"17"-15,-35 1 16,0 17 0,18 18-1,17-18 1,18-17-16,18 70 15,35-35 1,53 0 0,17 18-1,-52-1 1,-36-52 0,-35 17 15,0-17-16,-53 17 1,-53-17 0,0-1-1,0-17 1,71 0 0,0-35-1</inkml:trace>
  <inkml:trace contextRef="#ctx0" brushRef="#br0" timeOffset="7420">25294 11130 0,'35'-18'15,"18"-17"1,71-35 0,-36 17-1,-35 0-15,-18 18 16,0 17 0,-17-17-1</inkml:trace>
  <inkml:trace contextRef="#ctx0" brushRef="#br0" timeOffset="7727.96">26158 11324 0,'18'0'16,"17"0"-1,71-17 1,35 17 0,89 0-1,-107 0 1,18 0-1</inkml:trace>
  <inkml:trace contextRef="#ctx0" brushRef="#br0" timeOffset="8087.2">26476 11148 0,'0'35'31,"0"36"-31,0 34 16,0 37-1,0-72 1,0-17 0,0-35-1,35-18 48,1-53-48,34 17-15</inkml:trace>
  <inkml:trace contextRef="#ctx0" brushRef="#br0" timeOffset="8836.34">27834 10742 0,'18'0'0,"17"0"16,36 0 0,105 0-1,-35 71 1,-53-1-1,-70 36 1,-18-88-16,-18 105 16,-70-70-1,18 0 1,-19-18 15,89-17 16,53 17-31,35 36-1,18 17 1,-35 18 0,-36-53-1,-35-36-15,0 54 16,-106-18-1,-52 0 1,-1-18 0,0 0-1,71-17 1,70-18 15,18 18-15</inkml:trace>
  <inkml:trace contextRef="#ctx0" brushRef="#br0" timeOffset="13040.34">21255 13952 0,'0'-17'16,"0"-1"-1,35 18 1,89-70 0,17 17-1,229-36 17,-282 72-32</inkml:trace>
  <inkml:trace contextRef="#ctx0" brushRef="#br0" timeOffset="13522.38">22648 13264 0,'0'0'0,"124"-17"16,-1 17-1,-17 53 17,-88-18-17,-1 71 1,-17 17-1,-17-70-15,-36 35 16,-35 1 0,-1-19-1,72-52 1,17-1 0,17-17 15,89-17-16,18-1 1,-18-17 0,-36 17-1,-17 18 1</inkml:trace>
  <inkml:trace contextRef="#ctx0" brushRef="#br0" timeOffset="13955.87">23689 13264 0,'-18'0'0,"-17"0"15,0 0-15,-18 71 16,0-18 0,53 0 15,53 88-15,35-88-1,53 0 1,18 17-1,-88-34 1,-54-19 0,-17 19-1,-35-1 1,-106 0 0,0 0-1,52-35 1,19-17-1</inkml:trace>
  <inkml:trace contextRef="#ctx0" brushRef="#br0" timeOffset="14155.94">24007 13176 0,'0'0'0,"70"-35"16,-17 35 0,35-35-1,-17 17 1,-1 18-16</inkml:trace>
  <inkml:trace contextRef="#ctx0" brushRef="#br0" timeOffset="14372.7">24659 13494 0,'35'0'0,"54"-36"16,-54 19-1,71-18-15,211-36 16,-158 36 0,-71 35-16</inkml:trace>
  <inkml:trace contextRef="#ctx0" brushRef="#br0" timeOffset="14822.52">25894 13017 0,'0'0'0,"300"-17"31,-18 34-15,-211 36-1,-19 71 1,-52-18 0,-158 158-1,-19-70 1,107-158 0,70-1-1,-18-35 1,18 18-1,88-18 1,53 0 0,142-71-1,-178 36 17,-52 17-17,-35-17 1,0 35-16</inkml:trace>
  <inkml:trace contextRef="#ctx0" brushRef="#br0" timeOffset="15207.58">27481 13176 0,'0'0'0,"-35"0"15,-18 36-15,0-1 16,0 53 0,53 0 15,53 0-15,35-17-1,159 105 1,-176-140-16,70 52 15,-141-71 1,-35 72 15,-106-54-15,-71 18 0,36-36-1,158-17 1,18-88-1</inkml:trace>
  <inkml:trace contextRef="#ctx0" brushRef="#br0" timeOffset="15439.93">27958 13194 0,'0'0'0,"17"-18"16,1 1 0,70-1-1,71-17 1,158-1 0,-105 1-1,-36 17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6:59:13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2593 9331 0,'18'0'47,"-1"0"-16,18 0-16,18 0 1,-17 0 15,704 0 16,2347-53-16,-2011 71-31,-741-18 16,-246 0 0,440 0-16,-265 0 15,-87 0 1,352 0 46,1270 70-46,-1728-52 31,669 211 15,-687-229-46,-35 0 47,0 0 62,-1 0-110,1 0 48</inkml:trace>
  <inkml:trace contextRef="#ctx0" brushRef="#br0" timeOffset="11912.7">2540 5380 0,'0'0'16,"0"-18"-16,35 18 62,124 0-46,53 18-16,52-1 16,18 19-16,301-36 15,87 0-15,35 0 16,36-36-16,-123-16 16,899-90-1,-1147 107-15,-176 0 16,-123 17-16,-36-17 15,0 17-15,-17 1 16,-18-1 0,17 18-1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03:18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21519 7638 0,'-35'0'47,"0"0"-47,-18 0 15,-35 0-15,-36 0 16,1 0-16,35 17 16,-71 1-16,0 35 15,36-36-15,-142 54 16,53-18-16,-211 53 16,0 17-16,-54-35 15,178 18-15,-354 35 16,0 53-16,406-123 15,-317 52-15,88 1 16,176-18-16,-194 17 16,229-52-16,142-18 15,-265 53-15,70 35 16,89-71-16,53 1 16,-71-1-16,-53 54 15,71-54-15,87 1 16,-105-1-16,89-17 15,-54 18-15,106-36 16,-105 18-16,52 0 16,18 0-16,0-18 15,17 18-15,-88 18 16,89-54-16,35 19 16,-71-19-16,0 36 15,71-35-15,-35-1 16,17 1-16,-18 0 0,36-1 15,-18 19 1,18-36-16,-35 17 0,-54 1 16,124-18-1,-105 18-15,-19-1 0,54-17 16,35 0-16,-36 0 16,-70 0-16,35 0 15,18 0-15,53 0 16,-88 0-16,123 18 15,-106-18-15,88 17 16,-17 1-16,18-18 16,-54 18-16,36-18 15,-36 35-15,54-17 16,-18-1-16,17-17 16,1 0-16,34 18 15,1-18-15,0 0 16,17 0-16,0 18 15,1-18-15,-1 17 32,1-17 30,-1-17-31</inkml:trace>
  <inkml:trace contextRef="#ctx0" brushRef="#br0" timeOffset="606.19">6509 10742 0,'-18'0'31,"-17"18"-16,-18-1-15,-53 54 16,0-18-16,-53 70 16,107-87-16,-37 52 15,36 0-15,1-53 16,52-17-16,-18 17 16,18-17-16,0 17 15,0-17 1,35 17-1,0-17 1,18-1 0,18 1-16,-1-18 0,19 35 15,-1-17 1,53 17-16,-18 0 16,19 1-16,-1 17 15,-106-36-15,0 1 0,1 17 16,-19-17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08:46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16316 9719 0,'-35'-18'78,"17"18"-62,-17 0-16,17 0 15,-17 0-15,-36 0 16,18 0-16,18 0 16,-35 0-16,-1 0 15,18 18-15,0-18 0,0 18 16,0-1 0,0 1-16,36 17 15,-19 0-15,1-35 16,18 36-16,-1-1 0,-17 0 15,-1-17 1,19 35-16,-19-18 16,19 18-16,-1 0 15,1 0-15,-19 35 16,19-17-16,-1-54 16,-17 107-16,17-54 15,0 19 1,18-19-16,-35 1 0,35 17 15,-35 18-15,0-18 16,35-35-16,-36 35 16,36-17-16,-35 17 15,0 18-15,-1 17 16,36-88-16,-17 36 16,-1-1-16,1 19 15,-1-36-15,18-18 16,-18 18-16,18-18 15,0 0-15,-17 36 16,17-18-16,-18-18 16,18 18-16,0 0 15,-18 17-15,18 1 16,0-18-16,-17 17 16,17 1-16,0 17 15,0 0-15,0 36 16,0-107-16,0 125 15,53-37-15,-36-16 16,1-19-16,0 36 16,17-71-16,-35 1 15,35 34-15,0-17 16,1-18-16,-19-17 16,1 0-16,0 17 15,17-17-15,0-18 16,0 0-1,1 0 1,-1 0-16,-17-18 16,17-17-16,0 35 15,18-18-15,0 0 16,-18 18-16,36 0 16,-18 0-16,35 0 15,18 0-15,0 0 16,-1 0-16,19 18 15,-1 35-15,1-18 16,-71-17-16,141 52 16,-71-34-16,1-19 15,-1 36-15,36 18 16,-53-36-16,70 0 16,-70 18-16,18-18 15,-36 1-15,18-19 16,-54-17-16,1 18 15,53-18-15,-88 0 16,52 0-16,1 0 16,0-35-16,-19 17 0,1 0 15,0 1 1,18-1-16,-1 18 16,-17-17-16,0 17 15,35 0-15,-17 0 16,0 0-16,-19 0 15,37 0-15,16 0 16,-16 0-16,-1 0 16,0 0-16,0 0 0,71 0 15,-71 0-15,53 0 16,71 0-16,-36 17 16,-52-17-1,17 0-15,18 0 0,-18 0 16,-35 0-16,35-17 15,-88-1 1,105 0-16,-34 1 0,-54 17 16,19-18-16,34-17 15,-35 17-15,-17 0 16,52 1-16,-17-1 16,71 18-16,-54-17 15,-35 17-15,71-18 16,17 18-16,-35-35 15,-70 35-15,88 0 16,-106 0-16,35 0 16,0 0-1,0 0-15,-17 0 0,-36 0 16,36 0-16,-1 0 16,-35 0-16,36 0 15,0 17-15,34 1 16,-52 0-16,53-1 15,-35 1-15,17-18 16,35 0-16,1 35 16,-18-35-16,-53 0 15,88 0-15,-18 0 16,-35 0-16,18 0 16,-35 0-16,35-18 15,17-17-15,36 0 16,-89 0-1,-34 17-15,87-17 0,1-18 16,-19 0 0,1 18-16,-18-18 0,-17 17 15,-36 1-15,18 17 16,-17-17-16,-1 0 16,-18-18-16,1 0 15,-18 18-15,18 17 16,-1-52-16,1-1 15,0 1-15,17-1 16,-35 0-16,18-17 16,-18 53-16,17-53 15,-17-36-15,0 36 16,18 0-16,-18 17 16,0-35-16,0 36 15,0-18-15,0 0 16,0 35-16,-35-36 15,17 19-15,0-36 16,1 18-16,-19 17 16,1 1-16,-18-36 15,36 53-15,-19-18 16,-17-17-16,18 0 16,-18 0-16,-35-18 15,35 18-15,0 35 16,0-18-16,0 18 15,0 1-15,0 16 16,-17-17-16,17 18 16,0 0-16,-35-18 15,53 35-15,-36-17 16,-35 0-16,36-1 16,-107-52-16,107 53 15,-71-36-15,17 1 16,-35 17-16,54 0 15,34 35-15,-17-17 16,-36 0-16,18 17 0,36 0 16,-36 18-16,-35-35 15,35 35 1,-53 0-16,124 0 16,-88 0-16,-1 18 15,36-1-15,-71-17 0,18 18 16,-35 0-1,88-18-15,-71 17 0,0-17 16,18 36-16,-18-19 16,124-17-16,-159 18 15,53-18-15,17 0 16,1 18-16,-18-18 16,88 0-16,-53 0 15,-18 0-15,-34 0 16,52 0-16,-141 0 15,106 0-15,-18 0 16,71 0-16,-53 0 16,-18 0-16,18-18 15,53 18-15,-71-35 16,71 17-16,-106 18 16,106-18-16,-54 18 15,19-17-15,-1-1 16,1 18-16,52 0 15,-34 0-15,-1-18 16,0 18-16,-53-17 16,106 17-16,-53 0 15,18 0-15,-70-35 16,140 35-16,-106 0 16,54 0-16,17-18 15,0 18-15,-18 0 16,1-18-16,-18 18 15,17-17-15,18 17 16,-17 0-16,-1-18 16,-17 18-16,35-18 15,0 18-15,18 0 16,-18-17-16,18 17 16,-1 0-16,-17 0 15,18-18-15,18 18 16,-1 0-16,0 0 15,1 0 1,-1 0 0,0 0 46,1 0-46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1:58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18997 5786 0,'0'17'94,"0"1"-79,0-1-15,0 1 16,-18 17-16,1 1 16,17-1-16,-18 0 15,1 18-15,17-18 16,-18 18-16,0-17 15,18-19-15,0 19 16,0-1-16,0 0 16,0 0-1,0 1-15,0-19 16,0 19-16,0-19 16,0 1-16,0-1 15,0 19 1,0-1-16,0-17 15,0-1-15,18 19 16,-18-1-16,123 229 109,-105-246-93,0 0 0,17-1-16,-35 1 15,18-18-15,-1 18 16,1-18-16,-1 17 16,1-17-16,0 0 15,-1 0 1,1 18-16,0-18 15,-1 0 1,-17 18-16,18-18 16,-18 17-16,18-17 15,-1 0 1,-17 18 0,18-18-16,-1 0 15,-17 17-15,18-17 0,0 18 16,-1 0-16,1-1 31,0-17-31,-1 0 16,1 0-1,0 0 17,-1 0 14,1 0-14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9:49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16651 0,'0'0'0,"0"-18"16,-17 18-1,-19-17-15,19 17 16,-36 0 0,18 0-16,-1 0 15,-17 0-15,18 0 16,-35 0-16,17 0 15,-18 35-15,1-17 16,70-1-16,-53 1 16,0 53-16,17-36 15,19 18 1,-1-18-16,18 18 0,0 0 16,0 17-1,0-34-15,0 34 0,18-52 16,-1 17-1,19 18-15,-1 0 0,-17-18 16,17 1 0,36-19-16,-19 1 0,1-18 15,0 17 1,18-17-16,-1 18 0,19-18 16,-37 0-1,-34 0-15,53 0 0,17-18 16,-35 1-16,-36 17 15,1-35-15,17-1 16,-17 36-16,-18-35 16,18 0-16,-18-1 15,17 1-15,-17-18 16,18 0-16,-18 36 16,0-36-16,0 35 15,0-35-15,0 18 16,0 0-1,-18-1-15,1 19 16,-1-19-16,18 19 16,-18 17-16,1-18 15,-1 1-15,0 17 16,-34-18-16,16 0 16,-17 1-16,-35-1 15,35 0-15,0 18 16,18-17-16,-18-1 15,18 0-15,17 18 16,1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8:04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1640 13547 0,'0'0'0,"36"0"16,17-18-16,0-17 16,-1 17-16,19-17 15,52 0-15,-52-1 16,35-34-16,-53 52 15,53-35-15,70-70 16,-105 87-16,17-17 16,18-17-16,35-18 15,-35 35-15,-71 18 16,18-1-16,-18 1 16,-17 35-1,-18-18 79,17 18-63,-17-17-31</inkml:trace>
  <inkml:trace contextRef="#ctx0" brushRef="#br0" timeOffset="595.6">3087 12524 0,'35'0'31,"0"-18"-31,-17 18 15,35-18-15,-35 18 0,34-17 16,19 17-16,-18-18 16,-18 18-16,36 0 15,-1-18 1,-17 18-16,-35 0 16,17 0-16,-35 18 15,18 17 16,-18-17-15,0 0-16,0 17 16,0 0-16,0 18 15,-35 0-15,35-18 16,-36 1-16,1-1 16,17 18-16,-17-18 15,17-17 1,18-1-1,-17-17-15</inkml:trace>
  <inkml:trace contextRef="#ctx0" brushRef="#br0" timeOffset="17756.62">2399 13935 0,'0'0'0,"0"-18"16,18 18-16,-1 0 15,18-18 1,54-17 0,-54 18-1,106-36-15,-88 35 16,35-53-1,-35 71-15,-35-17 16,35-19-16,-18 19 16,0-18-16,0 17 15,-17 18-15,17-18 16,-17 1-16,0-1 16,35 0-1,-18 1 1,0-1-1,-35 0-15,18 18 16,17-35 0,-17 35-16,-1-17 15,1 17-15</inkml:trace>
  <inkml:trace contextRef="#ctx0" brushRef="#br0" timeOffset="18408.18">3140 13317 0,'0'-17'31,"17"17"-15,19 0-16,-1 0 16,0 0-16,0 0 15,18 0-15,-17-18 16,17 18 0,-18 0-16,-18 0 46,1 18-30,-18-1 0,0 19-16,0-1 15,0 0 1,0-17-16,0-1 16,0 19-16,0-1 15,-18 36 1,18-54-16,0 1 15,-17 35 1,-1-53 0,18 17-1,0 1 17,-17-18 30,-1 0-46</inkml:trace>
  <inkml:trace contextRef="#ctx0" brushRef="#br0" timeOffset="21161.09">2769 14640 0,'0'-17'32,"36"-19"-32,16 1 15,-16 17 1,70-34-16,17-19 15,-52 36 1,-1-1-16,-17 1 0,0 17 16,-18 1-16,-17-1 15,17 18 1,-17-17 0,-18-1-16,17 18 15,1 0 16</inkml:trace>
  <inkml:trace contextRef="#ctx0" brushRef="#br0" timeOffset="21696.93">3334 14093 0,'17'0'31,"1"0"-16,17-17-15,1 17 0,-1 0 16,18-18-16,-36 18 16,54 0-1,-53 0-15,-1 0 32,-17 18-1,0 17 0,0 106-31,0-88 31,-35 141 1,-36-70-32,71-89 15,0-17 1,0-1-1,-17 1 1,-1-18 47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18:58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10724 8026 0,'-17'0'16,"-1"0"15,1 0-16,-1 0 1,0 0-16,1 0 31,-1 0-31,18 17 16,-18 1 0,1-18-16,-1 18 15,18 17-15,0 18 31,0-36-31,0 19 16,-18-19-16,18 1 16,0 17-1,18 1-15,-18-1 16,35 0 0,-17 0-16,17-17 15,-17 17-15,52-17 31,-34 0-31,17-18 16,0 0-16,-18 0 16,18 0-16,-18-18 15,0-17 1,-35 17-16,18 0 16,17-35-1,-35 18 1,0 0-1,0 17-15,0 1 16,0-1 0,0 0-16,0 1 15,0-1 1,0 0 0,-17 1-16,-1 17 15,18-18-15,-18 1 16,-17-19 15,35 19-31,-18 17 16,18-18-1,-17 18-15,-1-18 32,0 18-17,-17-17 1,0-1 15,0 0-15,17 18-16,0 0 15,1 0 1,-1 0-16,0 0 16,1 0-1,-1 0 1,1 0-1,-1 0 1,0 0 0,1 0 15,-1 0 0</inkml:trace>
  <inkml:trace contextRef="#ctx0" brushRef="#br0" timeOffset="1256.94">11501 8061 0,'-18'0'79,"-17"53"-79,17-35 15,-17 17-15,-1 0 16,1 18-16,18-35 15,-1 17-15,18-17 16,-18-1-16,1 1 0,17-1 16,0 1-1,-18-18 63,18 18-62</inkml:trace>
  <inkml:trace contextRef="#ctx0" brushRef="#br0" timeOffset="1922.5">11236 8026 0,'18'0'32,"17"17"-17,0 19 1,-17-19-16,17 19 15,-17-19 1,17 18 0,-17-17-16,-1 0 15,1 17 1,17-35-16,-35 35 16,18-17-16,-1-18 15,-17 18-15,18-18 16,-18 17-1,18-17 1</inkml:trace>
  <inkml:trace contextRef="#ctx0" brushRef="#br0" timeOffset="2579.39">11853 7955 0,'0'35'62,"0"1"-62,0-1 16,0 18-16,-17-18 16,17 18-16,-18-18 15,18 18-15,0-17 16,0-1-16,0 18 15,0-36-15,0 19 16,0-19-16,0 1 31</inkml:trace>
  <inkml:trace contextRef="#ctx0" brushRef="#br0" timeOffset="3092.79">11836 7973 0,'17'0'32,"1"-18"-17,17 18-15,1-18 16,-19 18-16,18-17 15,18-1-15,-35 18 16,0 0-16,-1 0 16,-17-17-16,18 17 15</inkml:trace>
  <inkml:trace contextRef="#ctx0" brushRef="#br0" timeOffset="3575.15">11853 8184 0,'36'0'63,"-1"0"-48,0 0-15,0 0 16,18 0-16,-35 0 16,0 0-16,-1 0 15</inkml:trace>
  <inkml:trace contextRef="#ctx0" brushRef="#br0" timeOffset="18670.72">10813 9119 0,'-18'0'31,"0"0"-15,1 0-1,-1 0 1,0 18-16,1 17 15,17-17 1,0-1-16,0 1 16,0 17-16,0-17 15,0 0-15,0-1 16,0 1 0,17 17-16,1-35 15,0 18 1,-1 0-16,1-1 15,17 1-15,-17-18 16,17 0-16,-17 0 16,-1 0-1,1 0 1,0 0-16,-1 0 16,-17-35-16,18 35 15,0-36-15,-18 19 16,17 17-16,-17-36 15,0 19 1,0-1-16,0-17 16,0 17-16,0-17 15,0 17-15,0 1 16,0-1-16,0 0 16,-17 1-1,-1 17-15,18-18 16,0 0-1,-18 18-15,1 0 16,-1 0 15,0 0 1,1 0-32,-18 0 31,-1 18-31,36 0 15,-17-18-15,-1 17 32,18 1-32,-18-18 15,18 18 1</inkml:trace>
  <inkml:trace contextRef="#ctx0" brushRef="#br0" timeOffset="19181.8">11483 9119 0,'-18'18'47,"-17"17"-47,0 0 16,-1 1-16,19-19 15,-18 19-15,-1-19 16,19 19-16,17-19 15,-18-17-15,18 18 16,-18-18 0</inkml:trace>
  <inkml:trace contextRef="#ctx0" brushRef="#br0" timeOffset="19803.34">11218 9137 0,'18'0'63,"17"0"-32,-17 18-15,0-1-16,-1-17 15,1 18-15,-1-1 16,1 1-16,0-18 0,17 18 15,0-1 1,-17 1-16,-18 0 0,18-18 31,-1 0-31,1 17 47,-1-17-31,-17 18-1,18-18 1</inkml:trace>
  <inkml:trace contextRef="#ctx0" brushRef="#br0" timeOffset="20661.82">12136 8978 0,'0'-17'93,"-36"17"-77,19 0-16,-1 0 16,0 17-1,1 1-15,17-1 16,-36 1-16,19 17 16,-1-35-16,18 36 15,0-1-15,-17-35 16,17 35-16,0-17 15,0-1 1,0 1-16,0 0 16,0-1-16,0 1 15,0 0 1,0-1-16,0 1 16,17-18-1,1 0-15,-18 18 16,35-18-16,0 0 0,-17 0 15,0 0 1,-1 0-16,19 0 16,-1 0-16,-18 0 15,1 0 1,0 0 0,-1 0-16,1-18 15,-18 0 16</inkml:trace>
  <inkml:trace contextRef="#ctx0" brushRef="#br0" timeOffset="29091.81">13335 8061 0,'0'-18'47,"-35"18"-32,17 0 1,0 0-16,1 18 16,17 0-16,-18-1 15,1 1-15,-1 17 16,18-17-16,0 17 16,0 0-16,0 18 15,0-35-15,0 17 16,0 0-16,0-17 15,18 17-15,-1 1 16,1-19-16,17 1 16,-35 0-16,35-18 15,-17 17-15,35-17 16,-35 0-16,-1 0 16,18-35-16,-17 17 15,0 1 1,-1-19-16,-17 19 0,0-1 15,0 0-15,18 1 16,-18-1 0,0-17-16,0 0 15,0-1-15,0-17 0,0 36 16,0-18 0,0 17-16,0 0 15,0 1-15,0-1 31,0 0 1,-18 18-17,1 0 48,-1 0-32</inkml:trace>
  <inkml:trace contextRef="#ctx0" brushRef="#br0" timeOffset="29600.55">14005 8043 0,'-17'18'47,"-1"17"-47,0 1 15,1-1-15,-19-18 16,19 19-16,-18-1 16,35-17-16,0-1 15,-18 19-15,0-36 16,18 17-16,0 1 16,-17-1-16</inkml:trace>
  <inkml:trace contextRef="#ctx0" brushRef="#br0" timeOffset="30277.2">13811 8061 0,'18'0'109,"-18"18"-93,35-1-16,-17 1 0,-1 17 16,19-17-1,-19-18-15,-17 17 16,18 1-16,0-18 15,-18 18-15,17-1 16,1 1 0,0-18-1,-1 18-15,1-1 16,-18 1 0</inkml:trace>
  <inkml:trace contextRef="#ctx0" brushRef="#br0" timeOffset="33333.03">14199 7973 0,'0'-18'93,"18"18"-61,17-18-17,-17 18-15,17-17 16,0 17-16,-17 0 15,0 0-15,-1 0 16,1 0 0,0 0-16,-1 0 0,-17 35 15,18-17 1,0-18-16,-18 17 16,0 1-1,17 0-15,-17-1 0,0 19 16,18-19-16,-18 19 15,17-1-15,-17 0 32,0-17-32,0-1 0,0 1 15,0 0-15,0-1 16,0 1-16,0 0 16,0-1-1,0 1-15,0-1 16,0 1-16,0 0 15,0 17 1,0-17 0,0-1-1</inkml:trace>
  <inkml:trace contextRef="#ctx0" brushRef="#br0" timeOffset="33876.11">14393 8202 0,'18'0'172,"0"0"-156,35 0-16,-18-18 15,0 1-15,0 17 16,1-18-16,-19 18 15,1 0-15,0 0 16,-18-17 0</inkml:trace>
  <inkml:trace contextRef="#ctx0" brushRef="#br0" timeOffset="35061.8">13229 9066 0,'-17'0'46,"-1"0"-30,0 18 0,1 0-16,17-1 15,0 19-15,0 16 16,0-16-16,0-1 16,0-17-16,0-1 15,0 19-15,0-19 16,0 1-1,17-18-15,1 0 16,17 0 0,18 0-16,-18 0 15,18-18-15,-17 18 16,-1-35-16,-18 0 16,19 17-16,-19 0 15,1 1-15,-18-19 16,0 19-1,0-18-15,0 17 16,0-17 0,0-1-1,-18 36-15,1-35 16,-1 17-16,0 18 16,1 0-1,-1 0 1,1 0-16</inkml:trace>
  <inkml:trace contextRef="#ctx0" brushRef="#br0" timeOffset="35593.68">14005 9013 0,'0'18'47,"-17"0"-47,-1-1 15,-17 1-15,-1 53 16,1-19-16,-18 1 16,18 0-16,0-17 15,17-19-15,18 1 16,0 0-16,-18-1 16,1-17 30</inkml:trace>
  <inkml:trace contextRef="#ctx0" brushRef="#br0" timeOffset="36004.44">13758 9049 0,'18'0'31,"-18"17"-15,35 1-16,-17 17 15,0-17-15,-18 0 16,35-1-16,-18 1 16,-17-1-16,18-17 15,0 18-15,-18 0 16,0-1-16,17-17 16,1 18-16,0-18 15,-18 18-15</inkml:trace>
  <inkml:trace contextRef="#ctx0" brushRef="#br0" timeOffset="36720.83">14393 9084 0,'-17'0'78,"-1"0"-62,0 0 0,1 18-1,-1 17 1,18-17-1,0-1-15,0 18 16,-18-17-16,18 0 31,0 70-31,0-70 16,0-1 0,18 1-16,0-18 15,17 0 1,0 0-16,1 0 15,-1 0 1,0 0-16,-17 0 16,-1 0-16</inkml:trace>
  <inkml:trace contextRef="#ctx0" brushRef="#br0" timeOffset="83527.42">10954 10125 0,'-18'0'16,"0"0"46,1 0-46,-1 0 0,1 0-1,-1 0-15,0 17 31,1-17-31,17 36 16,0-19 0,0 1-16,0 0 15,0-1-15,0 1 16,0 17 0,0-17-16,17-1 15,1 1 1,-18 0-16,35-18 15,-17 0-15,-18 17 16,17-17-16,1 0 16,0 18-16,17-18 15,-17 0-15,17 0 16,0 0 0,18 0-16,-18 0 15,1-18-15,-36 1 0,17 17 16,1-18-1,-18 0-15,18 1 0,-18-1 16,0 0 0,0 1-1,0-1-15,0 1 16,-18-19 31,18 19-32,-18 17-15,1-18 16,17 0-16,-18 18 16,0-17-1,-17-1 1,17 18 0,1 0-1,-1 0-15,1 0 16,-1 0-1,0 0-15,1 0 0,-1 0 16,0 0-16,1 0 16,-1 0-1,0 0 1</inkml:trace>
  <inkml:trace contextRef="#ctx0" brushRef="#br0" timeOffset="84551.81">11695 10125 0,'-18'0'47,"-17"35"-31,17-35-16,0 18 15,-17 17 1,17 0-16,-17-17 0,18-1 16,17 1-16,-18 0 15,0-1-15,18 1 16,-17-18 0,17 18-16,-18-18 31</inkml:trace>
  <inkml:trace contextRef="#ctx0" brushRef="#br0" timeOffset="85302.87">11483 10054 0,'35'0'94,"-35"35"-94,35-17 0,-17-18 16,0 18-1,17 17-15,-17-17 16,-1-1-16,19 1 15,-19 0-15,1-1 16,17 1-16,-17-1 16,-1 1-16,-17 0 31,18-18-31</inkml:trace>
  <inkml:trace contextRef="#ctx0" brushRef="#br0" timeOffset="87250.14">12047 9984 0,'18'0'63,"-18"17"-48,18 1-15,-18 17 16,0 0-16,0-17 16,0 0-16,0-1 15,0 19-15,0-19 16,0 1-16,0 0 15,17-1-15,-17 1 32,0-1-17,0 1 1,18-18 15</inkml:trace>
  <inkml:trace contextRef="#ctx0" brushRef="#br0" timeOffset="88405.93">12471 9948 0,'-18'0'63,"0"0"-48,1 0 1,-1 0-1,18 18-15,-18 0 16,1-1-16,17 1 16,0 0-16,-18-1 15,18 1-15,0-1 16,0 1 0,0 0-16,0-1 15,0 1-15,0 0 16,0-1-1,0 1-15,18 0 16,-1-1-16,-17 1 16,18-18-16,0 0 15,17 17-15,0-17 16,1 18-16,-1-18 16,-17 0-1,-1 0-15,18 0 16,-17-18-1,0 18-15,-1-17 16,-17-1-16,18 1 16,0-1-1,-18 0-15,0 1 16,0-1-16,0 0 16,0-17-1,0 17-15,0 1 31,0-1-31,0 1 32,0-1-32,-18 18 15,18-18 1,0 1-16,-18 17 16,1-18-16,-1 18 15,0 0 1,1 0-16,-18-18 15,17 18 1,-17 0 0,17 0-16,0 0 15,1 0-15,17-17 0,-36 17 16,19 0 0</inkml:trace>
  <inkml:trace contextRef="#ctx0" brushRef="#br0" timeOffset="94237.13">2646 10231 0,'0'-18'16,"17"18"-16,1 0 31,0 18-15,-1 17-1,-17-18-15,36 54 32,-19-53-32,-17-1 0,0 19 15,18-36-15,0 0 16,-1 0-1,18 0 17,-17 0-32,0 0 15,35-53-15,17 17 16,18-52-16,-52 71 16,105-54-16,106-52 15,-141 52-15,-53 53 16,-1 1-16,-34-19 15,17 19-15,-17-1 16,0 18 0</inkml:trace>
  <inkml:trace contextRef="#ctx0" brushRef="#br0" timeOffset="122875.24">10918 11130 0,'-17'0'78,"-1"0"-62,1 0 0,-1 0-16,0 18 15,-17-18 1,35 17-16,-18 1 16,1 0-1,17-1-15,-18 1 0,18 17 16,0-17-1,-18 17 1,18 0-16,0-17 16,0 0-16,0-1 15,0 1-15,0 0 16,0-1-16,0 1 16,36 17-1,-19-35-15,1 0 16,0 0-16,-1 0 15,19 0-15,-1 0 16,-18 0-16,19 0 16,-19 0-16,19 0 15,-19 0-15,1 0 16,-18-17-16,18-1 16,-1 0-16,-17 1 15,18-1-15,-18 0 16,17 1-1,-17-1-15,0 0 16,0 1 0,0-1-1,0-17-15,0 17 32,0 1-32,-17-1 15,17 0-15,0 1 16,0-1-1,-18 0-15,1 18 16,-1-17 15,0 17 1,1 0-17,17-18 1,-18 18 15,0 0-15,1 0 15,-1 0-15,0 0 15</inkml:trace>
  <inkml:trace contextRef="#ctx0" brushRef="#br0" timeOffset="123721.9">11606 11148 0,'-35'17'78,"17"19"-63,-34-1-15,-1 0 16,35-17-16,-17 17 16,-18 0-16,0 36 15,35-53-15,1-1 16,-19 19-16,19-36 15,17 17 1,-18-17-16</inkml:trace>
  <inkml:trace contextRef="#ctx0" brushRef="#br0" timeOffset="124867.76">11324 11130 0,'18'0'63,"-1"0"-47,-17 18-1,36-1 1,-1 1-16,-35 17 15,18-35-15,17 18 16,-35 0-16,18-1 16,-1-17-1,-17 18-15,18 0 0,-1-1 16,1-17-16,-18 18 16,18-1-16,-1 1 15,1-18 1,-18 18-16,18-18 15,-18 17 1,17-17 0,1 18 156,0 0-157,-1-18 16</inkml:trace>
  <inkml:trace contextRef="#ctx0" brushRef="#br0" timeOffset="126332.93">11977 11077 0,'0'18'62,"0"17"-46,0-17-16,0 17 16,17-17-16,-17 17 15,0 0-15,0 1 16,0-19-16,0 18 15,18-35-15,-18 18 16,0 0 15,0-1-15,0 1 0,0 0-16,18-18 31</inkml:trace>
  <inkml:trace contextRef="#ctx0" brushRef="#br0" timeOffset="127435.33">12471 11095 0,'0'-18'32,"-18"18"-1,0 0 0,1 0 0,-1 0-15,0 0 0,-17 0-16,35 18 15,-17-18-15,-19 35 16,19-35 0,-1 35-16,0-35 15,18 18-15,0 0 16,0-1-1,0 1-15,-17 0 16,17-1-16,0 1 16,0 0-16,0-1 15,0 1-15,0-1 16,0 1-16,17 0 16,1-1-16,-18 1 15,35 17 1,1-17-1,-19-18-15,18 18 16,1-18-16,-19 0 0,19 0 16,-19 0-1,1 0-15,17 0 0,-17 0 32,0 0-32,-1-18 0,-17 0 31</inkml:trace>
  <inkml:trace contextRef="#ctx0" brushRef="#br0" timeOffset="149850.94">10866 11994 0,'-18'0'31,"0"0"1,-17 0-32,17 0 15,18 36-15,-17-36 16,-1 17-1,0 1-15,18 0 0,0 17 16,-35 0-16,18 0 16,17-17-1,0 0-15,0 17 16,0-17-16,0-1 16,0 1-16,0 0 15,0-1 1,0 1-16,35-1 31,18 1-15,-18-18-16,0 18 0,-17-18 15,17 0-15,-17 0 16,17 0-16,0 0 16,-35-18-16,18 18 15,0-18-15,-1 1 16,-17-1-16,18 18 15,-18-17-15,18-1 16,-18 0-16,0 1 16,0-1-16,0 0 15,0 1 1,0-1-16,0 0 31,0 1-31,0-1 31,0 1-31,-18-1 16,18 0 15,0 1 1,-18 17-32,1 0 31,-1 0-16,0-18 17,1 18-17,17-18 1,-18 18 15,0 0-15,1 0-1,17-17 1,-18 17-16,1 0 16,34 0 109</inkml:trace>
  <inkml:trace contextRef="#ctx0" brushRef="#br0" timeOffset="150558.74">11606 12083 0,'0'0'16,"-17"35"46,-19 0-46,-16-17-16,34 17 15,-35 0-15,18 1 16,-18 17-16,35-36 16,-17 1-16,35-1 15,-18 1-15,1-18 16,17-35 109,17 17-125</inkml:trace>
  <inkml:trace contextRef="#ctx0" brushRef="#br0" timeOffset="151309.94">11324 12047 0,'18'0'15,"-1"0"1,1 0 0,0 18-1,-1 0-15,19-1 0,-19 19 16,1-19 0,17 18-16,-17-35 15,-1 18-15,19 17 16,-19-17-16,19-18 15,-36 35-15,17-17 16,1-18-16,0 0 16,-18 18-16,17-18 31,1 0-15,-18 17-16,17-17 15,-17 18 1,18-18 15,0 0 0,-18 17 16,17-17-47,1 18 16</inkml:trace>
  <inkml:trace contextRef="#ctx0" brushRef="#br0" timeOffset="152109.43">12241 11959 0,'0'18'63,"0"-1"-48,-17 19 1,-1-19-16,18 1 15,-18 17-15,1-17 16,17 0-16,-18 17 16,18-18-16,0 1 15,0 0 1,0-1-16,0 1 16,0 0-16,18-18 78,17 0-63,18 0 1,-18 0-16,1 0 16,16-18-16,1 0 15,-53 1-15,36 17 0,-19 0 16,-17-18 31,18 18-16</inkml:trace>
  <inkml:trace contextRef="#ctx0" brushRef="#br0" timeOffset="153060.37">12330 12012 0,'0'35'94,"0"1"-94,0-19 16,0 36-16,0 0 15,0-35-15,0 35 16,0-36-16,0 19 16,0-1-16,0-18 15,17 19-15,-17-19 16,0 19 0,0-19-16,18-17 15,-18 18 1,0 0 31,17-18-47,-17 17 15,0 1 1,0 0-16,0-1 16,0 1-1,0-36 126</inkml:trace>
  <inkml:trace contextRef="#ctx0" brushRef="#br0" timeOffset="154442.51">12876 12012 0,'-17'0'62,"-1"0"-46,0 0 0,1 18-1,17-1 1,-35-17-1,35 36-15,0-19 0,-18 19 16,18-19 0,0 18-1,0-17-15,0 17 16,0-17 0,0 0-1,0 17-15,18 0 16,-18-17-1,17-18-15,1 0 16,-18 17-16,17-17 16,-17 18-16,18-18 15,0 0-15,-1 0 16,1 0 0,17 18-16,1-18 15,-19 0 1,1 0-1,-1 0-15,-17-18 16,18 18 0,0-18-16,-18 1 15,17 17 1,-17-18-16,18 1 16,-18-1-16,0 0 15,18 18 1,-18-17-16,0-1 15,0 0 1,0 1-16,0-1 16,0 0-1,0 1 1,0-1 0,-18 1-1,18-1-15,-18 0 31,18 1-31,-17-1 16,-1 18 0,18-18-1,-35 18 1,35-17-16,-18 17 16,1 0-16,-1-18 15,0 18 16,1 0-15,-1-18 0,0 18 31,1 0-47,-1 0 46,0 0 1</inkml:trace>
  <inkml:trace contextRef="#ctx0" brushRef="#br0" timeOffset="-177207.66">10936 13229 0,'0'-17'16,"-18"17"15,1 0-15,-1-18-16,1 18 31,-1 0-31,0 0 16,1 18-1,-1-1-15,18 18 16,-18-17 0,18 0-16,0-1 15,0 1 1,0 0-16,0-1 0,0 1 16,0 0-1,0-1 16,36 1-31,-19-1 0,1-17 16,35 18 0,-18 0-16,0-18 0,18 17 15,0-17 1,-35 0-16,35 0 0,0 0 16,-36-17-16,1-1 15,0 18 1,-1-18-16,-17 1 0,18 17 15,-18-18-15,0 1 16,0-1-16,0 0 16,0 1-1,0-1 1,0 0 15,0 1-15,-35 17-1,-1-18 1,19 18-16,-1-18 16,-17 18-1,17 0 1,0 0-16,1 0 16,-18 0-16,17 0 15,0 0 1,1 0-16,-1 0 15,0 0 1,1 0-16,-1 0 109,18-17-109,-18 17 32,1 0-1</inkml:trace>
  <inkml:trace contextRef="#ctx0" brushRef="#br0" timeOffset="-171265.38">11712 13176 0,'0'18'62,"0"0"-46,-17-1-16,-19 18 0,19 1 15,17-19 1,-18 19-16,0-36 16,18 17-16,-17 1 31,17 0-16,0-1-15,0 1 16,0-1 15,-18-17-31,18 18 16,-18 17 0,18-17-16,-17 0 31,17-1-31</inkml:trace>
  <inkml:trace contextRef="#ctx0" brushRef="#br0" timeOffset="-169778.28">11448 13264 0,'0'-17'31,"17"17"-15,1 0-1,0 17-15,34 1 16,-34 0 0,17 17-16,-17-17 15,0-18-15,-1 35 16,1-17-16,0-1 15,-1-17-15,1 18 16,-1-18 0,-17 17-16,18-17 31,0 0 63,-1 0 78,-17 18-172,18-18 15,0 0 1,-18 18-1</inkml:trace>
  <inkml:trace contextRef="#ctx0" brushRef="#br0" timeOffset="-168473.52">12065 13123 0,'0'18'93,"0"0"-77,0-1-16,0 1 16,0 17-16,0 18 0,0-18 31,0 18-31,0-35 15,0 0-15,0-1 16,0 1 0,0-1-1</inkml:trace>
  <inkml:trace contextRef="#ctx0" brushRef="#br0" timeOffset="-166953.39">12382 13141 0,'0'-18'31,"-17"18"110,17 18-141,0 0 15,0-1 1,-18 1 0,18 0-1,0-1-15,0 1 16,35-18 15,1 0-15,-1 0-16,18 0 15,-18 0-15,-17-18 16,17-17-16,0 17 16,-17 1-16,0-19 15,-1 36 1,-17-17-1,-17 17 95,-1 0-79,0 0-15,1 0 124,-1 0-124,1 0 0,-1 0-1,0 0-15,1 0 31,-1 0-15,0 0 47,1 0-32,-1 0 0,0 0 63,1 0-94</inkml:trace>
  <inkml:trace contextRef="#ctx0" brushRef="#br0" timeOffset="-166357.65">12700 13159 0,'0'35'47,"0"-17"-47,-18 34 15,1 1-15,17 0 16,0-17-16,0-1 16,-18 18-16,0-18 15,18 0-15,0 1 0,0-19 32,0 1-17,0-36 79</inkml:trace>
  <inkml:trace contextRef="#ctx0" brushRef="#br0" timeOffset="-165604.33">12965 13106 0,'0'0'0,"0"-18"31,0 53 16,0-17-47,0 17 16,0-17-16,0 35 15,0-18-15,0 0 16,0 1-1,0-19-15,0 19 16,0-19-16,0 1 16,0-1-1,0 1 1,0 0 31,0-36 31,0-17-62</inkml:trace>
  <inkml:trace contextRef="#ctx0" brushRef="#br0" timeOffset="-165129.39">12965 13035 0,'0'-18'31,"35"18"-16,-18 0-15,36 0 16,18-17-16,-18-1 16,0 18-16,-18 0 15,18-17 1,-35 17-16,-1 0 0,1-18 16,-18 36 77</inkml:trace>
  <inkml:trace contextRef="#ctx0" brushRef="#br0" timeOffset="-164487.78">13088 13212 0,'-18'0'47,"18"17"-16,0 1-16,-17-18 1,70 0 93,-18 0-109,0 0 16,1-18-16,16 1 16,-16-1-16,17 18 15,-36-18-15,1 18 16,-18-17 0,18 17-16</inkml:trace>
  <inkml:trace contextRef="#ctx0" brushRef="#br0" timeOffset="-156029.72">28346 5838 0,'17'0'78,"19"-35"-78,-1 18 16,0-1-1,36-17 1,-54 17-16,19 0 16,-1 18-1,-35 36 32,0-19-31,0 1-16,0 17 15,0 53-15,-18-17 16,1-1-16,-1 19 16,0-19-16,1 1 15,17-36-15,-18 36 16,18-36-16,0 18 15,-18-36-15,18 1 16,0 17-16,0-17 31,0 0-15,0-36 62,0-17-78</inkml:trace>
  <inkml:trace contextRef="#ctx0" brushRef="#br0" timeOffset="-155687.65">28346 6191 0,'35'-53'31,"0"36"-31,1 17 16,16-18-16,-34 0 0,35 18 15,0-35 1,-35 35-16,-1 0 0,1-18 16,-1 18 15</inkml:trace>
  <inkml:trace contextRef="#ctx0" brushRef="#br0" timeOffset="-154973.42">29034 5821 0,'0'-18'31,"0"1"-31,17-1 31,1 0-15,0 18-16,-1 0 16,-17 18 15,0 17-16,0 0-15,0-17 16,-17 17-16,-19 1 16,19-19-16,17 1 15,0 0 1,17-18 46,1 17-46,0-17 0,-1 35-16,1-17 15,-18 17 1,0 1 0,-18-1-1,-17-17-15,35-1 16,-53 36-16,35-35 0,1 17 15,-1-17 1,18-1-16,-18-17 16,36 0 31</inkml:trace>
  <inkml:trace contextRef="#ctx0" brushRef="#br0" timeOffset="-154183.33">29439 5891 0,'-17'0'94,"-1"-17"-79,0 17-15,18-18 16,0 0-16,0 1 16,0-1-16,0 1 15,0-1-15,18 0 16,0 18-16,-1-17 16,19 17-1,-19 0-15,1 0 16,-1 0-16,-17 17 15,18 1 1,-18 0-16,18 34 16,-18-16-16,0 17 31,0-36-31,-18 36 16,0-18-16,-17 18 0,18-35 15,17 17-15,-18 1 16,0-19-16,18 1 47,18-18-16,0-18-15,-1 18-16,18 0 15,18-17-15,0-1 16,-17 18-16,-1-18 15,-17 18 1,-18-17-16,17 17 16</inkml:trace>
  <inkml:trace contextRef="#ctx0" brushRef="#br0" timeOffset="-153383.62">27905 4886 0,'-18'0'47,"18"18"-31,0-1-16,0 19 16,0-1-16,0 35 15,0 1-15,0 70 16,-18-18-16,18 54 15,-17-1-15,-18 54 16,17 140-16,-17-158 16,17 70-16,0-18 15,18 371-15,0-105 16,0-213-16,-35 230 16,35-230-16,-18-17 15,-17-35-15,17 105 16,-17-140-16,18-54 15,-1 71-15,18-194 16,0 70 0,-35 89-16,35-194 15,-18-36 79,0 0-78,18 1-1</inkml:trace>
  <inkml:trace contextRef="#ctx0" brushRef="#br0" timeOffset="-150578.72">26264 7197 0,'0'-18'0,"36"0"32,16 18-32,19-17 15,88-1 1,70 18-16,0 0 0,124 0 15,282 35 1,-35-35-16,476 0 0,-247 0 16,-159 0-1,1412 0-15,-1730 0 16,-140 0 0</inkml:trace>
  <inkml:trace contextRef="#ctx0" brushRef="#br0" timeOffset="-149779.39">25788 5644 0,'0'18'31,"0"35"-15,0 0-16,0 17 0,0 36 15,0-35-15,18 17 16,-18-17-16,0-1 16,0-35-1,0 18-15,0-17 16,17-19-16,-17 1 16,0 17-16,0-17 15,0-1 1</inkml:trace>
  <inkml:trace contextRef="#ctx0" brushRef="#br0" timeOffset="-148919.4">26352 5592 0,'0'35'63,"-17"18"-63,-1-18 15,1 36-15,17-54 16,-18 36-16,18 0 16,0 0-16,0 0 15,0 17-15,0 72 16,0-107-1,0 0-15,35 0 16,-17-35-16,17 0 16,0 0-1,18 0-15,0 0 16,0-17 0,-18-1-16,71-70 15,-88 88 1,17-53-1,-35 35-15,0 1 16,0-1 0,0 0-16,-17-35 15,17 36 1,-36-1-16,1 18 16,35-17-1,-35-1-15,17 18 16,-35 0-16,18-18 15,0 18-15,-89 0 16,106 0 0,-17 0-16,18 0 15,17 18 17,-18-18-17,0 0 1,1 0-1</inkml:trace>
  <inkml:trace contextRef="#ctx0" brushRef="#br0" timeOffset="-143459.6">28504 7549 0,'-17'18'78,"-1"-18"-78,1 35 15,-19-17-15,19 17 16,-1-17-16,0 17 16,1 0-16,-19-17 15,19 0-15,-1 17 16,18 0-16,0-17 16,-18 0-1,18-1-15,18-17 94,17 0-94,-17 0 16,35 0-16,0 0 15,-18 0-15,18-17 16,-35 17-16,-1-18 15,1 18-15,0-18 16,-1 18-16,1 0 16,-18-17 15,18 17 0</inkml:trace>
  <inkml:trace contextRef="#ctx0" brushRef="#br0" timeOffset="-142730.75">28522 7602 0,'0'18'31,"0"0"-16,0 17-15,0 18 16,0-18 0,-18 18-16,1 18 0,17-36 15,0 18-15,0 0 16,0 0-16,0-18 16,0 35-1,0-52-15,0 0 16,0-1-1,0 1 1</inkml:trace>
  <inkml:trace contextRef="#ctx0" brushRef="#br0" timeOffset="-126002.41">29051 7585 0,'-17'0'125,"-19"0"-109,1 0 15,17 0-31,1 0 16,-1 0-1,18 17-15,-18-17 32,18 36-17,0-19-15,-17-17 16,17 18-16,0 0 15,0-1 1,0 1 0,0-1-16,17-17 15,-17 18-15,36-18 16,-1 18-16,-17-1 0,17 1 16,0-18-1,1 0-15,-1 18 0,-18-1 16,1 1-16,0 0 15,17-18-15,-35 17 16,18-17 0,-18 18-16,17-18 15,-17 17 1,0 1 0,0 0-1,0-1-15,18 1 16,-18 0-1,0-1 1,0 1 0,0 0-1,-35-18 1,17 0-16,0 0 16,-17 0-1,17 0 1,1-18 15,17 0-15,0 1-1</inkml:trace>
  <inkml:trace contextRef="#ctx0" brushRef="#br0" timeOffset="-125341.22">29139 7532 0,'18'0'15,"0"0"16,-1 0-15,1-18-16,0 18 16,17 0-16,0-17 15,0 17-15,-17-18 0,35 0 16,-18 1 0,-17-1-16,0 18 15,-1 0-15,1 0 16,-18-18-16</inkml:trace>
  <inkml:trace contextRef="#ctx0" brushRef="#br0" timeOffset="-122954.59">29598 7708 0,'18'0'188,"-1"0"-157,1 0-31,0 0 15,17 0 1,-17 0-16,-1 0 0,1 0 16,-1 0-1,1 0-15,0 0 16,-1 0 0,1 0-16,0 0 31,-1 0-31,1 0 15,0 0 17,-1 0-1,-17-17-15</inkml:trace>
  <inkml:trace contextRef="#ctx0" brushRef="#br0" timeOffset="-119454.6">30745 7497 0,'-18'0'78,"0"0"-31,1 0-47,-1 0 15,0 0 1,1 0-16,-1 0 15,-17 0-15,17 0 32,1 0-32,-1 0 15,0 0 1,1 0-16,-1 0 31,0 0-31,18 17 0,-17-17 16,17 18-1,-18-18-15,0 17 16,18 1 0,0 0-16,-17 17 15,-1-17 1,18-1-16,0 1 16,0 17-16,0 0 15,0 18 1,0-35-16,0 17 15,18 1-15,-1-36 16,-17 35 0,18-18-16,0-17 0,-18 18 15,17 0 1,1-1-16,17-17 0,-17 18 16,17-18-16,0 18 15,1-18-15,17 0 16,-18 0-16,0 0 15,-17 0-15,-1 0 16,1 0-16,17 0 16,1 0-1,-19 0-15,1 0 16</inkml:trace>
  <inkml:trace contextRef="#ctx0" brushRef="#br0" timeOffset="-115566.6">26176 7549 0,'0'18'62,"0"0"-46,0-1-16,0 36 15,0 18 1,0-36-16,0 18 16,0 0-16,0-35 15,0 34-15,0-16 16,0-1-16,0-17 0,0-1 15,0 1 1,18-18-16</inkml:trace>
  <inkml:trace contextRef="#ctx0" brushRef="#br0" timeOffset="-114004.6">26723 7514 0,'0'18'532,"-18"-18"-532,1 17 15,17 1 17,0 0-17,-18-18-15,18 17 16,-18-17-16,18 18 15,0 0 1,0-1 0,0 1-16,0 17 15,0 0 17,0-17-32,0 0 0,0 17 15,18 0-15,0-17 16,-18 0-1,0-1 1,17 1-16,1-1 0,0-17 31,-1 0-31,1 0 16,-1 0 0,1 0-16,0 0 15,-18-17-15,35-1 16,-17 1-1,-18-1-15,17 18 16,-17-18-16,18 1 16,-18-1-1,0 0-15,0 1 16,0-1 0,0 0-1,0 1 32,-18-1-31,1 18 15,-19 0-31,1 0 16,0 0-1,17 0 1,1 0-16,-1 0 31,0 0-15,18 18 15,-17-18 0,-1 0-15</inkml:trace>
  <inkml:trace contextRef="#ctx0" brushRef="#br0" timeOffset="-111489.06">28698 8802 0,'-17'0'125,"-1"0"-125,1 0 15,-1 0-15,0 0 16,1 0 0,17-18-16,-18 1 15,18-1-15,0 0 16,0 1-1,0-1 1,0 0 0,18 1-1,-1 17 1,1 0 0,0 17-1,-18 1-15,17 0 16,1-1-1,-18 1-15,0 0 0,0-1 16,0 1-16,17-1 16,-17 1-16,0 0 15,0-1-15,0 1 16,0 0-16,0 17 16,0-17-16,0 17 15,-17 0-15,-1 0 16,18-17-1,-17 0-15,-1-1 16,18 1 0,0 0-1,35-18 95,0 0-95,1 0-15,-1 0 16,0 0-16,18 0 16,-18 0-16,1 0 15,17 0-15,-36 0 16,1 0-1,0 0 1</inkml:trace>
  <inkml:trace contextRef="#ctx0" brushRef="#br0" timeOffset="-110381.22">29527 8890 0,'18'0'125,"0"0"-125,17 0 15,0 0-15,-17 0 16,35 0-16,-18 0 16,-17-18-16,35 18 15,-18 0-15,-17 0 16,-1 0 0,1 0-1,0 0 1,-1-17-1,1 17 1,-1 0 0</inkml:trace>
  <inkml:trace contextRef="#ctx0" brushRef="#br0" timeOffset="-109613.04">29863 8661 0,'17'0'78,"1"0"-62,17 0-16,18 0 16,-35 17-16,17 1 15,-17-18-15,-1 18 16,1-1-16,17-17 15,-35 18 1,18-18-16,-1 18 16,-17-1-1,0 1 17,0-1-32,0 1 15,0 17-15,-17-17 16,17 17-1,-18-35-15,1 36 16,-19-1 0,36-18-16,-17 1 15,-1-18-15,18 18 32</inkml:trace>
  <inkml:trace contextRef="#ctx0" brushRef="#br0" timeOffset="-97143.22">30674 8590 0,'0'18'78,"0"17"-62,0 0-1,0-17 1,0 35-16,0-18 0,0-17 16,18 17-1,-18 18-15,17-18 31,-17 1-31,0-19 47,0-34 63,18 17-110</inkml:trace>
  <inkml:trace contextRef="#ctx0" brushRef="#br0" timeOffset="-95972.41">30533 8484 0,'18'0'93,"-1"0"-93,1 0 16,17 0-16,-17 0 16,17 0-1,0 0-15,1 0 16,-1 18 0,-35 0-1,35-1-15,-17-17 0,-1 18 16,1-1-1,-18 1-15,18-18 16,-1 18 0,1-1-16,-18 1 15,0 0 1,18-1-16,-18 1 16,0 0-16,17-18 15,-17 35-15,0 0 16,0-17-16,0-1 15,0 1-15,0 0 16,0 17 0,-17-35-1,17 18 1,-18-1-16,0-17 16,1 18-16,17 0 15,-18-1-15,0-17 16,1 35-1,-19-35-15,19 18 16,-18 0 0,17-18-16,0 17 15,1-17 1,-1 0 15,0 0 79</inkml:trace>
  <inkml:trace contextRef="#ctx0" brushRef="#br0" timeOffset="-93505.57">11183 14217 0,'0'0'0,"-18"0"0,1 0 15,-1 0 1,0 0-1,1 0-15,-1 0 16,1 0 0,-1 0-1,0 0 1,1 18 0,17-1-1,-18 1 1,18-1-16,0 1 15,0 0-15,18-1 16,-18 1 0,17 0-16,1 17 15,0-17 1,-1-18 0,1 17-16,17 1 15,0 0 1,1-18-16,-19 0 15,19 0-15,-19 0 16,19 0-16,-1 0 16,-18 0-1,19 0-15,-19-18 16,1 0 0,0 1-1,-18-1-15,0 0 31,0 1-31,0-1 16,0 0 0,0 1-1,-18 17 1,0-18 0,18 0 15,-17 18-31,-1-17 15,0 17 1,1 0-16,-1 0 16,1 0-1,17-18-15,-18 18 16,0 0 15,18-17-31,-17 17 16,-1 0-1,0 0 17,1 0-17,-1 0-15,0 0 16,1 0 0,-1 0-1,0 0-15,-17 0 16,18 0 15,17-18-31</inkml:trace>
  <inkml:trace contextRef="#ctx0" brushRef="#br0" timeOffset="-92716.2">12012 14199 0,'-18'0'63,"1"0"-48,-1 36-15,-17-19 16,-18 1-16,18 17 16,17 0-16,0-17 15,-17 0-15,35-1 16,-18 19-16,1-36 15,-1 17-15,18 1 16</inkml:trace>
  <inkml:trace contextRef="#ctx0" brushRef="#br0" timeOffset="-92158.56">11747 14164 0,'18'0'31,"0"0"-16,-1 0 17,1 0-32,0 0 15,-1 0-15,1 18 16,0-1-16,17 1 16,-17 17-16,-1-17 15,-17-1-15,18 1 16,-1 0-16,1-1 15,-18 1-15,0 0 16,18-18 0,-1 17-1,-17 1 1</inkml:trace>
  <inkml:trace contextRef="#ctx0" brushRef="#br0" timeOffset="-91156.34">12365 14199 0,'0'-17'31,"-18"17"79,18-18-95,0 0 1,18 18 0,-1-17-1,1 17-15,0 0 16,-1-18-16,19 18 15,-19 0-15,1 0 16,0 0-16,-1 0 16,1 18-1,-18 17-15,0 0 16,0-17 0,0 0-16,0 17 0,0-18 15,0 1 1,0 0-16,-18-1 0,18 19 15,-35-1 1,0 0-16,17-35 0,18 18 16,0 0 62,18-18-16,52 0-46,-17 0-16,-18 0 16,18 0-1,0 0-15,-35 0 0,0 0 16,-1 0-1</inkml:trace>
  <inkml:trace contextRef="#ctx0" brushRef="#br0" timeOffset="-90542.59">13017 14111 0,'18'0'0,"0"35"94,-18 1-94,0-1 15,0-17 1,0-1 0,0 1-16,0-1 15,0 1-15,0 0 16,0-1 15</inkml:trace>
  <inkml:trace contextRef="#ctx0" brushRef="#br0" timeOffset="-89489.02">12965 14058 0,'0'-17'141,"35"17"-110,0-18-16,0 18 1,1 0 0,-1 0-16,-17 0 15,-1 0-15,19 18 16,-36-1-16,17-17 16,1 0-16,-18 18 15,0-1-15,17 1 16,1 0-1,0-1-15,-18 1 16,0 17-16,0-17 16,0 0-16,0-1 15,0 1-15,0-1 16,0 1-16,0 17 16,0-17-1,-18 0-15,18-1 16,0 1-16,-18-18 15,1 18-15,-1-1 16,-17 1 0,17-18-1,1 0 1,-1 0-16,0 0 16,1 0-1,-1 0 1,0 0-1,1 0 1,17 18 0,-18-18-1,0 0 1,1 0 93</inkml:trace>
  <inkml:trace contextRef="#ctx0" brushRef="#br0" timeOffset="-88202.59">13688 14041 0,'-18'0'109,"-17"0"-93,0 0-1,17 0 1,0 35-16,-17-18 16,17 1-1,18 0-15,-17-1 16,17 1-16,0 0 15,-18-1-15,18 1 16,0 17-16,0-17 16,-18 17-16,18-17 15,0-1-15,0 1 16,0 0 0,0-1-16,0 1 15,0 0 1,18-1-16,0-17 15,17 18 1,-17-18-16,-1 0 16,19 0-16,-19 0 15,1 0-15,-1 0 16,1 0-16,0 0 16,-1 0-16,1 0 15,0 0 1,-1-18-1,1 18-15,0 0 16,-18-17 0,17 17-16,1 0 15,0 0 1,-1 0 15,-17-18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7T07:26:37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4057 7885 0,'35'0'62,"0"0"-62,18 0 16,-35 0-16,35 0 15,0 17-15,-35-17 16,-1 0-16,1 18 0</inkml:trace>
  <inkml:trace contextRef="#ctx0" brushRef="#br0" timeOffset="346.85">4039 8132 0,'0'0'0,"18"0"31,0 0-31,-1 0 16,1 0-16,-1 0 15,19 0-15,17 0 16,0 0-1,-18 0-15,35 0 0,1 0 16,-36 0-16,-17 0 16,35 0-16,-36 0 15</inkml:trace>
  <inkml:trace contextRef="#ctx0" brushRef="#br0" timeOffset="960.48">4657 7673 0,'17'0'62,"19"0"-62,-1 18 16,18 17-16,0-18 16,17 1-1,89 17-15,-71-17 0,-53 0 16,36 17-16,-53-17 16,-1-18-16,1 17 15,-18 1 1,0-1-1,0 1-15,0 17 16,-18 1-16,-17-1 16,-18 0-16,0 36 15,18-36-15,-53 18 16,52-18-16,-16 1 16,-19 16-16,36-16 15,-1-1-15,1-35 16,35 18-16</inkml:trace>
  <inkml:trace contextRef="#ctx0" brushRef="#br0" timeOffset="2217.03">3457 7532 0,'18'0'31,"17"-18"16,0 1-47,-35-19 0,53 1 16,-35 35 0,17-35-16,-17-1 15,35 1-15,-18 17 16,0 1-1,-17-1-15,0 18 16</inkml:trace>
  <inkml:trace contextRef="#ctx0" brushRef="#br0" timeOffset="2650.84">3828 7126 0,'35'0'32,"-17"0"-17,34 0-15,-16 0 16,-19 0-1,1 0 1,-18 18 15,0-1-31,0 1 16,0 0-16,0 17 16,-18-17-16,18-1 15,-17 1-15,17-1 16</inkml:trace>
  <inkml:trace contextRef="#ctx0" brushRef="#br0" timeOffset="3256.04">4180 6809 0,'0'35'47,"0"-17"-31,0 17-16,0-18 15,0 19-15,0 17 0,0-36 16,0 19 0,0-19-16,0 1 15,0-1-15,0 1 16,18-18 62</inkml:trace>
  <inkml:trace contextRef="#ctx0" brushRef="#br0" timeOffset="3969.77">4392 6756 0,'-18'17'78,"1"1"-78,17 0 0,-18-1 16,1 19-16,17-19 16,-18 1-16,18-1 15,0 1-15,0 0 16,0-1-16,0 1 16,0 0-1,18-18 1,-1 0-1,1 0-15,-1 0 16,1 0-16,0 0 16,-1 0-1,1 0 17,-18-18-17,0 0 16,0 1-15,-18 17 0,1-18-1,-1 18 1,0 0-16,1 0 31</inkml:trace>
  <inkml:trace contextRef="#ctx0" brushRef="#br0" timeOffset="4652.99">4498 6473 0,'-18'18'46,"18"0"-46,0-1 16,0 1 0,0 0-1,18-1 1,0-17-16,17 18 16,0-18-1,-17 0-15,17 0 0,-17 0 16,-1-18-1,1 18-15,-18-17 32,0-1-32,0 0 0,18 18 15,-18-17-15,0-1 16,-18 0 0,0 18-1,1-17 1,-1 17-16,0 0 15,1 0-15,-1 0 16,0 0-16</inkml:trace>
  <inkml:trace contextRef="#ctx0" brushRef="#br0" timeOffset="6040.34">3122 7549 0,'18'0'16,"-1"0"-1,-17-17 1,0-18-1,18 17-15,0-35 16,-18 0-16,17 35 16,-17-17-16,18-18 15,-18 0-15,0 36 16,0-1-16,0 0 16,-18 18 124,1 18-124,-1 0-16,0-18 15,18 17-15,-17 1 16,17-36 78,17 18-94,1-17 15,0-1-15,-18 0 16,17 1-16,1-1 16,0 18-16,-18-18 15,17 18 17,1 0-1,-1 0-16,1 0 1,0 0-16,-1 0 16,1 0-1,-18 18-15,18 0 16,-1-18 0,1 17-1</inkml:trace>
  <inkml:trace contextRef="#ctx0" brushRef="#br0" timeOffset="6748.59">3087 6597 0,'0'-18'0,"0"36"47,0 0-32,0-1-15,0 18 16,0-17-16,0 0 16,0-1-16,0 1 15,0 0 1,17-18-16,-17 17 16</inkml:trace>
  <inkml:trace contextRef="#ctx0" brushRef="#br0" timeOffset="7469.96">3369 6473 0,'-18'18'78,"1"0"-78,-1 17 16,18 0-1,-18-17-15,18 0 16,0-1-16,0 1 16,0-1-1,0 1-15,18 0 32,17-1-32,-17-17 15,0 0 1,17 0-16,-17 0 15,-1 0 17,-17-17-17,0-1 1,0 0 0,-35 1 15,17 17-16,1 0-15,17-18 16,-18 18-16,0 0 16,1 0-16,-1 0 15,0 0 1</inkml:trace>
  <inkml:trace contextRef="#ctx0" brushRef="#br0" timeOffset="9530.98">3387 6085 0,'17'18'219,"-17"0"-204,18-1-15,-18 1 16,0 0-16,0-1 15,0 1 1,18 0-16,-18-1 31,0 1-15,17-18 15</inkml:trace>
  <inkml:trace contextRef="#ctx0" brushRef="#br0" timeOffset="11402.2">2716 7620 0,'18'0'78,"-18"-18"-47,0 1-15,0-1 0,0 0-16,0 1 15,0-1-15,-18-17 16,18 17-16,-17 1 15,-1-19 1,0 1-16,18 0 16,-17-1-1,-1 19-15,1-1 16,17-17-16,-18 35 16,18-18-16,0 1 15,-18-1 1,18 0-1,-17 1-15,17-1 47,0 0-15,-18 18-32,0 0 62,18-17-46,-17 17 93,-1 0-62,0 17-31,18 1-1,0 0 16,-17-18-31,17 17 16,0-34 109,0-1-109,0-17-1,17 17 1,1 1-16,0-1 16,-18 0-1,17 18 1,-17-17-16,18 17 15,0 0 17,-1 0-32,1 0 15,0 0 1,-1 0 0,1 0-1,-1 0 1,1 17-1,-18 1 1,18-18-16,-1 0 63</inkml:trace>
  <inkml:trace contextRef="#ctx0" brushRef="#br0" timeOffset="12089.84">2117 6473 0,'0'36'63,"0"-19"-63,0 19 0,17-19 15,-17 1-15,0 0 16,0-1-1,0 1-15,0-1 16,0 1 0,0 0-1,0-1 1</inkml:trace>
  <inkml:trace contextRef="#ctx0" brushRef="#br0" timeOffset="12946.28">2364 6403 0,'0'-18'15,"-18"36"32,18 17-31,0-17-16,-18-1 15,18 1-15,0 17 16,0 1 0,0-19-1,0 1-15,0 0 16,0-1 0,0 1-1,18-18-15,0 0 16,-1 0-16,1 0 15,0 0-15,-1 0 16,1 0 0,-1 0-1,1 0 17,-18-18-17,18 18-15,-18-17 16,0-1-1,0 0 17,0 1-32,0-1 47,-18 18-47,0 0 15,1 0 1,-1 0-16,1 0 31,-1 0-15</inkml:trace>
  <inkml:trace contextRef="#ctx0" brushRef="#br0" timeOffset="14277.06">2399 6068 0,'18'-18'297,"-1"18"-282,1 0 17,-1 0-32,-17 18 31,18-1-31,-18 1 0,0 17 31,0-17 0,0 0-31,0-1 16,35-17 46,-17 0-62,35 0 16,0 0-16,0 0 16,0 0-16,17-17 15,-35 17-15,-17-18 16,0 18-16,-1 0 16</inkml:trace>
  <inkml:trace contextRef="#ctx0" brushRef="#br0" timeOffset="15508.84">6491 7743 0,'-18'0'32,"18"18"-32,0 0 15,0 52-15,0-34 16,0 34-16,-17-35 15,17 18-15,-18 0 16,18-17-16,-17-1 16,17 0-16,-18-17 15,18-1-15,-18 1 16,18 0-16,0-1 31,-17 1-15,-1-18-1</inkml:trace>
  <inkml:trace contextRef="#ctx0" brushRef="#br0" timeOffset="15949.26">6967 7779 0,'0'17'32,"0"19"-17,0-19-15,-17 19 16,-1-1-16,0 0 16,1 0-16,-1 1 15,18-1-15,-17 0 16,-1-17-1,18 0 1,-18-18 0,18 17-1,-17-17 1</inkml:trace>
  <inkml:trace contextRef="#ctx0" brushRef="#br0" timeOffset="16323">6720 7832 0,'0'0'0,"18"0"32,0 17-32,17 19 15,0-19 1,1 1-16,-1 17 16,0 0-16,0-17 0,-17 0 15,0-18-15,17 35 16,-17-35-16,-1 0 31,-17 18 16</inkml:trace>
  <inkml:trace contextRef="#ctx0" brushRef="#br0" timeOffset="16885.91">7408 7814 0,'0'35'47,"0"1"-47,0 16 15,0-16-15,0-1 16,0 0-16,0 1 16,0-19-16,0 19 15,0-19-15,0 1 16,0-1 0,0 1 15</inkml:trace>
  <inkml:trace contextRef="#ctx0" brushRef="#br0" timeOffset="17581.09">7726 7691 0,'0'17'63,"0"1"-63,0 17 15,0 0-15,-18 1 0,18-19 16,0 19-1,0-1-15,0 18 0,0-36 16,0 1 0,0 17-16,18-35 0,-1 18 15,1 0 1,0-18-16,-1 0 16,1 0-1,0 0-15,-1-18 31,1 0-15,0 1-16,-18-1 0,0 0 16,0 1-1,0-1-15,0 0 16,0 1 0,0-1 15,0 1-31,-18 17 15,0 0 1,1 0 0,-1 0-16,0 0 15,1 0-15,-19 0 16,19 0 0</inkml:trace>
  <inkml:trace contextRef="#ctx0" brushRef="#br0" timeOffset="19364.34">7832 7214 0,'-18'0'109,"36"-17"-31,-1 17-78,1-18 16,17 18-16,-17 0 16,17 0-16,0 0 15,-17 0 1,0 0-16,-18 18 15,0 17-15,0 0 16,0-17 0,-18 17-1,0 0-15,1 1 16,-1-19 0,53-17 93,1 0-109,17 0 16,-18 0-16,18 0 15,-36 0-15,1 0 16,0 0-1,-18-17 32</inkml:trace>
  <inkml:trace contextRef="#ctx0" brushRef="#br0" timeOffset="19993.52">8484 8008 0,'0'0'0,"18"0"31,0 0-15,17 0-16,18 0 15,0 0-15,17 0 16,1 0-16,-36 0 15,0 0-15,18-18 16,0 18 0,-35-17-16,17 17 15,18-18-15,-35 18 16,-1-18-16,1 18 16,0 0-16</inkml:trace>
  <inkml:trace contextRef="#ctx0" brushRef="#br0" timeOffset="20528.05">8943 7708 0,'0'18'47,"0"-1"-31,0 36-16,0-35 16,0 17-16,0-17 15,0 35-15,0 0 0,0-18 16,0 18-16,0 0 15,0-35-15,0-1 16,0 1 0,0-1-16,0 1 47,0 0-16</inkml:trace>
  <inkml:trace contextRef="#ctx0" brushRef="#br0" timeOffset="21497.04">9596 7796 0,'0'18'63,"-53"-18"-48,17 0 1,19 0 0,-1 0-1,0-18 1,18 1 0,0-1-16,0 0 31,0 1-16,18 17 1,0 0-16,-1 0 31,1 17-31,-18 1 16,18 17-16,-18 18 16,0-35-16,0 35 15,0-36-15,0 36 16,0 0-16,-36 0 15,1-35-15,17 35 16,1-18 0,17-17-1,17-18 48,19 0-63,17-18 0,-36 18 15,19 0-15,-19 0 16,1-18 0,-1 18-1,1 0-15,-18-17 16,18 17 46</inkml:trace>
  <inkml:trace contextRef="#ctx0" brushRef="#br0" timeOffset="21940.35">10407 7708 0,'0'18'31,"0"-1"-15,-18 36-16,-17 0 15,17 0-15,-17 0 16,17-35-16,-17 35 16,0-18-16,35-17 15,0 17-15,-18-35 16,1 0-16,17 18 15,-18-18-15,18 17 16,-18-17 15,1 0-31,-1-17 16</inkml:trace>
  <inkml:trace contextRef="#ctx0" brushRef="#br0" timeOffset="22265.29">10072 7814 0,'35'0'16,"-17"18"-16,-1-1 15,36 19-15,-17-19 16,16 18-16,37 18 16,-19-17-16,36 17 15,-35-18-15,34 0 16,-69-35 0,-1 18-16,-17-1 0</inkml:trace>
  <inkml:trace contextRef="#ctx0" brushRef="#br0" timeOffset="22688.56">11112 7726 0,'0'17'32,"0"1"-17,0 35-15,0-35 0,0 17 16,0 18 0,0 35-16,0-53 0,0 36 15,0-1-15,0-52 16,18 17-16,-18 1 15,0-19 1</inkml:trace>
  <inkml:trace contextRef="#ctx0" brushRef="#br0" timeOffset="23415.59">11606 7673 0,'-17'0'31,"17"18"-15,-18 17-16,18-18 15,-18 19-15,18-1 16,0 0-16,-17 18 16,17 0-16,0-18 15,0 18-15,0 0 16,0-35-16,0 17 15,0 0-15,35-17 16,-17 17-16,17-17 16,0-18-1,-17 0-15,0 0 16,-1-18 0,18 1-16,-35-19 15,18 1 1,-18 18-16,0-1 15,0 0 1,0 1 0,0-1-16,0 0 15,0 1-15,-35-1 16,17 18-16,1-18 16,-1 18-16,0 0 15,1 0 1,-19 0-16,19 0 15,-1 0 1,0 0-16,1 0 16,-1 0-1</inkml:trace>
  <inkml:trace contextRef="#ctx0" brushRef="#br0" timeOffset="25300.27">11730 7038 0,'17'0'32,"-17"18"-17,0-1 1,0 1-16,0 17 16,0-17-16,0-1 15,0 1 1,0 0-1</inkml:trace>
  <inkml:trace contextRef="#ctx0" brushRef="#br0" timeOffset="25887.02">12453 7990 0,'0'-17'0,"18"17"47,17 0-47,0 0 15,36 0-15,-1 0 16,-17-18-16,-17 18 0,16 0 16,-16 0-1,-19 0 17,1 0-32</inkml:trace>
  <inkml:trace contextRef="#ctx0" brushRef="#br0" timeOffset="26687.01">12753 7761 0,'0'35'78,"0"1"-62,0-19 0,0 1-16,0 17 15,0-17-15,0 17 16,0-17-16,0-1 16,0 1-16,0 0 15,0-1-15,0 1 16,0 0 93,0-1-93,0 1-1,0 0 17</inkml:trace>
  <inkml:trace contextRef="#ctx0" brushRef="#br0" timeOffset="27564.05">13353 7638 0,'35'-18'62,"18"18"-62,-36 0 16,36 0-16,0 0 16,-17 0-16,-19 0 15,1 0-15,-1 0 16,-17 18 0,0-1-16,0 1 15,0 0-15,0-1 16,0 1-16,-17 17 15,-1-35-15,1 0 16,17 18-16,0-1 47,0 1-31,17-18-1,1 18-15,17-1 16,-17 1-16,-1 0 15,19 17-15,-1-18 16,-17 19-16,-18-1 16,0-17-1,0-1 1,0 1-16,0 0 16,-18-1-16,-17 1 15,-18 0-15,35-1 16,-35 1-16,18-18 15,17 0-15,1 0 16,-1 0 0</inkml:trace>
  <inkml:trace contextRef="#ctx0" brushRef="#br0" timeOffset="28006.01">14658 7567 0,'-35'18'16,"17"35"-1,-17-18-15,-1 18 16,1 0 0,-35 17-16,52-34 15,-17 16-15,-1 1 0,1-17 16,17-36 0,18 17-1</inkml:trace>
  <inkml:trace contextRef="#ctx0" brushRef="#br0" timeOffset="28315.3">14340 7673 0,'0'0'16,"71"53"0,-18 0-1,-18 0-15,36-18 0,-18 18 16,0-18-16,-18 0 15,0-17-15,-17-18 16,-1 18-16,1-18 16,-18 17-16,18-17 31</inkml:trace>
  <inkml:trace contextRef="#ctx0" brushRef="#br0" timeOffset="28673.06">15275 7567 0,'0'35'47,"0"-17"-31,0 17-16,18 18 16,-18-35-16,0 17 15,0-17-15,0 17 16,0 18-16,0-18 15,0 0-15,0-17 16,18-18-16,-18 18 16,17-18-1</inkml:trace>
  <inkml:trace contextRef="#ctx0" brushRef="#br0" timeOffset="29215.25">15840 7444 0,'-36'17'63,"19"1"-63,-1 17 15,18-17-15,0-1 16,0 36-16,-17 0 16,17-17-16,0 34 15,0-17-15,0-35 16,0 17-16,0 0 15,0-17-15,0-1 16,17-17-16,1 18 16,-1-18-1,1 0 1,0-18-16,-1 1 0,-17-18 16,0 17-1,0 0-15,0 1 16,0-1-1,0 0-15,0 1 16,-35-1 0,0 18-16,-18-18 0,0 18 15,0 0-15,0 0 16,35 0 0,1 0-16,-1 0 0</inkml:trace>
  <inkml:trace contextRef="#ctx0" brushRef="#br0" timeOffset="29805.35">16051 6773 0,'-17'18'31,"-1"17"-15,0 1 0,18-1-16,0 0 15,0-17 1,0-1-1,0 1-15,18-18 16,0 0-16,17 18 16,-17-18-16,17 0 15,0 0-15,-35-18 16,35 0-16,-35 1 16,18 17-16,-18-18 15,0 0-15,0 1 16,0-1-16,0 1 15,0-19-15,-18 1 16,1 0-16,-1 35 16,1-36-16,-1 19 15,0 17-15</inkml:trace>
  <inkml:trace contextRef="#ctx0" brushRef="#br0" timeOffset="31843.33">5115 9437 0,'36'0'78,"-19"0"-78,18 0 16,-17 0-1,17 0 1,-17 0 0,0 17-1</inkml:trace>
  <inkml:trace contextRef="#ctx0" brushRef="#br0" timeOffset="34443.14">5098 9454 0,'17'0'15,"1"0"1,17 0 0,0 0-16,1 0 15,-1 0-15,18 0 16,-35 0-16,17 0 0,18 0 15,-36 0 1,1 0 0,0 0-16</inkml:trace>
  <inkml:trace contextRef="#ctx0" brushRef="#br0" timeOffset="34691.06">5274 9666 0,'0'0'15,"18"0"16,-1 0-15,19 0 0,16 0-16,-34 0 0,17 0 15,1 0-15,-1 0 16,18 0-16</inkml:trace>
  <inkml:trace contextRef="#ctx0" brushRef="#br0" timeOffset="35289.37">6209 9331 0,'0'-18'31,"0"1"-15,0-1 0,18 0-1,-1 1 1,18-1-16,-17 18 15,0 0-15,17 0 16,-17 0-16,17 18 16,0-1-16,-35 19 15,0-1 1,0 0-16,0 1 16,0-19-16,-17 36 15,-19 18-15,19-18 16,-1-1-16,0-34 15,18 0 1,36-18 31,17-18-31,-1 0-16,-16 18 15,-1-17-15,53 17 16,-35 0-16,-18 0 15,1 0-15,-19 0 16</inkml:trace>
  <inkml:trace contextRef="#ctx0" brushRef="#br0" timeOffset="35835.46">7003 9172 0,'-36'0'32,"36"18"-32,-17-1 15,-1 1 1,0 0-16,18-1 0,0 1 16,0 0-16,0-1 15,18 1 1,0 0-1,-1-18-15,36 0 0,-17 17 16,-36 1-16,17-18 16,1 18-16,-1-1 31,-17 1-31,0-1 16,0 1-1,0 0 1,0-1-1,-35 19-15,18-36 16,17 17-16,-18-17 16,0 0-16,18 18 15,-17-18 1,-1 0-16,0-18 16</inkml:trace>
  <inkml:trace contextRef="#ctx0" brushRef="#br0" timeOffset="36185.67">7038 9172 0,'35'0'31,"-17"-17"-15,35 17-16,-36 0 16,1-18-16,17 0 15,1 18-15,-19 0 31,1 0 16</inkml:trace>
  <inkml:trace contextRef="#ctx0" brushRef="#br0" timeOffset="36754.05">7726 9084 0,'0'53'94,"0"-35"-79,-18 34-15,18 19 0,-17 0 16,17-18-1,0-1 1,0-34-16,0 35 16,0-35-16,0-1 0,0 1 15,17 0 1,1-18 0,-1 0-16,19 0 15,-19 0-15,19 0 0,-1-18 16,0 0-1,-35 1-15,18-1 16,-18 0-16,0 1 16,0-1-1,0 0 1,0 1 0,-18 17-16,-17 0 0,0 0 15,-18 0-15,0 0 16,0 0-16,0 0 15,0 0-15</inkml:trace>
  <inkml:trace contextRef="#ctx0" brushRef="#br0" timeOffset="37180.97">8308 9402 0,'18'0'31,"-1"0"-31,18 0 16,18 0-16,-17-18 16,34 18-16,-35 0 15,36 0-15,-36 0 16,18 0-16,-35 0 15,0 0-15,-1 0 16,1 0-16,-18-18 16,0 1 15</inkml:trace>
  <inkml:trace contextRef="#ctx0" brushRef="#br0" timeOffset="37624.42">8590 9190 0,'0'17'31,"0"19"-15,0-19 0,0 19-16,0-1 15,18 0-15,-18 18 0,17-18 16,-17-17-1,0 35-15,0-35 16,0-1-16,0 1 16,0 0-16,18-18 31</inkml:trace>
  <inkml:trace contextRef="#ctx0" brushRef="#br0" timeOffset="38975.37">9402 9172 0,'17'-17'31,"36"17"-15,-35 0-16,52 0 15,-34 0-15,34 0 16,-35 0-16,-17 17 0,0-17 15,-18 18 1,0-1-16,0 1 16,0 17-16,0 1 15,-18-1-15,-17 0 0,-1 1 16,1-1 0,35-18-16,-17-17 15,17 18 32,17 0-47,18-1 16,18 19-1,-35-19-15,17 19 0,-17-19 16,0 1 0,-18-1-16,0 1 15,0 0 1,-18-18-16,18 17 15,-53-17-15,35 18 16,1 0 0,-1-18-16,0 0 31,1 0-15,-1-18-16,-17 0 0,17-17 15</inkml:trace>
  <inkml:trace contextRef="#ctx0" brushRef="#br0" timeOffset="39696.33">9913 9331 0,'0'-18'31,"18"18"47,-1-17-78,-17-1 16,36 0-16,-1 18 15,18 0 1,-36 0-16,36 0 16,18 0-16,-18 0 15,-36 18-15,1 0 16,0 17-16,-18-17 15,17 17-15,-17-17 16,0 17-16,0 18 16,-17-36-16,-19 36 15,19-17-15,-18-1 16,35-18-16,0 1 16,-18 0-16,0-1 31,36-17 31,17 0-46,0 0-16,-17 0 16,0 0-16,17 0 15,-17-17-15,17 17 16,-17 0-16,-18-18 15,0 0 1</inkml:trace>
  <inkml:trace contextRef="#ctx0" brushRef="#br0" timeOffset="40097.07">10936 9384 0,'18'0'31,"17"0"-15,36 0-16,-19 0 15,19 0-15,0 0 16,17 0-16,0-35 15,-35 35-15,0 0 16,-36 0-16,1 0 16,-18-18 46</inkml:trace>
  <inkml:trace contextRef="#ctx0" brushRef="#br0" timeOffset="41214.39">11254 9066 0,'17'0'31,"-17"36"-31,18-19 15,-18 36-15,0-35 16,18 17-16,-1 18 16,-17-18-16,18-17 15,-18 17-15,17 18 16,-17-35 0,0 17-16,0 0 15,0-17 1,0 0 15,0-1 157,0 1-63,18-18-94,-18 18 0,0-1 0,0 1 1,0-1-1,0 1 31,0 17-46,0-17 0,0 17-16,0-17 15</inkml:trace>
  <inkml:trace contextRef="#ctx0" brushRef="#br0" timeOffset="42099.33">12065 9137 0,'0'-18'31,"18"1"-31,17-1 16,18 18-16,17 0 15,-34 0-15,17 0 16,-1 0-16,-34 18 16,-18-1-1,18 19-15,-18-19 16,0 1-1,0-1-15,0 1 16,-18 0-16,0-1 16,1-17-16,17 18 47,0 0-16,0-1-16,0 1 1,0 17-16,0 1 16,17-19-16,1 36 15,0-18-15,-18-17 16,0 0 0,0-1-16,0 1 31,0 0-31,-36-1 0,1-17 15,18 18 1,-1-18-16,0 17 0,1-17 16,-1 18-1,0-18-15,1 0 32,-1 0-32,0 0 15</inkml:trace>
  <inkml:trace contextRef="#ctx0" brushRef="#br0" timeOffset="42906.27">5151 10760 0,'17'0'47,"18"0"-47,-17 0 16,17 0-16,-17 0 15,35 0-15,-35 17 16,-1-17-16,1 0 15,-1 0 1,-17 18-16</inkml:trace>
  <inkml:trace contextRef="#ctx0" brushRef="#br0" timeOffset="43231.59">5115 11077 0,'53'0'31,"0"0"-15,-18 0-16,-17 0 0,17-17 16,18 17-1,-35-18-15,35 18 0,0 0 16,-36 0 0,1 0-16,17 0 15,-17 0 1</inkml:trace>
  <inkml:trace contextRef="#ctx0" brushRef="#br0" timeOffset="47118.15">6615 10672 0,'-18'0'47,"0"-18"-32,1 0-15,-1 18 16,18-17-1,-18 17 1,18-18 0,0 0-16,36 18 15,-1 0-15,0 0 16,0 0-16,1 0 16,17 0-16,-36 18 15,1 17-15,0 1 16,-1-19-16,-17 18 15,0 18-15,0-35 16,0 35-16,-35 17 16,17-17-16,1-35 15,-19 17-15,36 1 16,0-19-16,18-17 62,0 0-62,-1 0 16,19 0-16,17 0 16,-18-17-16,35 17 15,-34-18-15,-1 18 16,-35-18-16,18 18 16,-1 0-1,1-17 1</inkml:trace>
  <inkml:trace contextRef="#ctx0" brushRef="#br0" timeOffset="47906.65">7479 10495 0,'-53'0'31,"18"0"-15,-1 0-16,19 0 16,-19 35-16,19 18 15,-1 0-15,18-17 16,0-1 0,0-18-16,0 19 15,35-19 1,18-17-16,-17 0 15,17 0-15,0-17 16,-36 17-16,18-36 16,1 1-16,-1 0 15,-35 0 1,0 17-16,0 0 47,0 54 31,0-19-78,0 36 16,18 18-16,-18-18 15,0 0-15,0-36 16,17 36-16,-17-35 15,0 17-15,0 0 16,0-17-16,0 17 16,0-17-16,0 35 15,18-18-15,-18-17 16,0-1 0,0-52 62</inkml:trace>
  <inkml:trace contextRef="#ctx0" brushRef="#br0" timeOffset="48497.42">8026 10372 0,'17'0'15,"-17"17"16,0 1-31,0 35 16,18 0-16,-18 17 16,0-34-16,0 52 0,0-35 15,0 35 1,0-18-16,0-34 16,0 17-16,0 0 15,0-36-15,0 18 0,0-17 16,0-53 124</inkml:trace>
  <inkml:trace contextRef="#ctx0" brushRef="#br0" timeOffset="80939.16">4974 13423 0,'18'0'62,"-1"0"-46,36 0-16,0 0 15,0 0-15,0 0 16,18 0-16,-18 0 16,-36 18-16,36-18 15,-35 0 1</inkml:trace>
  <inkml:trace contextRef="#ctx0" brushRef="#br0" timeOffset="81375.17">5062 13652 0,'18'0'62,"0"0"-62,17 0 16,-17 0-16,34 0 15,-34 0-15,17 0 16,18 0-16,-17 0 16,-1 0-16</inkml:trace>
  <inkml:trace contextRef="#ctx0" brushRef="#br0" timeOffset="89031.53">6650 12982 0,'-18'0'47,"1"18"-32,-1 17-15,0-17 16,1 52-16,-19 36 15,-34 18 1,52-19-16,-17-16 16,17-36-16,18-1 15,-17-16-15,17-19 32,-18-17 14</inkml:trace>
  <inkml:trace contextRef="#ctx0" brushRef="#br0" timeOffset="89520.2">7302 13088 0,'0'18'47,"-17"17"-32,17 0-15,-18 18 16,1 0-16,-1 0 16,0 0-16,1 0 15,-1 0-15,0-18 16,1-35-16,-1 18 16,18-1-16,-18 36 31,1-35-31,-1-1 0,1 1 15,-1-18 1</inkml:trace>
  <inkml:trace contextRef="#ctx0" brushRef="#br0" timeOffset="89863.79">7038 13212 0,'0'0'0,"18"0"15,-1 17 1,18 36-16,1-35 15,-1 17-15,-35-17 16,35 17-16,1 0 16,-1 0-16,0 1 15,18-1-15,-35-35 16,17 18-16,-17-18 0,17 17 16,-17-17 15</inkml:trace>
  <inkml:trace contextRef="#ctx0" brushRef="#br0" timeOffset="90201.11">8079 13106 0,'0'35'47,"0"0"-32,0 18 1,0 0-16,0-18 0,0 18 15,0 0 1,-18-53-16,18 53 0,0-18 16,0 36-1,0-53-15,0-1 0,0 18 16,0-17-16</inkml:trace>
  <inkml:trace contextRef="#ctx0" brushRef="#br0" timeOffset="90819.12">8661 12965 0,'-18'0'15,"0"0"17,18 17-32,-17 36 15,-19 35 1,36-35-16,-17 0 15,17 18-15,-18-1 16,18 1-16,0-36 16,0 18-16,0-35 15,0 17 1,18 18-16,-18-36 0,17 1 16,19 0-16,17-18 15,0 0 1,0-36-1,-36 19-15,1-1 16,-1-17-16,1 0 16,-18 17-16,0 0 15,0 1-15,0-1 16,0-17 0,0 17-1,-18 1 1,1-1-16,-1 18 15,1 0-15,-1 0 16,0-18-16,-17 18 16,0 0-16,17 0 15,-17 0-15,-1 0 16,19 0-16,-18 0 16</inkml:trace>
  <inkml:trace contextRef="#ctx0" brushRef="#br0" timeOffset="96049.75">8784 12382 0,'0'-17'62,"18"17"-62,17 0 16,0 0-16,1 0 15,-19 0 1,1 0 0,0 0-16,-18 17 15,0 1-15,0 17 16,0 1-16,-18-1 15,18-17 1,-18-1-16,18 1 16,0 0-1,0-1 48,0 1-48,18-18 1,-18 35-16,18-35 16,-1 18-16,-17-1 15,0 1 1,0 0-16,0 17 16,0-17-1,-17-18-15,-1 35 16,-17-18-16,-1 1 15,19-18-15,-1 0 16,0 0 0,18 18-16,-17-1 0,-1-17 15,1 0-15</inkml:trace>
  <inkml:trace contextRef="#ctx0" brushRef="#br0" timeOffset="96469.09">9578 13353 0,'-18'0'15,"18"-18"32,36 18-47,34-18 16,-35 18-16,18-17 0,88-19 15,-123 19 1,106 17-16,-1-53 16,18 53-16,-70-18 15,-1 1-15,-17 17 0,-35 0 16,-1 0 0</inkml:trace>
  <inkml:trace contextRef="#ctx0" brushRef="#br0" timeOffset="97048.9">10195 12947 0,'0'18'47,"0"34"-47,0-16 15,0 17-15,0 0 16,0-18-16,0 18 15,0-18-15,0 0 16,0 18-16,0-35 16,0 35-16,0-18 15,0 0-15,0 18 16,0-17-16,0-19 16,0 1-1,0-1 1</inkml:trace>
  <inkml:trace contextRef="#ctx0" brushRef="#br0" timeOffset="97660.85">11624 12912 0,'-53'0'16,"-17"0"0,34 0-16,-70 0 15,36 17-15,-1 19 16,54-1-16,-19 0 16,19 36-16,17-1 15,0-17-15,0 18 16,0-18-16,17-18 15,-17-17-15,36 17 0,-19 0 16,19-35 0,-19 0-16,19 0 0,16 0 15,-16 0 1,-1 0-16,-17 0 0,17 0 16,-17 0-1,-18-18 1</inkml:trace>
  <inkml:trace contextRef="#ctx0" brushRef="#br0" timeOffset="98135.37">12524 12894 0,'-36'35'47,"1"36"-32,17-36-15,-35 36 16,18-1-16,-18 1 16,0 17-16,18-53 15,17-17-15,1 17 16,17-17 0,0-1-1</inkml:trace>
  <inkml:trace contextRef="#ctx0" brushRef="#br0" timeOffset="98902.04">12083 13017 0,'17'0'78,"1"0"-47,0 18-15,-1 17-16,18 1 15,18 17 1,18 17-16,-53-17 16,34-18-16,-16 1 15,-1-19-15,-17 1 16,-1 17 0,19-17-16,-19-1 15,1 1 1,0 0-16,-1-18 31,-17 17-31,18-17 16,-18 18-1</inkml:trace>
  <inkml:trace contextRef="#ctx0" brushRef="#br0" timeOffset="101799.58">13141 12929 0,'0'18'79,"0"35"-79,-18-18 15,18 18-15,0 0 16,0-18-16,0 18 15,0-18-15,0-17 0,0 17 16,0-17 0,0 17-16,0 1 15,0-19-15,0 1 0,0-1 16,0 1 15,-17-18 47</inkml:trace>
  <inkml:trace contextRef="#ctx0" brushRef="#br0" timeOffset="102431.6">13688 12823 0,'-18'0'63,"-17"36"-48,35 34-15,-35-17 16,35 0-16,-18 0 16,18 18-16,0-1 15,0-35-15,0 1 16,0 17-16,0 0 16,0-18-16,35 18 15,-17-18 1,-1-35-16,1 18 15,0-18 1,-1 0-16,1-18 16,0 0-16,-1 1 15,1-1-15,-18 0 16,0 1 0,0-1-1,0 1 1,0-1-1,0 0-15,-18 18 16,18-17-16,-35-1 16,0 0-1,-18 18-15,35 0 16</inkml:trace>
  <inkml:trace contextRef="#ctx0" brushRef="#br0" timeOffset="103329.68">13864 12118 0,'-17'0'78,"-1"0"-78,0 0 16,18-18 31,0 1-47,0-1 15,18 18-15,17-35 16,-17 35-16,-1 0 15,19-18 1,-19 18-16,1 0 0,0 0 16,-1 0-16,1 35 15,-18 1 1,0 17-16,0-36 16,0 36-16,0 0 15,0 35-15,0-35 16,-18-53-16,18 53 15,0-35-15,0-1 16,18-17 47,0 0-48,-18-17-15,35 17 16,-18 0-16,1 0 15,0-18 1,-1 18-16,1 0 31,0 0 1</inkml:trace>
  <inkml:trace contextRef="#ctx0" brushRef="#br0" timeOffset="103808.9">14623 13106 0,'17'0'63,"19"0"-63,16-18 15,-16 0-15,17 18 16,17-17-16,-52-1 16,52 0-16,-17 18 0,0-17 15,-17-1 1,-19 18-16,1 0 15,-18-17 1</inkml:trace>
  <inkml:trace contextRef="#ctx0" brushRef="#br0" timeOffset="104407.15">14852 12753 0,'0'18'47,"0"-1"-31,0 18-16,0 18 15,0-17-15,0-1 16,18 18-16,-18 0 16,17 0-16,-17 0 15,18-18-15,-18 0 16,0 0-16,17 1 15,-17-1-15,0 0 16,0-17-16,0 0 31</inkml:trace>
  <inkml:trace contextRef="#ctx0" brushRef="#br0" timeOffset="105091.89">16034 12665 0,'0'53'31,"0"0"-15,0 35-16,0 35 16,0-35-16,17 18 15,-17-18-15,0-70 16,0 53-1,0-36-15,18 18 0,-18-36 32,0-34 30</inkml:trace>
  <inkml:trace contextRef="#ctx0" brushRef="#br0" timeOffset="105530.98">16122 12665 0,'53'0'16,"-106"0"-16,159-18 0,-71 18 15,53 0-15,71 0 16,-124 0-16,1 0 16,-19 0-16,1 0 15,-18 18 32,0 17-31</inkml:trace>
  <inkml:trace contextRef="#ctx0" brushRef="#br0" timeOffset="105764.93">16351 13017 0,'18'0'47,"17"0"-47,0 0 15,-17 0 1,35 0-16,0 0 15,-35 0-15,17 0 16,0 0-16</inkml:trace>
  <inkml:trace contextRef="#ctx0" brushRef="#br0" timeOffset="106047.14">16069 13423 0,'0'0'0,"0"18"31,18-18-15,-1 0-16,1 0 15,0 0 1,34 0-16,-16 0 0,17 0 15,-18 0 1,0 0-16,18-18 0,-18 18 16,-17 0-1,17 0-15</inkml:trace>
  <inkml:trace contextRef="#ctx0" brushRef="#br0" timeOffset="106595.16">17498 12682 0,'0'36'31,"-18"17"-15,-17 52-16,17-69 15,-35 52-15,-17 35 16,34-34-16,1-19 15,0-17-15,17-18 16,1 1-16,17-19 16,-18 1-16,18-1 15,0 1 1,-18-18-16,1 0 16,-1 0-1</inkml:trace>
  <inkml:trace contextRef="#ctx0" brushRef="#br0" timeOffset="107153.2">17022 12912 0,'35'0'15,"-18"0"1,19 35-16,-19-35 15,36 35 1,-17-17-16,-1-1 16,0 19-16,0-19 15,1 1-15,-19-18 16,19 35-16,-1-17 16,0 17-1,-35-17-15,35-18 16,-17 18-16,-18-1 15,18-17 1</inkml:trace>
  <inkml:trace contextRef="#ctx0" brushRef="#br0" timeOffset="107634.06">18309 12718 0,'0'17'78,"0"19"-78,0 34 16,-17 1-16,17 17 15,0 0-15,0-17 16,0-1-16,0-35 16,0 18-16,0 0 15,0-35 1,0 0-16,0-1 16,0 1-1,0-1-15</inkml:trace>
  <inkml:trace contextRef="#ctx0" brushRef="#br0" timeOffset="108339.53">18856 12612 0,'-35'0'47,"17"0"-32,18 35-15,-18 18 16,1-18-16,17 1 0,-18 16 16,0-16-1,18-1-15,0 18 16,0 0-16,0 0 16,0 17-16,0-17 15,0 0-15,0-35 0,18 17 16,-18 18-1,18-18-15,-1 1 0,1-36 16,0 0 0,17 0-16,-17 0 15,-1 0-15,1 0 16,0 0 0,-18-18-16,17 0 0,1 1 15,-18-19-15,17 1 16,-17 0-1,0 0 1,0 17-16,-35-17 16,35 17-1,-35 18-15,17 0 16,1 0-16,-36 0 16,35 0-16,0 0 15</inkml:trace>
  <inkml:trace contextRef="#ctx0" brushRef="#br0" timeOffset="108851.03">19068 11589 0,'0'17'31,"17"19"-31,-17-19 0,0 1 15,0 17-15,0-17 16,0-1-16,0 19 16,0-1-1,0-17 1,0-1 0,0 1-1</inkml:trace>
  <inkml:trace contextRef="#ctx0" brushRef="#br0" timeOffset="109479.16">19808 13053 0,'18'-36'16,"17"36"-1,1-17-15,-1 17 16,0 0-16,0 0 15,1-18-15,-1 18 16,-17 0 0,-1 0 46</inkml:trace>
  <inkml:trace contextRef="#ctx0" brushRef="#br0" timeOffset="109876.68">19985 12718 0,'0'53'47,"0"-18"-47,0 0 16,0 18-16,0 0 15,0 0-15,0 35 16,17-53-1,-17-17-15,0 17 16,18 1-16,-18-19 16,0 18-16,0-17 15,0 0 1,0-1 0,0 1 15</inkml:trace>
  <inkml:trace contextRef="#ctx0" brushRef="#br0" timeOffset="110302.4">20920 12541 0,'0'36'31,"0"16"-15,0 19-16,17-36 15,-17 53-15,0-17 16,0-18 0,0 0-16,0 0 15,0-18-15,0-17 16,18-1-16,-18 19 0</inkml:trace>
  <inkml:trace contextRef="#ctx0" brushRef="#br0" timeOffset="110697.17">20920 12488 0,'0'-17'47,"17"17"-31,1 0-16,0 0 15,-1-18-15,19 0 16,-19 18-16,18-17 15,18-1-15,-17 18 16,17-18-16,-18 1 16,-18 17-16</inkml:trace>
  <inkml:trace contextRef="#ctx0" brushRef="#br0" timeOffset="111040.39">20955 12735 0,'18'0'63,"-1"0"-63,1 0 15,17-17 1,-35-1-16,35 18 15,-17 0-15,0-18 16,-1 18-16,1 0 16,0 0-1</inkml:trace>
  <inkml:trace contextRef="#ctx0" brushRef="#br0" timeOffset="111480.51">22084 12471 0,'0'17'47,"-18"36"-32,-17 0 1,0 18-16,-18-1 0,0 1 15,35-18 1,-17 0-16,0 0 0,17-36 16,18 1-1,-18-1-15,18 1 16,-17-18 31</inkml:trace>
  <inkml:trace contextRef="#ctx0" brushRef="#br0" timeOffset="111956.82">21749 12594 0,'0'0'0,"17"0"16,1 0 0,0 35-1,17-17-15,0 0 16,-35-1-16,35 19 15,-17-36-15,0 35 16,17 0 0,0-17-16,-17-18 15,0 35-15,-1-35 16,1 18-16,0-18 47,-1 0-16,-17 17-15</inkml:trace>
  <inkml:trace contextRef="#ctx0" brushRef="#br0" timeOffset="113753.37">22666 12400 0,'0'18'15,"0"17"-15,18 18 16,-18-18-16,0 53 15,0-35-15,0 18 16,0-1-16,0-34 16,0 17-16,0 17 15,0-52-15,0 17 16,0 0-16,0-17 16,0 0-1</inkml:trace>
  <inkml:trace contextRef="#ctx0" brushRef="#br0" timeOffset="114365.15">23160 12347 0,'-18'0'15,"1"0"17,-1 18-32,0 17 15,1 18-15,-1 0 16,18-18-16,0 36 16,-18-18-16,18 17 15,0-34-15,0 16 16,0 1-16,0-35 15,0 17-15,18 1 16,0-1-16,-1-35 16,-17 17-16,36 1 15,-19-18 1,1 0 0,-1 0-16,-17-18 15,18 1 1,-18-1-16,18 1 15,-18-1-15,0 0 16,0 1-16,0-1 16,0-17-1,-18 35-15,18-18 16,-18 0-16,-17 1 16,18 17-16,-1 0 15,-17 0-15,-1 0 16,1 0-16,17 0 0</inkml:trace>
  <inkml:trace contextRef="#ctx0" brushRef="#br0" timeOffset="115025.92">23354 11659 0,'-18'0'15,"1"0"-15,-1 0 31,0 18-15,1 0-16,17 17 16,0-18-16,0 19 15,0-19-15,0 1 16,0 0-16,17-1 16,19-17-1,-19 0 1,1 0-16,0 0 15,-1 0-15,18-17 16,-17-19-16,0 36 16,-18-17-16,17-1 15,-17 0-15,18 18 16,-18-17-16,0-1 16,0 1-16,0-1 15,0 0-15,0 1 16,0-1-1,0 0-15,-18 18 16</inkml:trace>
  <inkml:trace contextRef="#ctx0" brushRef="#br0" timeOffset="115933.06">5397 14517 0,'18'0'110,"0"0"-79</inkml:trace>
  <inkml:trace contextRef="#ctx0" brushRef="#br0" timeOffset="116202.58">5292 14728 0,'17'0'78,"1"0"-62,0-17-16,-1 17 16,18 0-16</inkml:trace>
  <inkml:trace contextRef="#ctx0" brushRef="#br0" timeOffset="130467.34">6773 14446 0,'0'18'78,"-35"17"-78,35-17 16,-35 35-16,17-18 15,-17 18-15,17-18 16,1 0-16,-1 1 15,18-19-15,0 1 32,18-18-1,-1 0-15,18 0-16,18 0 15,53 0-15,-18 0 16,-17-18-16,-18 18 0,-18 0 15,-17 0 1</inkml:trace>
  <inkml:trace contextRef="#ctx0" brushRef="#br0" timeOffset="130886.58">6914 14499 0,'0'0'0,"0"18"16,18 17 0,-18-17-16,0 35 15,0 0-15,0-18 16,0 35-16,0-17 15,0 0-15,0 0 16,0-18-16,0-17 16,0 0-1,0-1-15,18-17 63,-1 0-63,1 0 15,17 0-15</inkml:trace>
  <inkml:trace contextRef="#ctx0" brushRef="#br0" timeOffset="131755.19">7461 14482 0,'0'0'0,"-35"0"16,17 17 0,1 1-16,-1 17 31,0 0-31,18 1 15,0-1-15,0 0 16,0-17-16,0 17 0,0-17 31,18-18-15,0 0-16,-1 0 16,19 0-16,-1 0 15,0-36-15,18 19 16,-35-1-1,17-17-15,-35 0 16,18 35-16,-18-18 0,0 0 16,0 1-1,0-1 1,-18 0 0,-17 18-1,17 0 1,0 0-16,-17 0 15</inkml:trace>
  <inkml:trace contextRef="#ctx0" brushRef="#br0" timeOffset="132536.17">8132 14517 0,'0'0'16,"0"-18"0,0 1-1,-18 17-15,-17 0 16,17 0 0,0 0-16,1 0 15,-1 0-15,18 35 16,-18-18-16,1-17 15,17 36-15,-18-19 16,18 1-16,0 0 16,0-1-1,35-17 17,-17 0-32,17-17 15,18 17-15,-53-18 16,18-17-16,0 35 15,-1-18-15,-17 0 16,18 1-16,-1 17 63,-17 35-32,0 0-31,0 18 15,0 0-15,-17 0 16,17-18-16,0 1 16,0-19-16,0 36 15,0-18-15,0-17 16,0 0 0,0-1-16</inkml:trace>
  <inkml:trace contextRef="#ctx0" brushRef="#br0" timeOffset="133166.41">8714 14411 0,'-18'0'32,"0"18"-17,1 17 1,-1 0-16,0 36 15,18-18-15,-17 17 16,17-35-16,0 1 16,0-1-16,0-17 15,0-1-15,0 1 16,17-18 15,19-18-15,-19-17-16,1 35 15,17-35-15,-35 17 16,18 18-16,-18-18 16,18 1-16,-18-1 31,-18 1 16,0 17-47,-17 0 15,0 0-15,-18 0 16,17 0-16,19 17 16,-18 1-16,17-18 15</inkml:trace>
  <inkml:trace contextRef="#ctx0" brushRef="#br0" timeOffset="133872.62">10195 14605 0,'0'18'31,"-17"-18"-15,-1 0 0,0 0 15,36 0 31,17 0-62,-17 0 0,35-18 16,-18 18 0,0 0-16,1-18 15,-1 1 1,-17 17-1,-1 0-15,1-18 16,-1 18 0,19-18-16,-19 18 15,1 0-15,0 0 16</inkml:trace>
  <inkml:trace contextRef="#ctx0" brushRef="#br0" timeOffset="134436.81">10372 14305 0,'0'35'47,"17"-17"-47,-17 17 16,0 18-16,0-35 15,0 35-15,0-36 16,0 19-16,0-1 16,0 0-16,0-17 15,0 17-15,0-17 16,0-1 0,18-17-1,-18 18-15,0 0 16,0-1 31</inkml:trace>
  <inkml:trace contextRef="#ctx0" brushRef="#br0" timeOffset="136331.96">11254 12912 0,'0'-18'16,"0"0"-1,0 1 1,0-19 0,0 19-1,0-36-15,0 0 16,0 35-16,0-35 16,0 36-16,0-18 0,0 17 15,0 0 1,0 1-16,-18 17 78,0 17-62,1 1-16,-1 17 15,0-17-15,18-1 16,-17-17-16,-1 18 15,18 0-15,-18-18 16,18 17-16,0 1 16,0-36 31,0 1-32,18-19 1,0 1-16,-1 18 15,19-1-15,-19 0 16,19 18-16,-19-17 16,1-1-16,0 18 15,-1 0-15,1 0 32,-1 0-1,1 0-16,-18 18 48</inkml:trace>
  <inkml:trace contextRef="#ctx0" brushRef="#br0" timeOffset="136766.24">11359 11889 0,'0'17'46,"0"1"-30,0 0-16,0 17 16,0-18-16,0 1 15,18 0-15,0-1 16,-18 1 0,0 0-16,0-1 0,0 1 46,17-18-30</inkml:trace>
  <inkml:trace contextRef="#ctx0" brushRef="#br0" timeOffset="137484.37">11553 11889 0,'0'-18'94,"0"0"-63,0 1-15,18 17 0,0-18-1,-1 0-15,1 18 16,0 0-16,-1-17 15,1 17-15,0 0 16,-1 0-16,-17 17 31,0 1-15,0 0-16,0 35 16,0-36-16,0 19 15,0 16-15,0-16 16,0-19-16,0 1 15,0 0-15,18-18 63,-1 0-47,36 0-16,-17-18 15,34 0-15,-52 18 16,17-17-16,-17 17 15,-18-18-15,17 18 16,1 0 0</inkml:trace>
  <inkml:trace contextRef="#ctx0" brushRef="#br0" timeOffset="146785.31">11342 14270 0,'0'-18'15,"17"18"16,1 0-31,35-17 16,18 17 0,-36 0-16,18 0 0,-18 0 15,0 17-15,-35 1 16,18-18-16,-18 17 16,0 19-1,0-1-15,0 18 16,-18 0-16,-17-35 0,0 52 15,17-17 1,0-18-16,18 1 0,-17-36 16,17 17-1,0 1 17,17-1-1,1 1-31,-18 0 15,18-18-15,-1 17 16,-17 1-16,0 17 16,0 1-1,0-19 1,-17 18 0,-19-35-16,19 36 15,-36-19 1,53 1-16,-18-18 0,-17 0 15,17 0 1,1 0-16,17-18 16,0-17-16</inkml:trace>
  <inkml:trace contextRef="#ctx0" brushRef="#br0" timeOffset="147388.87">11906 14464 0,'0'0'0,"18"0"15,-36 35 63,18 0-62,-17-17-16,17 35 16,-18-18-16,18 1 15,0-1 1,0-18 0,18-17-1,-1 0 1,36 0-16,-18-35 15,1 18-15,17-1 16,-36-17-16,-17 17 16,18 0-16,-18 1 15,0-1-15,18 0 16,-18 1-16,0-1 16,0 1-1,-18 17-15,0 0 16,-17 0-16,17 0 0,-17 0 15,17 0 1,1 0-16</inkml:trace>
  <inkml:trace contextRef="#ctx0" brushRef="#br0" timeOffset="147861.91">12382 14323 0,'0'-18'31,"0"0"-15,36 18-16,34-35 31,-17 18-31,18 17 16,-18 0-16,-36 0 15,1 0-15,0 17 16,-1 1-16,1 17 16,-18-17-16,0 17 15,0 18-15,0 18 16,0-1-1,0-17-15,0 0 16,0 0-16,0-18 16,18 0-16,-18 1 15,0-19 1,0 1-16,-36 0 31,-17-1-15,36-17-16</inkml:trace>
  <inkml:trace contextRef="#ctx0" brushRef="#br0" timeOffset="148083.87">12577 14640 0,'0'0'0,"35"-17"0,-18-1 15,1 18-15,0-18 16,-1 18-16,1 0 16,0 0-16,-1-17 15,36 17-15,0 0 16,0 0-16,0 0 16</inkml:trace>
  <inkml:trace contextRef="#ctx0" brushRef="#br0" timeOffset="148576.6">13159 14358 0,'0'18'15,"0"-36"-15,0 0 0,17 18 16,-17-17 0,18-1-16,0 18 15,34-35 1,-16 35-16,34-18 16,-17 18-16,-18 0 15,18 0-15,-17 0 16,-36 18-16,17-18 15,-17 35-15,0-17 16,0 17-16,0 36 16,0-36-16,-17 35 15,-1-17-15,0 0 16,18-35-16,-17 17 16,17-17-16,0-1 15,0 1 16,53-18-15,-18 0-16,53-18 16,-17 1-1,-18 17-15,52-18 16,19 1-16,-54 17 0,1 0 16</inkml:trace>
  <inkml:trace contextRef="#ctx0" brushRef="#br0" timeOffset="149281.71">15064 14517 0,'17'-18'62,"19"18"-62,-1 0 16,35-17-16,1 17 16,17-18-16,36 18 15,-54-18-15,-35 18 16,18-17-16,-35 17 15</inkml:trace>
  <inkml:trace contextRef="#ctx0" brushRef="#br0" timeOffset="149718.37">15381 14182 0,'0'35'31,"18"0"-31,-18 0 16,0 18-16,17 0 16,-17-35-1,0 35-15,18 0 0,-18-18 16,0-17 0,18 35-16,-18-36 0,0 1 15,0 0-15,0-1 16,17-17-1,-17 18 1,0-1-16,18-17 16,-18 18-1,0 0 17</inkml:trace>
  <inkml:trace contextRef="#ctx0" brushRef="#br0" timeOffset="152716.84">16334 12506 0,'0'-35'62,"0"-1"-46,0 1-16,0 0 15,0-18-15,0 18 16,0-18-16,0 0 16,0 18-16,0-1 15,0 1-15,0 17 16,0 1-16,0-1 15,-18 18-15,0 18 79,1-1-64,17 1-15,0 17 16,-18-35-16,0 18 15,18 0-15,0-1 16,-17-17-16,17 18 16,0-1-1,0-52 32,17 18-47,1-1 16,0-17-16,-1 17 15,19-17-15,-1-1 16,-17 19-16,-1-1 16,1 1-1,-1 17 32,-17 17-31,18-17-16,-18 18 15,18-1-15</inkml:trace>
  <inkml:trace contextRef="#ctx0" brushRef="#br0" timeOffset="153147.91">16298 11112 0,'0'18'31,"0"35"-15,0-35-16,0 17 16,18 0-16,-18 1 15,0-19-15,0 18 16,18-17-16,-18 0 16,0 17-1,0 0-15,17-35 16,-17 18-1,0 0 1</inkml:trace>
  <inkml:trace contextRef="#ctx0" brushRef="#br0" timeOffset="153680.21">16616 11095 0,'0'35'47,"-35"-17"-31,-1 17-16,1 0 16,0 1-16,35-1 15,-18-35-15,0 35 16,18-17-16,-17-18 15,34 0 32,1 0-47,35 0 16,0-18-16,0 1 16,-18 17-16,18-18 15,-35 18 1,-1 0-16</inkml:trace>
  <inkml:trace contextRef="#ctx0" brushRef="#br0" timeOffset="154054.01">16651 11095 0,'18'17'31,"-18"1"-15,0 17-16,0 18 16,17 18-16,-17-18 15,0-18 1,18-17-16,-18 17 0,0 0 16,0 1-1,0-19-15,18-17 16,-18 18-1,0-1 1,0 1 15,0 0-31</inkml:trace>
  <inkml:trace contextRef="#ctx0" brushRef="#br0" timeOffset="164451.34">16510 14146 0,'0'0'0,"18"-17"94,17 17-78,53-18-16,-17 18 15,-18 0-15,-1 0 16,1 18-16,-17-1 16,-19 19-1,-17-19-15,18 36 16,-18 0-16,0 53 15,0-53 1,0 17-16,0-52 16,-18 35-1,18-18-15,-17 1 0,17-19 16,-18 36-16,0-53 16,18 35-16,-17-17 15,52-18 63,-17 0-62,-1 0-16,19 0 16,17-18-16,-36 18 15,18 0-15,18-17 16,0 17-16,-53-18 15,36 18-15,-36-18 16,17 18-16</inkml:trace>
  <inkml:trace contextRef="#ctx0" brushRef="#br0" timeOffset="165189.6">17427 14287 0,'35'-35'32,"-17"35"-32,17 0 15,-17 0-15,0 0 16,-1 0-16,1 0 31,-18 35-31,18-17 16,-18 17-16,0 1 15,0 17-15,0-36 16,0 19-16,-18 16 16,0-16-16,-17 17 15,17-18 1,18-17-16,18-18 62,17 17-46,-17-17-16,17 0 16,1 0-16,-1 0 15,-18 0-15,19 0 16,-1 0-16,0 0 15</inkml:trace>
  <inkml:trace contextRef="#ctx0" brushRef="#br0" timeOffset="165685.21">18380 14235 0,'17'0'31,"-17"35"-15,0-18-1,0 19-15,-17 17 16,-1-53-16,0 53 16,-17 0-16,18-36 15,-1 36-15,0-35 16,18-1-16,18-17 47,17 0-32,18 0 1,18-17-16,-1-1 16,-17 18-16,18-35 15,-1 35-15,-17-18 0,-35 1 16</inkml:trace>
  <inkml:trace contextRef="#ctx0" brushRef="#br0" timeOffset="166158.22">18503 14199 0,'0'36'32,"0"-19"-32,18 36 15,-18 0-15,0 0 16,0 18-1,0 70-15,0-106 16,17-17 0,-17-1-16,0 18 0,0-17 15,18-18-15,-18 18 32,0-1 14,0 1-46,0 0 16,0-1-16,-18-17 16,18 18-16</inkml:trace>
  <inkml:trace contextRef="#ctx0" brushRef="#br0" timeOffset="166619.34">19456 14411 0,'17'-18'16,"1"18"0,0 0-1,17 0-15,0-17 16,-17 17-16,17 0 15,0 0-15,-17-18 16,17 18 0,-17-18-16,0 18 15,-1-17 1,1 17-16,17-18 16,0 18-16,71-35 15,-88 35 1,-1-18-1</inkml:trace>
  <inkml:trace contextRef="#ctx0" brushRef="#br0" timeOffset="167065.06">19879 14129 0,'0'17'62,"0"19"-46,0-1 0,0 0-1,18 0-15,-1 18 0,1 0 16,-18-35-16,18 35 16,-1 0-16,-17-36 15,18 19-15,-18-19 16,0 1-1,17-18 48</inkml:trace>
  <inkml:trace contextRef="#ctx0" brushRef="#br0" timeOffset="167432.21">20761 14058 0,'0'18'47,"0"35"-47,18-18 15,-1 0-15,-17 1 16,0 16-16,18-16 16,-18-1-16,0 0 15,0-17 1,0 0-16,0-1 15,0 1 1,0 0-16</inkml:trace>
  <inkml:trace contextRef="#ctx0" brushRef="#br0" timeOffset="168029.21">21202 14023 0,'0'0'0,"-18"0"32,1 0-17,17 18 1,0-1-16,-18 1 0,18-1 15,0 1-15,0 0 16,0-1-16,0 1 16,0 0-1,0-1-15,18 1 0,17 0 16,-17-1 0,-1-17-16,1 18 15,-18-1 1,17 1-1,-17 0-15,0-1 16,0 1 0,0 17-16,-17-17 15,-1 0-15,-17 17 16,0 0-16,17-17 16,0-1-16,1-17 15,-1 0-15,0 0 31,1-17-15,17-18-16</inkml:trace>
  <inkml:trace contextRef="#ctx0" brushRef="#br0" timeOffset="168283.9">21220 14076 0,'70'-35'31,"-140"70"-31,211-88 0,-71 35 16,18 1-16,-35-19 15,36 19-15,34-1 16,-52 0-16,-36 1 16,-18 17-16</inkml:trace>
  <inkml:trace contextRef="#ctx0" brushRef="#br0" timeOffset="190882.84">5539 16316 0,'17'0'0,"1"0"16,0 0-16,-1 0 15,18 0 1,-17 0-16,35-18 16,-18 18-16,1 0 15,16 0-15,1 0 16,-35 0-16,35 0 16,-18 0-16,-17 0 15,-1 0-15,1 0 16</inkml:trace>
  <inkml:trace contextRef="#ctx0" brushRef="#br0" timeOffset="191302.37">5433 15928 0,'53'0'63,"-36"0"-63,19 0 16,52 18-16,-18-1 15,19-17-15,-37 0 16,19 0-16,-36 0 15,18 0-15,-35 0 16</inkml:trace>
  <inkml:trace contextRef="#ctx0" brushRef="#br0" timeOffset="194424.83">7197 15875 0,'17'0'79,"19"0"-64,34 0-15,18 0 0,-17 0 16,88 0-16,-106 0 15,88 18-15,-88-18 16,-18 0 0,18 17-16,-36 1 31,-17 0-15,0-1-16,0 18 15,0 36-15,0-53 16,0 52-16,0 18 0,0-17 15,0-18 1,0 17-16,0-17 0,0-35 16,0 17-16,0 1 15,0-19 1,0 1-16</inkml:trace>
  <inkml:trace contextRef="#ctx0" brushRef="#br0" timeOffset="194722.57">7514 16281 0,'35'-18'0,"89"18"15,-89 0 1,71-18-16,-35 18 16,-1 0-16,-17 0 15,-35 0-15,17-17 16,-17 17-16,-1 0 16,1 0-1</inkml:trace>
  <inkml:trace contextRef="#ctx0" brushRef="#br0" timeOffset="195326.02">8943 15804 0,'0'18'94,"-18"0"-94,-35 105 16,36-52-16,-54 35 15,36-1-15,0-34 16,17-36-16,18 18 16,-18-35-16,36-18 46,35 0-30,17-18 0,1 1-16,52-19 15,-34 1-15,16 17 0,-34 1 16,-18-1 0,-18 18-16,18-18 15,-35 18 1,-53 0 62,-1 0-78,19 0 16</inkml:trace>
  <inkml:trace contextRef="#ctx0" brushRef="#br0" timeOffset="195784.19">9031 15804 0,'0'18'16,"0"0"-1,0-1-15,0 36 16,18 0-16,-18 53 16,0-18-16,0 36 15,0-36 1,0 18-16,0 0 15,0-18-15,0-35 16,0 0-16,0 52 16,0-87-1,0-53 95,0-1-110</inkml:trace>
  <inkml:trace contextRef="#ctx0" brushRef="#br0" timeOffset="196589.71">9966 15893 0,'0'-18'16,"-18"36"46,-17-1-62,35 19 16,-18 16-16,18 19 15,-17-53-15,17 52 16,-18 1-16,18-1 16,0-34-16,0-1 0,0 0 15,18-17 1,-18-1-16,0 1 15,17-18-15,1 0 16,17 18-16,1-18 0,-1 0 16,18 0-16,-18 0 15,18-36 1,-18 19-16,18-18 0,-35-1 16,-1 1-16,1 17 15,-18 1 1,18-36-16,-18 35 15,0-17-15,0 17 16,0-35-16,0 18 16,0 17-16,0-35 15,0 18-15,-18 18 0,-17-19 32,0 19-32,17 17 15,0 0-15,1 0 16,-1-18-16,-17 18 15,-1 0-15,19 0 16,-1 0 0,1 0-16</inkml:trace>
  <inkml:trace contextRef="#ctx0" brushRef="#br0" timeOffset="198768.65">10689 15840 0,'18'0'109,"35"0"-93,-36 0-16,36-18 0,53 18 15,-35 0-15,-36 0 16,18 0-16,0 0 16,-36 0-1,1 18 16,-18 17-15,18 0 0,-18 1-16,0 16 0,0 1 15,0 0-15,0-17 16,0 16-16,0 19 16,0-36-16,0 18 15,0-35-15,0 17 16,0 0-16,0-17 15,0 0-15,0-1 16,17-17 31,-17-17 31</inkml:trace>
  <inkml:trace contextRef="#ctx0" brushRef="#br0" timeOffset="199234.25">10866 16087 0,'0'-18'0,"35"18"47,0 0-31,18 0-16,35 0 16,0-18-16,36 18 15,-71-17-15,88 17 16,212-18-1,-318 18-15,0 0 16,1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9T09:33:54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4163 5803 0,'0'-17'16,"17"17"15,1 0-15,17 0-1,1 0-15,-1 0 16,53 0-16,-35 0 15,35 0-15,-17 0 16,35 0-16,-36 0 16,18-18-16,1 0 15,-19 1-15,-17 17 16,-18-18-16,1 18 16,-19 0-16,1 0 15,-1 0 1,1 0 46</inkml:trace>
  <inkml:trace contextRef="#ctx0" brushRef="#br0" timeOffset="10390.71">4674 7073 0,'53'0'156,"-35"0"-156,-1 0 16,19-17-16,17 17 0,-18-18 15,0 18-15,53-18 110,-70 18-110,-36 0 46,-17 0-30,18 0-16,-1 0 16,-17 0-16,17 0 15,-17 0 1,17 0 0,-17 0-16,17 0 31,36 0 109,17 0-140,-17 0 16,17 0 0,-17 0-16,-1 18 15,1-18-15,0 0 16,-1 0 0,-34 0 77,-1 0-77,-17 0-16,17 0 16,0 0-16,1 0 15,-1 0-15,0 18 16,-17-18-16,17 0 15,1 0 1,-1 0 0,18 17 15,35 1 47,1-18-62,-19 0-16,36 0 15,-35 0-15,0 0 16,-1 0-16,1 0 16,0 0 30,-36 0 1,-17 0-31,17 0-16,-17 0 16,-1 0-16,19 0 0,-19 0 15,19 0 1,-1 0-1,1 0-15,-1 0 16,36 0 93,17 0-93,-18 0-16,19 0 16,-19 0-16,1 0 15,0 0-15,-1 0 16,1 0 0,-36 0 62,-17 0-78,0 0 15,-18 0-15,35 0 16,-17 0-16,0 0 16,-1 0-1,19 0 1,34 0 78,36 0-79,-35 0-15,17 0 16,-17 0-16,35 0 15,0 0-15,-18 0 16,-35-18-16,35 18 16,-35-17-16,18 17 15</inkml:trace>
  <inkml:trace contextRef="#ctx0" brushRef="#br0" timeOffset="49468.75">794 7003 0,'0'-18'15,"35"18"48,-17 0-47,35 0-16,-18-18 15,0 18-15,36-17 16,-1-1-16,1 18 15,17-18-15,-35 1 16,17-18-16,-34 35 16,-1-18-16,0 0 15,-17 18-15,-18-17 32,18 17-32,-1 0 15,1 0-15,35 0 16,-18 0-16,-17 0 15,-1 0-15,1 0 16</inkml:trace>
  <inkml:trace contextRef="#ctx0" brushRef="#br0" timeOffset="50460.75">1676 6579 0,'35'0'47,"18"0"-32,-18 0-15,-17 0 16,17 0-16,18 0 15,0 0-15,-35 0 16,17 0-16,-18 0 16,1 0-1,0 0-15,-1 18 78,-17 0-62,0-1 0,0 1-16,0-1 15,0 19 1,0-19-16,-17 1 16,-1 35-16,-17-18 15,0 1-15,17-36 16,0 52-16,-17-16 15,0-19-15,17 1 16,18 0-16,-18-18 16</inkml:trace>
  <inkml:trace contextRef="#ctx0" brushRef="#br0" timeOffset="59641.61">9296 5874 0,'17'0'16,"1"0"-1,0 0-15,17 0 16,18 0-16,-36 0 15,36 0-15,18 17 16,-53-17-16,52 0 16,1 0-16,-1 0 15,18 0-15,18 0 16,0 0-16,-53 0 16,0 0-16,35 0 15,-17 0-15,-36 0 16,18 0-16,-18-17 15,-17 17 1,17 0 62</inkml:trace>
  <inkml:trace contextRef="#ctx0" brushRef="#br0" timeOffset="67042.78">9384 5962 0,'0'0'0,"18"0"16,-1 0 15,-17-18-15,441-17 62,-264 35-47,-89 0-31,-18 0 16,1 0-16,-18 0 15,0 0-15,17 0 16,-17 0-16,-35 0 16,-1 0-16,1 0 15,0 0-15,17 0 16,-17 0 0,-1 0-16,1 0 15,0 0-15,-1 0 16,18 0-1,-17 0-15,0 0 16,-1 0 0,1 0 15,0 0-31,-1 0 16,1 0-16,0 0 15,-1 0 1,1-18-16,-1 18 15,1 0 17</inkml:trace>
  <inkml:trace contextRef="#ctx0" brushRef="#br0" timeOffset="88121.61">2875 8237 0,'18'0'78,"-1"0"-63,36 0-15,0 0 16,-17 0-16,52 0 16,35 0-16,1 18 15,-1 0-15,106-18 16,-105 35-16,140-35 16,-34 0-16,-71 0 15,158 0-15,-88 0 16,142 0-16,-89 0 15,-53 0-15,-52 0 16,158 0-16,-141 0 16,212 0-16,-195 18 15,19-18-15,-1 17 16,-53-17-16,1 0 16,-54 0-16,1 0 15,-1 0-15,-52 0 16,17 0-16,0 18 15,0-18-15,18 17 16,-71-17-16,18 0 16,18 18-16,-36-18 15,18 0-15,-18 0 16,0 0-16,18 0 16,-17 0-16,17 0 15,35 0-15,-18 0 0,-17 0 16,0 0-1,0 0-15,-18 0 16,1 0 0,-1 0-16,-17 0 0,34 0 15,1 0-15,-17 0 16,17 0 0,-36 0-16,36 0 0,-18 0 15,1 0-15,-19 0 16,1 0-16,0 0 15,-1 0 17,1 0-17</inkml:trace>
  <inkml:trace contextRef="#ctx0" brushRef="#br0" timeOffset="99941.61">988 8184 0,'17'0'47,"1"0"-47,17 0 16,1 0-16,-1 0 15,35 0-15,-17 0 16,18-35-16,-18 35 16,-18-17-16,36-1 15,-18 0-15,-18 1 16,-35-1-16,53 0 16,-18 1-16,0-19 15,1 19-15,-19 17 16,1-18-16,0 18 15,-1 0 1,-17-18-16,18 18 0,-18-17 16,17 17-16</inkml:trace>
  <inkml:trace contextRef="#ctx0" brushRef="#br0" timeOffset="100623.82">1782 7779 0,'17'0'63,"18"0"-63,18-18 16,-35 18-1,17 0-15,-17 0 16,0 0-1,-1 0 1,-17 18 62,0 17-62,0 0-16,-17 1 15,-1-1-15,0 0 16,1 0-16,17 1 16,0-1-16,-18 0 15,18-17-15,0 0 16,-18-1-16,18 1 16,0-1-1</inkml:trace>
  <inkml:trace contextRef="#ctx0" brushRef="#br0" timeOffset="140711.31">4286 11183 0,'18'0'63,"17"0"-47,0 0-16,-17 0 15,35 0-15,0 18 16,106 17-16,-71-35 15,-35 18-15,53-1 0,17-17 16,-70 0 0,35 0-16,53 0 15,-105 0-15,52 0 0,53 0 16,-106 0-16,36 0 16,-36 0-16,18 0 15,0 0 1,-18 0-16,18 0 0,0 0 15,-18 18-15,18-18 16,0 0-16,-35 0 16,35 0-16,-18 0 15,-17 0-15,-1 18 16,1-18-16,-1 0 16,19 0-16,-19 0 15,1 0 1,0 0-16,-1 0 15,1 0 1,17 0 0,0 0-16,-17 0 15,0 0 1,-1 0-16,1 0 16,0 0-16,-1 0 15,1 0 1,0 0-16,-1 0 31,1 0-15</inkml:trace>
  <inkml:trace contextRef="#ctx0" brushRef="#br0" timeOffset="192042.92">2540 15028 0,'18'0'79,"35"0"-64,-1 0-15,1 0 16,36-17-16,34 17 15,1-18-15,-54 18 16,106-18-16,-17 18 16,71 0-16,-1 0 15,-106 0-15,89 0 16,0 0-16,70 0 16,-106 0-16,-52 0 15,34 18-15,72-18 16,-107 18-16,-35-18 15,89 0-15,-1 35 16,-52-17-16,-54-18 16,107 17-16,-124-17 15,88 0-15,-106 0 16,35 0-16,-17 0 16,0 0-16,-17 0 15,-19 0-15,1 0 16,0 0-1,-1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28T12:11:30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3828 9190 0,'-18'0'31,"0"0"-31,1 0 16,-19 0-16,19 0 16,-18 0-1,-1 0-15,19 0 16,-36 0-16,17-35 0,1 17 16,35-17-16,-18 35 15,1-18-15,17 0 16,0 1-16,-18-19 15,18-16-15,0 34 16,-17-35-16,17 35 16,0 1-16,0-36 15,0 35-15,0-35 16,0 18-16,0 0 16,0-1-16,0 1 15,0 0-15,0 0 16,0-1-16,0 19 15,0-19-15,0 19 16,17-1-16,-17 0 16,0 1-16,18-1 15,-18-17-15,17 0 16,-17 17-16,0-17 16,18-1-16,-18 1 15,18 18-15,-1-19 16,1 1-16,0 0 15,-18 17-15,17-17 16,1-1-16,17 19 16,-17-54-16,0 54 15,-1-19-15,18 1 16,1 0-16,-1-18 16,-17 18-16,17 17 15,-17-17-15,17-1 16,18 1-16,-36 0 15,19 17-15,-1 1 16,0-1-16,-17 0 16,17-17-16,36 0 15,-36 17-15,18-17 16,17 0-16,-34 17 16,17-17-16,17-1 15,-17 19-15,0-1 16,-18 0-16,36 1 15,-18-1-15,17 1 16,-17-1-16,0 0 16,0 18-16,0 0 15,0 0-15,-18-17 16,36-1-16,17 18 16,-18-18-16,1 1 15,-18 17-15,-18-18 16,36 0-16,-18 18 15,17 0-15,-17 0 16,0-17-16,35 17 16,-17 0-16,-1 0 15,-34 0-15,52 0 16,18 0-16,-18 0 16,-18 17-16,19 1 15,16 0-15,19-1 0,-36-17 16,53 53-1,-88-53-15,106 36 16,-18 16-16,-53-34 16,0 0-16,-35 17 0,0-35 15,0 35-15,-35-35 16,-1 0 0</inkml:trace>
  <inkml:trace contextRef="#ctx0" brushRef="#br0" timeOffset="969.53">7708 6950 0,'18'0'79,"17"0"-64,18 17-15,-35-17 16,17 36-16,0-19 15,-17 1-15,17-18 16,0 18-16,1-1 16,-19 1-16,19-1 15,-36 1-15,17-18 16,1 0 0,-18 18-1,18-1 1,-1-17-1,-17 18 1,0 0-16,0-1 16,0 1-1,0 0-15,0-1 16,0 1-16,0-1 16,0 1-16,0 0 15,0-1-15,-35-17 16,35 18-16,-18 17 15,1-35-15,-1 18 16,0 17-16,-17-17 16,0 17-1,35 0-15,-18-35 16,0 0-16,1 18 16,17 0-16,-18-18 15,1 17-15,-1-17 16,0 0-16,-17 18 0,35 0 15,-18-18-15,1 17 16</inkml:trace>
  <inkml:trace contextRef="#ctx0" brushRef="#br0" timeOffset="3286.58">4568 8202 0,'-17'0'63,"-18"0"-48,17 0 1,0 0-1,1 0 1,52-18 15,-17 1-31,52-1 16,1 1-16,17-1 16,-53 18-16,36 0 15,-36 0-15,18 0 16,17 18-16,-34 17 15,17 18-15,-53-18 16,17 18-16,-17-18 16,0 36-1,0-18-15,0 17 0,-35 18 16,17-17-16,-35 0 16,-52 52-16,52-88 15,35-17-15,0 17 16,-17-17-16,70-53 94,36 17-79,0-17-15,17 17 16,18-17-16,-18 17 15,-18 18-15,-34-18 16,-19 18-16,18 0 16,-17 0-1</inkml:trace>
  <inkml:trace contextRef="#ctx0" brushRef="#br0" timeOffset="3918.86">5715 8343 0,'-18'0'78,"1"18"-63,-19-1 1,36 1-16,0 17 16,-17 1-16,17-1 15,0-17-15,0-1 16,0 18-16,0-17 15,0 0-15,0-1 16,17-17-16,1 0 16,-18 18-16,35-18 15,-17 0-15,17 0 16,18-18-16,-18 18 16,1-17-16,-1-19 15,0 19-15,-17-18 16,0 17-1,-18 0-15,0 1 16,17-1 0,-17 0-16,0 1 15,0-19 1,-35 1-16,17 35 31</inkml:trace>
  <inkml:trace contextRef="#ctx0" brushRef="#br0" timeOffset="4916.51">6244 8378 0,'0'18'31,"18"0"-31,-18-1 16,0 36-16,0-17 15,0-1-15,0 0 16,0 18-16,17-53 16,-17 18-16,0-1 15,0 1 16,0-36 16,0-17-31,0 17-16,18-35 16,0 1-16,17 34 15,-17-17-15,-1 17 16,-17 0-16,36 1 15,-19 17 1,1 0 31,-18 35-47,17-17 16,1 17-16,-18-17 15,0-1-15,0 1 16,0-1-1,18-17 1,17-17 47,-17-18-63,-1-1 15,1-17-15,17 18 16,-17 0-16,-1 17 15,1 1-15,0 52 79,-18-18-79,17-17 15,-17 36-15,0-19 16,18-17-16,-18 18 15,0 0 1,0-1 0,0 1-1,0 0 1,0-1-16,0 1 16</inkml:trace>
  <inkml:trace contextRef="#ctx0" brushRef="#br0" timeOffset="5953.36">6897 8132 0,'0'52'62,"17"-16"-46,-17-1-16,18 18 16,-18 17-16,0-34 15,0 17-15,0-36 16,18 19-16,-18 34 15,0-52-15,0 17 16,17-17-16,-17-36 94,0-17-79,0-36-15,0 36 16,0 17-16,0-35 16,0-17-16,18 17 15,-18 0-15,18 18 16,-1-1-16,-17 1 16,18 35-16,-18-17 15,0-1 1,0 0-16,18 18 15,-1 0-15,1-17 16,-18-1-16,17 18 16,1-18-16,0 18 62,-1 18-31,1 17-31,0 1 16,-1-1-16,-17 0 16,0 18-16,18-18 15,0 36-15,-1-18 16,1 17-16,-18-17 16,17-35-16,-17 17 15,0-17-15,18-18 16,-18 17-16,0 1 15</inkml:trace>
  <inkml:trace contextRef="#ctx0" brushRef="#br0" timeOffset="6504.78">7056 8467 0,'35'0'62,"-18"-18"-46,19 18-16,17 0 15,-36 0-15,1 0 16,0 0-16,17 0 16,-18 0-16,1 0 31</inkml:trace>
  <inkml:trace contextRef="#ctx0" brushRef="#br0" timeOffset="40961.58">16087 3563 0,'17'0'15,"1"0"17,17 35-32,18 18 15,0 18-15,-35-18 16,35 35-16,-18-18 16,35 19-16,-17 69 15,18-34-15,-18-1 16,-18-17-16,-17-35 15,-1-54-15,1 36 16,-18-17-16,18-19 16,-1-17 46,1-35-46,0-18-1,17-18-15,-35 36 0,17-35 16,36-36 0,-17 18-16,-1-54 15,18 54-15,-18-53 16,0 18-16,-17 105 0,-18-35 16,18 36-16,-18-1 15</inkml:trace>
  <inkml:trace contextRef="#ctx0" brushRef="#br0" timeOffset="41632.44">17621 4075 0,'-17'0'47,"-19"0"-47,36 17 16,-35 1-16,17-18 15,18 17-15,-35 1 16,17 0-1,18-1-15,0 1 16,0 0 0,0-1-16,0 1 15,0 0 1,18 17-16,17-35 16,1 35-16,-19-17 15,19 17-15,-19-35 16,1 18-16,-18-1 15,18 1-15,-18 0 16,0 17 0,17-35-16,-17 18 15,0 17-15,0-18 16,-35 19-16,17-1 16,-17-17-16,17-18 15,1 35-15,-19-17 16,19-1-16,-19-17 15,1 18-15,18-18 16,-1 0 0,18 17-1</inkml:trace>
  <inkml:trace contextRef="#ctx0" brushRef="#br0" timeOffset="42110.25">18927 3969 0,'17'0'62,"18"0"-46,36 0 0,-36-18-16,36 18 15,-1 0-15,1-18 0,-36 18 16,18-17 0,-35 17-16,-1 0 15</inkml:trace>
  <inkml:trace contextRef="#ctx0" brushRef="#br0" timeOffset="42435.02">19068 4233 0,'17'0'32,"19"0"-17,-1 0-15,0-17 16,53 17-16,-52-18 15,34 0-15,18 1 16,-17 17-16,17-18 16,-70 18-16,17 0 15</inkml:trace>
  <inkml:trace contextRef="#ctx0" brushRef="#br0" timeOffset="49917.45">20285 3387 0,'17'0'47,"19"35"-31,-1 18-16,-17 0 15,17 0-15,0-18 16,0 18-16,1 0 16,-1 17-16,18 36 15,0 18-15,-18-89 16,18 106-16,18-35 16,-54-53-16,18 17 15,-17-34-15,0-1 16,-1-17-16,1-18 15,-18-18 48,0 0-63,18-35 16,17-17-16,0-1 15,-17-35-15,17 36 16,18-36-16,-18 18 15,1-36-15,16 19 16,-16 34-16,-36 53 16,17-17-16,1 17 15</inkml:trace>
  <inkml:trace contextRef="#ctx0" brushRef="#br0" timeOffset="50995.54">21625 4127 0,'0'18'31,"-17"35"-15,17 0-16,0 0 0,0 0 16,0 17-1,0-17-15,0 0 16,0-18-16,0-17 0,0 0 31,0-36 32,0-17-48,-18 0 1,18 17-16,0-35 0,0 0 16,0 35-16,0-52 15,0 17-15,0 18 16,0-1-16,18 19 15,-1-19-15,19 36 16,-36-17-16,35-1 16,-18 1-16,1 17 31,0 0-31,-1 0 31,1 17-15,0-17-16,-18 18 15,0-1-15,0 1 16,0 17 0,0-17-16,0 0 15,0-1-15,0 1 16,0 0-16,-36 17 16,1 0-16,17-17 15,1-1-15,-1 1 16,18-36 78,18 18-79,17 0 1,-17 0-16,-1 0 15,19 36-15,-1-1 16,0 0 0,0 1-16,-17-19 15,0 1 17,-1-18-1</inkml:trace>
  <inkml:trace contextRef="#ctx0" brushRef="#br0" timeOffset="51483.85">22384 3916 0,'17'0'47,"1"0"-47,35 0 16,-18 0-16,18 0 15,0 0 1,18 0-16,-18 0 16,-36-18-16,36 18 15,0-17-15,-35 17 16,17 0-16,-17 0 16</inkml:trace>
  <inkml:trace contextRef="#ctx0" brushRef="#br0" timeOffset="52119.68">22719 3669 0,'18'0'16,"-1"35"-1,-17-17-15,18 52 16,-18-34-16,17 34 16,1-35-16,-18 18 15,18-17-15,-18-1 16,17 18-16,1-18 15,-18-17-15,18 17 16,-18-17-16,0-1 16,17-17-1</inkml:trace>
  <inkml:trace contextRef="#ctx0" brushRef="#br0" timeOffset="52989.9">23601 3387 0,'0'0'0,"0"-18"0,35 18 16,-17 0-16,17 18 16,0 35-16,18-1 15,0 1-15,0 18 16,0 17-16,18 0 15,-19 1-15,-34-72 16,17 89-16,18 0 16,-17-71-16,34 71 15,-70-53-15,35-35 16,-35 17-16,18-35 16,-18 17-16,0-34 78,0-1-78,0-17 15,0-18-15,18 0 16,-1-18-16,1-34 16,17-36-16,18-1 15,-18 19-15,18 17 16,0-17-16,-35 52 15,0 71-15,-1-35 16,-17 17-16</inkml:trace>
  <inkml:trace contextRef="#ctx0" brushRef="#br0" timeOffset="53633.84">24906 4092 0,'0'35'31,"0"1"-31,0 17 15,0 0 1,0 17-16,0-35 0,18 36 16,-18-18-16,0 17 15,0-17 1,17-35-16,-17 0 16,18-18-16,-18 17 15,0-52 63,0-18-62</inkml:trace>
  <inkml:trace contextRef="#ctx0" brushRef="#br0" timeOffset="55378.63">24924 4127 0,'17'0'0,"-17"-17"16,18-1-16,0 18 15,-1-35-15,-17 17 16,18 1-16,0 17 15,-18-18-15,0 0 16,0 1 0,-18 17 15,0 0-15,-17 0-16,35 17 15,-18 1 1,18 17-16,-17-17 15,17 35-15,0-18 16,0 0-16,0 36 16,17-18-16,1 0 15,-18-18-15,18 0 0,-1 18 16,-17-35 0,0 17-16,0-17 15,0-1-15,18 1 16,-18 0-1,0-1 17,0 1-32,-18-18 15,1 0 1</inkml:trace>
  <inkml:trace contextRef="#ctx0" brushRef="#br0" timeOffset="55610.52">24747 4498 0,'0'0'0,"18"0"47,17 0-31,1-18-16,52 1 15,0-19-15,0 19 16,71-54-16,-53 36 16,35 0-16</inkml:trace>
  <inkml:trace contextRef="#ctx0" brushRef="#br0" timeOffset="67976.39">26758 2893 0,'-35'0'16,"0"17"-1,-18 19-15,0 17 16,-18 0 0,18 17-16,-17 1 15,34 34-15,1-34 0,0 35 16,35-89-16,-18 54 15,18 17 1,0 36-16,0-36 16,36 124-16,-19-18 0,18-53 15,18 0-15,-17 0 16,34 0-16,-17-35 16,18 17-16,35-17 15,-18 0-15,18-35 16,-1-19-16,-52-16 15,36-1-15,-19 0 16,-17-17-16,-35-18 16,-1 0-1,1 0 1,-18-18 15,0 1 0</inkml:trace>
  <inkml:trace contextRef="#ctx0" brushRef="#br0" timeOffset="69975.7">27481 3316 0,'0'35'125,"0"1"-125,0-1 16,0 53-16,18 124 15,0-71-15,-1-35 16,1 70-16,-18-52 16,18-36-16,-18-35 15,17 0-15,-17-18 16,18-17-16,-18-1 16,0-34 62</inkml:trace>
  <inkml:trace contextRef="#ctx0" brushRef="#br0" timeOffset="70641.59">27993 3545 0,'-35'18'32,"-1"0"-32,1 17 15,0 0-15,-18 18 16,18-35-16,-1-1 15,19 19-15,-1-1 16,0 0-16,18-17 63,53-18-48,-17 0 1,-1 18-16,-17-1 15,-1-17-15,1 0 16,-18 18-16,17 17 16,1-17-16,0 17 0,-1 18 15,-17-35 1,0 34-16,0-34 16,0 0-16,0 17 15,0 18-15,0-35 0,0 17 16,18-17-16,-18-1 15,0 1 1,18-18 31</inkml:trace>
  <inkml:trace contextRef="#ctx0" brushRef="#br0" timeOffset="71233.1">28381 3669 0,'0'18'63,"18"34"-63,-1-16 15,1 17-15,-18 0 16,35 17-16,0 18 16,-17-35-16,0 0 15,-1 0-15,19-18 16,-36-17-16,17 0 16,-17-1-1,18-52 48,-18 17-48,18-17-15,17-18 16,-18 0-16,1 0 16,0-17-16,-1-1 15,19 1-15,-19-1 16,-17 18-16,18 18 15,0-18-15,-18 35 16,0 1-16</inkml:trace>
  <inkml:trace contextRef="#ctx0" brushRef="#br0" timeOffset="71851.75">29228 3475 0,'0'17'47,"0"36"-47,0 0 15,0 0-15,17 18 16,-17-1-16,0 1 15,0-18-15,0-18 16,0 18-16,18-18 0,-18 1 16,0-19-1,18-17 32,-1 0-47,18 0 0,36-35 16,-18 0-16,35 17 15,18-17-15,-53 17 16,35 0 0,-53 1-16,1 17 0,-19 0 15,-17-18-15</inkml:trace>
  <inkml:trace contextRef="#ctx0" brushRef="#br0" timeOffset="72479.87">30198 2681 0,'17'18'63,"1"17"-48,17-17-15,-17 17 16,35 18-16,-18 17 16,0 36-16,1-35 15,34 105-15,-17-35 16,-35-53-16,-1 36 15,1-1-15,-18 1 16,0 17-16,0-18 16,0-34-16,0-1 15,0 71-15,-18-89 16,1-17-16,-1-18 16,18 18-16,-17-35 15,17 0 1,0-1-1</inkml:trace>
  <inkml:trace contextRef="#ctx0" brushRef="#br0" timeOffset="100738.46">16157 5521 0,'18'0'16,"-1"0"-1,1 0-15,53-18 16,17 18-16,71-17 15,-18 17-15,176 0 16,-105 0-16,229 0 16,-141 0-16,141 0 15,-141 0-15,141 0 16,-159 0-16,123 0 16,-122 0-16,-36 0 15,-36 35-15,1-17 16,105-1-16,-52 19 15,-124-19-15,230 1 16,-107-18-16,-176 0 16,177 0-16,35 0 15,17 0-15,-87 0 16,69 0-16,-157 0 16,175 0-16,-52 0 15,-54 35-15,-87-35 16,-89 0-16,18 0 15,-35 0-15,-1 0 63,36 0-63,-35 0 16,52 0-16,1 0 15,-18 0 1,-18-18-16,-17 18 15,-1 0-15,1 0 16,-18-17 31</inkml:trace>
  <inkml:trace contextRef="#ctx0" brushRef="#br0" timeOffset="108756.46">16863 6526 0,'-36'0'93,"19"18"-93,-36 0 16,18-1 0,-36 19-16,53-1 15,-17 0-15,18-35 16,17 18-16,0-1 15,0 1-15,0 0 16,0-1-16,0 1 16,35-18-16,0 18 15,18-1-15,18 1 16,-19 0-16,37-1 16,-72-17-16,36 18 15,0 17-15,-18-17 16,-35-1-16,0 1 15,18 0-15,-18-1 16,0 1-16,0 0 16,0-1-1,0 18-15,0 1 16,0-1-16,-35 18 16,17-18-16,-17-35 15,-18 35-15,0-17 16,35-18-16,-17 0 15,17 18-15,1-18 16,-18 0-16,17 0 16,-17 0-16,17 0 15</inkml:trace>
  <inkml:trace contextRef="#ctx0" brushRef="#br0" timeOffset="109287.89">17163 6473 0,'35'-17'62,"0"17"-46,18-18-16,18 1 0,17-1 16,-18 0-16,36 1 15,-35-1-15,-54 0 16,1 18-16</inkml:trace>
  <inkml:trace contextRef="#ctx0" brushRef="#br0" timeOffset="113559.92">19385 6650 0,'18'0'110,"-1"0"-110,36 0 15,18 0-15,-18 0 16,-18 0-16,18 0 16,-35 0-16,-1 0 15,1 0-15,0 0 16,-18 17 109</inkml:trace>
  <inkml:trace contextRef="#ctx0" brushRef="#br0" timeOffset="114133.32">19367 7038 0,'18'0'62,"35"0"-62,-35 0 16,35 0-16,17 0 15,-17 0-15,-35 0 16,17 0-16,-17 0 16,17 0-16,-35-18 0,18 18 15</inkml:trace>
  <inkml:trace contextRef="#ctx0" brushRef="#br0" timeOffset="118404.66">8537 7673 0,'-17'0'47,"-1"0"-31,0 0-16,1 0 15,-1 0-15,0 0 16,-17 0 0,17 18-16,1-1 15,-36 1-15,18-1 16,-18 1-16,17 17 16,1-17-16,18 17 0,-19 1 15,19-1-15,-1 18 16,0 17-16,18-34 15,-17 34 1,17-17-16,0 0 0,0 18 16,0-19-16,0 19 15,0-18-15,0 17 16,0-17 0,0-17-16,0 17 0,0 0 15,17 17-15,1-17 16,17 0-16,-17 0 15,17-36-15,0 19 16,-17-1-16,17-17 16,18-1-16,0-17 15,-35 0-15,17 0 16,-17 0-16,-1 0 16,1 0-1</inkml:trace>
  <inkml:trace contextRef="#ctx0" brushRef="#br0" timeOffset="119659.58">8890 7867 0,'35'0'156,"1"0"-140,34 0-16,-35 0 15,18 0-15,35 0 16,-35 0-16,18 0 16,0 0-16,-54 0 15,18 0-15,-17 0 16</inkml:trace>
  <inkml:trace contextRef="#ctx0" brushRef="#br0" timeOffset="120497.23">9155 7937 0,'0'53'79,"0"-35"-64,0 35-15,0 18 0,0 17 16,0-71-16,0 54 15,0-1-15,0 1 16,0-36-16,0 36 16,0-36-16,0 0 15,0 1-15,0-19 16</inkml:trace>
  <inkml:trace contextRef="#ctx0" brushRef="#br0" timeOffset="120955.89">8837 8749 0,'18'0'16,"-1"0"0,19 0-1,-1 0 1,0 0-16,18 0 15,-18 0-15,1 0 16,-1 0-16,0 0 16,0 0-16,1 0 15,-1 0-15,0 0 16,-17-18-16,0 18 16</inkml:trace>
  <inkml:trace contextRef="#ctx0" brushRef="#br0" timeOffset="121366.27">9543 8520 0,'17'17'31,"-17"36"-15,0-35-16,0 17 16,0 18-16,18-18 15,-18 1-15,0 16 16,0-16-16,0-1 16,0-17-16</inkml:trace>
  <inkml:trace contextRef="#ctx0" brushRef="#br0" timeOffset="121778.46">9631 8520 0,'17'0'32,"1"-18"-32,0 0 15,17 18-15,18 0 16,-35 0-16,34-17 16,-16 17-16,-19-18 15,1 18-15,0 0 16</inkml:trace>
  <inkml:trace contextRef="#ctx0" brushRef="#br0" timeOffset="122353.93">9613 8731 0,'18'0'62,"35"0"-46,-36-17-16,19-1 15,-1 18-15,-17 0 16,-1 0-16,1 0 16,-1 0 46,-17-18-46</inkml:trace>
  <inkml:trace contextRef="#ctx0" brushRef="#br0" timeOffset="123282.38">10231 7532 0,'17'0'31,"1"17"-15,-1 19 0,19 17-16,-19-36 15,1 54-15,0-18 16,-18 0-16,17 0 15,1-1-15,0 1 16,17 36-16,-18-36 16,1 70-16,0-105 15,-18 105-15,17-35 16,1 0-16,-18-17 16,0-53-16,0 35 15,0 0-15,0-1 16,0-34-16,0 17 0,0 1 15,-18-1 1,1 0-16,17-17 16,-36 17-16,36-17 0,-35 17 15,18-17-15,-1-1 16,18 1-16,-18 0 16,1-18-1,17 17-15</inkml:trace>
  <inkml:trace contextRef="#ctx0" brushRef="#br0" timeOffset="147910.54">5944 10107 0,'0'-18'0,"-17"18"31,-19-17-31,1 17 16,17 0-16,1 0 15,-18 0-15,17 0 16,-17 0-16,-18-18 16,35 18-16,-35 0 15,0 0-15,0 0 16,0 0-16,0 0 16,18 0-16,-35 0 15,-1 0-15,1 0 16,52 0-16,-35 0 15,18 0-15,-18 0 16,18 0-16,17 0 16,-17 0-16,-18 0 15,35 0-15,-35 0 16,0 0-16,0-17 16,18 17-1,-18-18-15,0 18 16,0-18-16,18 1 15,-18 17-15,18-18 16,0 0-16,-1 1 16,-17 17-16,18-18 15,-18 18-15,0-18 16,0 1-16,-17 17 16,52-18-16,-17 0 15,-18 18-15,35 0 16,-35-17-16,36-1 15,-19 18-15,1 0 16,0-17-16,17-19 16,-17 19-16,-18-1 15,0-17-15,18 17 16,-36-17-16,1 0 16,17-1-16,0 19 15,-18-19-15,-34 1 16,69 17-16,-17-17 15,18 35-15,-18-35 16,35 0-16,-17 17 16,-35-35-16,17 18 15,0-1-15,18 1 16,17 18-16,-17-1 16,-1-17-16,1-1 15,17 19-15,-17-19 16,18 19-16,-19-1 15,19-17-15,-19 0 0,1-1 16,0 1 0,-1 0-16,19-18 15,-18 35-15,17-17 16,-17-18-16,-1 18 16,19-18-16,-19 0 0,19 0 15,-1 0 1,-17 0-16,17 36 15,1-36-15,-1 0 0,-17 0 16,17 18-16,18 17 16,0-35-1,-18 18-15,1-1 16,-1-34-16,-17-1 0,17-17 16,1 53-16,-1-36 15,0-52 1,-17 52-16,17-17 0,18 35 15,-17-17-15,-19-19 16,36 19-16,0-1 16,0 1-16,-17 34 15,17-34 1,-18-1-16,18-17 0,0 35 16,0 36-16,0-36 15,0-18-15,0 1 16,0 17-16,0-18 15,0 1-15,0 52 16,0-35-16,0-18 16,0 54-16,0-36 15,0 0-15,0 18 16,0-1-16,0 1 16,0 0-16,0 0 15,0-1 1,0 19-16,0-19 15,0 1-15,0 17 16,0-17 0,0 0-16,0 0 0,18-1 15,-18-17-15,17 53 16,-17-53-16,0 36 16,18-36-16,-18 18 15,18-1-15,-18-17 16,0 18-16,0 18 15,17-1-15,-17-17 16,18 17-16,-18 0 16,0-17-16,18 17 15,-18 1-15,17-18 16,1 17-16,-18 0 16,18-17-16,-18 17 15,17 1-15,1-1 16,0-17-1,-1 17-15,1 18 16,-1-35-16,1 35 16,0-35-16,17 17 15,-17 18-15,-1-18 16,1-17-16,17 35 16,0 0-16,-35-18 15,36 18-15,-19 0 16,36-17-16,-17-1 15,-1 18-15,0 0 16,18-18-16,-18 18 16,18-17-16,0-1 15,18 18-15,-36-17 16,36 17-16,-36 0 16,18 0-16,0 0 15,0 0-15,17 0 16,-35 0-16,36 0 15,-18 0-15,-18 0 16,0 0-16,18 0 0,-17 0 16,17 0-1,-1 0-15,-34 0 16,35 0-16,-18 0 0,1 0 16,16 0-1,-16 0-15,-1 0 0,36 0 16,-36 0-1,0 0-15,18 0 16,0 0-16,-18 0 0,18 0 16,0 0-16,-18 0 15,18 0 1,18 0-16,-36 0 0,36 0 16,-18 0-16,17 0 15,-52 0-15,35 0 16,35 0-16,-70 0 15,34 0-15,19 0 16,0 0-16,-36 0 16,-18 0-16,36 0 15,0 0-15,0 0 16,0 0-16,-18 0 16,36 0-16,-36 0 15,18 0-15,0-18 16,0 18-16,-35 0 15,35 0-15,-18 0 16,0 0-16,18 0 16,0 0-16,18-18 15,-1 18-15,1 0 16,-1 0-16,18 0 16,-52 0-16,34 0 15,1 0-15,-36 0 16,36-17-16,-1 17 15,-17 0-15,0 0 16,18 0-16,-19 0 16,1 0-16,18 0 15,-18 0-15,17 0 16,-17-18-16,53 18 16,-53 0-16,18-18 15,-1 18-15,-52 0 16,52 0-16,1 0 15,-18 0-15,0 0 16,0 0-16,0 0 16,-18 0-16,0-17 15,36 17-15,-1 0 16,-17 0-16,0 0 16,0 0-16,0 0 15,0 0-15,-18 0 16,0 0-16,18 0 15,18 0-15,-53 0 16,52 0-16,-17-18 16,35 18-16,-53 0 15,36 0-15,-18 0 16,0 0-16,0 0 16,0 0-16,0 0 15,-36 0-15,36 0 16,-18 0-16,1 0 15,17-18-15,0 18 16,-18 0-16,18 0 16,0 0-16,-36 0 15,36 0-15,0 0 16,-35 0-16,17 0 16,-17 0-16,17 0 15,18 0-15,-18 0 16,0 0-16,18 0 15,-17-17-15,-1 17 0,0 0 16,0 0 0,1 0-16,-19 0 15,1 0 1,0 0-16,17 0 16,-17 0-1,-1 0-15,18 0 16,-17 0-16,35 0 15,-35 0-15,17 0 0,18 0 16,0 0-16,-36 0 16,36 0-1,-17 0-15,17 0 0,-1 0 16,-34 0-16,17 0 16,18 0-16,-35 0 15,35 0 1,0 0-16,-36 0 0,36 0 15,-17 0-15,-1 0 16,18 0-16,-36 0 16,36 0-16,-17 0 15,-19 0 1,19 0-16,-19 0 0,18 0 16,1 0-16,-1 0 15,18 0-15,0 0 16,-36 0-16,72 0 15,-72 0-15,36 0 16,18 0-16,-18 0 16,-36 0-16,19 0 15,-1 0-15,0 17 16,-17-17-16,17 0 16,18 0-16,0 0 15,-18 18-15,18-18 16,-18 18-16,18-18 15,-35 0 1,17 17-16,1-17 16,-19 0-1,36 0-15,0 18 16,-35-18-16,35 18 16,-18-18-16,18 17 15,-36 1-15,19-18 16,-1 18-16,-35-1 15,35-17-15,0 18 16,-35-1-16,53 19 16,-35-36-16,35 35 15,-18 0-15,18 1 16,0-1-16,0 18 16,0 0-1,0-18-15,-18 18 16,18 0-16,0-18 15,35 53-15,-35-35 16,-35 0-16,17-35 16,0 35-16,18 0 15,-18-1-15,1-16 16,-1 34-16,0-17 16,-17-35-16,17 35 15,0 17-15,18-17 16,-17 0-16,-1 0 15,0-35-15,-35 35 16,35-18-16,1 18 16,-19-18-16,1 0 15,0 18-15,17 0 16,-17-17-16,-1 16 16,1 1-16,0 0 15,-1 18-15,1-36 16,-1 36-16,19-1 15,-19-17-15,1 18 16,0-1-16,-1-34 16,1 34-16,0 1 15,17-1-15,-35 1 16,17-18-16,1 17 0,-18-35 16,0 1-1,18 34-15,-1 1 16,1-36-16,-18 36 15,0-18-15,0-18 0,0 18 16,18 17 0,-18 19-16,0-37 0,17 19 15,-17 17-15,0-52 16,0 16-16,0-16 16,36 52-16,-36-35 15,0-18 1,0 0-16,0-17 15,0 53-15,0-36 0,0 0 16,0 18-16,0 18 16,0-54-16,0 36 15,-18 0-15,0-18 16,1 18-16,-1 0 16,0 0-16,1 0 15,-1 0-15,0 0 16,18-36-16,-17 19 15,-1 17-15,1 0 16,-19-36-16,1 36 16,17-18-16,1 18 15,-19 18-15,-16-18 16,16-18-16,19-17 16,-19 35-16,-34 17 15,52-35-15,-35 18 16,0-17-16,18 17 15,-18-18-15,18 0 16,-36 0-16,18 18 16,36-17-16,-36-19 15,0 1-15,0 17 16,18 0-16,-18-17 16,0 0-16,0-1 15,18 1-15,-18 0 16,-18-1-16,1 1 15,17-18-15,0 0 16,-35 18-16,-36-18 16,54 0-16,-36 0 15,-18 0-15,54 0 16,-18 0-16,-1 0 16,19 0-16,34 0 15,-52 0-15,18 0 16,17 0-16,-35 0 15,17 0-15,-17 0 16,0-18-16,17 18 16,1 0-16,17 0 15,0 0-15,0 0 16,18 0-16,-18 0 16,17 0-16,1 0 15,0 0-15,0 0 16,-1 0-16,1 0 15,0-18-15,-1 18 16,1-17-16,-18 17 16,36 0-16,-19 0 15,19-18-15,-1 18 16,0 0-16,1 0 16,-1 0-1,-17 0-15,17 0 16,-17-18-16,0 18 15,-1 0 1,19-17-16,-19 17 16,19 0-16,-1 0 15,-17 0-15,0 0 16,17 0-16,0 0 16,-17 0-1,17 0 1,18-18-16,-17 18 15,-1 0-15,0 0 16,1 0-16,-18-18 16,17 18 15,0 0-31,1 0 16,-1-17-1,0 17-15,1 0 31,-1 0-31,0 0 32,1 0-17,-1 0 1,1 0 0,-1-18-1,0 18 16,1 0 1,-1 0-32,18-17 31,-18 17-15,1 0-1,-1 0 16,0 0-15,1 0 0,17-18-1,-18 18 17,18-18-32,-17 18 15,17-17 16,-18 17 1,0 0-17,1 0 1,-1 0 0,18-18-1,-18 18-15,1-18 16,-1 18-1,0 0 1,1 0 0,-1 0-16,18-17 15,-18 17-15,1-18 16,-1 18-16,18-18 16,-17 18-1,-1 0-15,0 0 31,1 0-31,-1-17 32,0 17-17,1 0 1,17-18 15,-18 18-31,0 0 16,1 0 15,-1 0-15,1 0-1,17-17 1,-18 17 0,0 0 15,1-18 16,-1 18-32,0 0 17,1 0 30,-1-18-46,0 18 46,1 0-31,-1 0 48</inkml:trace>
  <inkml:trace contextRef="#ctx0" brushRef="#br0" timeOffset="149119.73">8784 9754 0,'-17'0'109,"-1"0"-93,-17 18-1,-1 0 1,19-1-1,-1 1-15,-17-1 16,-1 1-16,36 0 16,-35-18-16,35 17 15,-17-17-15,17 18 16,0 0 0,-18-18-16,0 0 15,18 17 1,-17-17-1,17 18-15,0 0 94,0-1-63,0 1-15,0 0 15,0-1-31,17 1 32,1-1-32,0-17 15,-1 18 1,1 0-16,-18-1 15,17-17-15,1 0 16,0 0 0,-1 18-16,1-18 15,0 18 17,-1-18-17</inkml:trace>
  <inkml:trace contextRef="#ctx0" brushRef="#br0" timeOffset="171048.74">20338 6209 0,'17'0'171,"36"-18"-171,0 18 16,-18-17-16,36-1 16,-18 18-16,17-18 15,-34 18-15,-1 0 16,0 0-16,-17 0 16,0 0-1,-1 0 48,36 0-48,-18 0-15,54 0 16,-54 0-16,18 0 16,-36 0-16,1 0 15</inkml:trace>
  <inkml:trace contextRef="#ctx0" brushRef="#br0" timeOffset="171723.43">20673 6227 0,'0'35'109,"0"0"-93,0 18-16,0 0 16,0 17-16,0 1 15,0 52-15,0-34 16,0-19-16,0-17 15,0 0-15,0-35 16,0 17-16,0-17 16,0-1-1</inkml:trace>
  <inkml:trace contextRef="#ctx0" brushRef="#br0" timeOffset="172484.08">20479 7179 0,'0'-18'78,"17"18"-16,1 0-46,17 18-16,1-18 16,-1 0-16,0 0 15,18 0-15,-18 0 16,18 0-16,-17-18 16,-19 18-16,1 0 15,-1-17 48,1 17-48,0 0 1,17-18-16,-17 18 16,-1 0-1</inkml:trace>
  <inkml:trace contextRef="#ctx0" brushRef="#br0" timeOffset="173057.37">21255 6756 0,'0'35'63,"0"0"-48,0 1-15,0 16 16,17-52-16,-17 53 16,0-35-16,0 17 15,0 1-15,0-1 16,0-18-16,0 1 16,0 0-16,0-1 15,18-17 16,-18 18-15</inkml:trace>
  <inkml:trace contextRef="#ctx0" brushRef="#br0" timeOffset="173686.42">21378 6650 0,'18'0'110,"0"0"-110,-1 0 15,19 0-15,-19 0 16,1 0-16,-1 0 16,1 0-16</inkml:trace>
  <inkml:trace contextRef="#ctx0" brushRef="#br0" timeOffset="174258.95">21361 6879 0,'35'0'93,"0"0"-93,-17 0 16,17 0-16,-17 0 16,-1 0-16,19 0 15</inkml:trace>
  <inkml:trace contextRef="#ctx0" brushRef="#br0" timeOffset="175043.99">22296 6403 0,'-18'18'172,"0"17"-157,-17 0-15,0 0 16,17 1-16,-35 34 15,18-17-15,-18 0 16,18 0-16,17-18 16,0 1-16,-17-1 15,17 0-15,18-17 16,0-1 0,0 1-1,0-53 110</inkml:trace>
  <inkml:trace contextRef="#ctx0" brushRef="#br0" timeOffset="176005.46">21855 6438 0,'17'0'63,"1"18"-32,-1 17-31,19-17 16,-1 35-1,-35-36-15,18 19 0,17-19 16,-17 1-16,-18-1 16,35 1-16,-17 0 15,-1 17 1,1-35-16,-1 35 0,19 1 15,-19-19 1,1 1-16,-18 0 16,18-18 15,-1 0 0,-17 17 16,18-17-16,-18 18-31,18-18 16,-1 0-16,-17 17 16,18 1-1,-1 0 1,19 17-1,-1-17 1,-17-1-16,-1 19 16,1-19-16,0-17 15,-18 18-15,17-18 32,-17-18 46</inkml:trace>
  <inkml:trace contextRef="#ctx0" brushRef="#br0" timeOffset="181919.84">22807 6385 0,'0'18'79,"0"17"-64,0-17 1,0 35-16,0 0 0,0 0 15,0 17-15,0-17 16,0-18-16,0 36 16,0-36-16,0 53 15,0-35-15,0-35 16,18 17 0,-18 0-16,0-17 0,0 17 15,0 1-15,0-19 16,0 1 15,0-36 32,0 1-48,0-19 1,0 19-16,0-36 15,0 0-15,0-35 16,0 70-16,0-52 16,0 17-16,0 17 15,0 1-15,0-18 16,0 35-16,0-34 16,0 34-16,17 0 15,-17 1-15,18-1 16,0 18-16,-1-18 15,19 1-15,-36-1 16,35 18-16,-18-35 16,-17 17-16,18 18 15,-18-17 1,18 17-16,-1 0 31,1 0 16,0 0-31,-1 0-1,1 0 1,-18 17-16,0 1 16,0-1-16,18 1 15,-1 0-15,-17-1 16,0 19-16,18-36 15,-18 17-15,0 1 16,0 0-16,0-1 16,0 1-16,-18-1 15,-17 19-15,-36 17 16,18-18-16,53-17 16,-35-1-16,0 1 15,35-36 110,0 1-109,18 17 31,17 17-16,0 1-31,0 17 0,-17-17 16,0-1-1,-1 19-15,19-19 0,-36 19 16,17-1-16,1-17 15,-1-1-15,1 18 16,0 1 0,-1-19-1,1-17 32,-18 18-31</inkml:trace>
  <inkml:trace contextRef="#ctx0" brushRef="#br0" timeOffset="185757.65">24007 6667 0,'-18'0'16,"71"18"62,17 0-62,54-18-16,105 0 15,18 0-15,-159 0 0,177 0 16,-124 0 0,-18 0-16,-52 0 15,-53 0-15</inkml:trace>
  <inkml:trace contextRef="#ctx0" brushRef="#br0" timeOffset="186363.83">24783 6332 0,'0'53'63,"0"-17"-48,0 16-15,0 37 16,35 87-16,-35-52 16,0-36-16,0 0 15,18 18-15,-18 17 16,0-105-16,17 35 15,-17 0-15,18-53 63</inkml:trace>
  <inkml:trace contextRef="#ctx0" brushRef="#br0" timeOffset="197186.61">5098 9172 0,'17'0'78,"1"0"-63,0 0-15,34 0 16,-16 0-16,17 0 16,35 0-16,-18 0 0,1 0 15,-18-17 1,17 17-16,1-18 0,-53 18 16,70 0-1,0 0-15,-17-18 0,34 18 16,-16-35-16,-36 35 15,-18 0-15,0 0 16,-17 0-16,17 0 16,0 0-16,-17 0 15,35 0-15,-36 0 16,1 0 0,0 0-1</inkml:trace>
  <inkml:trace contextRef="#ctx0" brushRef="#br0" timeOffset="-179450.34">26158 6068 0,'18'0'16,"-18"17"15,0 54-16,0 0-15,0-1 16,0 18-16,0 0 0,0 36 16,0 17-16,-18-53 15,18-17-15,0-1 16,0 1-16,0-18 16,0-18-16,0 0 15,0-17 1</inkml:trace>
  <inkml:trace contextRef="#ctx0" brushRef="#br0" timeOffset="-179178.76">26564 6756 0,'18'0'16</inkml:trace>
  <inkml:trace contextRef="#ctx0" brushRef="#br0" timeOffset="-177902.1">26635 6791 0,'0'-18'16,"0"1"15,-18 17-15,18-18-1,-18 18 48</inkml:trace>
  <inkml:trace contextRef="#ctx0" brushRef="#br0" timeOffset="-177029.34">27570 6138 0,'0'-17'16,"0"-1"-1,-18 18 1,-17 0-16,17 0 16,-35 18-1,0 17-15,0 0 16,53 1-16,-35 16 0,17-52 15,18 36-15,0-1 16,0-17 0,0-1-1,0 1-15,71 17 16,-36-35-16,18 18 16,18-1-16,-1 19 15,1-19-15,17 72 16,-70-89-1,-18 17-15,0 1 16,0-1 0,17 1-16,-17 17 15,0 1-15,0-19 16,0 19-16,0-1 16,-17-17-16,17 17 15,-18-18-15,-17 1 16,17 0-16,-35-1 15,-17 1-15,-1 0 16,18-18-16,35 17 16,1-17-16,17-17 31,0-19-15,0-17-16,17 1 15,1 16-15,17-34 16,1 34-16,-1-17 15,18 1-15,-18-1 16,0 17-16,1 19 16,-36-1-16,17-17 15,1 35 1,-18-18-16,18 1 16,-18-1-16,0 0 15,35-35-15,0 18 16,0-35-16,-17 34 15,0 1-15,-18 17 16</inkml:trace>
  <inkml:trace contextRef="#ctx0" brushRef="#br0" timeOffset="-176213.33">28646 6227 0,'-53'17'62,"17"18"-46,-17 1-16,18-1 15,-18 18-15,36 0 16,-1-18-16,18-17 16,0 17-16,0 0 15,35-17-15,18 17 16,18-17-16,-18-1 15,0 1-15,-1-18 16,1 18-16,-17-1 16,-1 1-16,-35 0 15,0-1 17,0 1-17,0 0-15,-18 17 16,18-17-1,-35-18-15,0 17 16,17 18-16,-35-17 16,0 0-16,0-1 15,18-17-15,-35 0 16,34 0-16,19 0 16</inkml:trace>
  <inkml:trace contextRef="#ctx0" brushRef="#br0" timeOffset="-175865.34">28963 6227 0,'0'-18'31,"53"18"-31,-35 0 15,52 0-15,1-18 16,-1 1-16,18-19 16,159 19-16,-105 17 15,-107 0-15,0 0 16</inkml:trace>
  <inkml:trace contextRef="#ctx0" brushRef="#br0" timeOffset="-172336.25">17515 9102 0,'-17'0'15,"17"17"32,0 54-31,0-1-16,0 124 16,-18-141-16,18 124 15,-18 70-15,-17-71 16,18-88-16,-1-17 15,18-36-15,0-17 16,-18-18 31,18-36-31,-17 1-16,17-35 15,-18 17-15,0-18 16,18 36-16,-17-71 15,-1 18-15,18 0 16,0-36-16,0 36 16,0 0-16,0 35 15,35-35-15,1 35 16,-1 0-16,18 18 16,-18-18-16,53 17 15,-52 1-15,52 17 16,-35 18-16,0 0 15,-18 0-15,0 0 16,0 36-16,-17-1 16,17-17-16,-35 17 15,18 18-15,-18 0 16,18 17-16,-1 1 16,-17-18-16,0 17 15,0-17-15,0 0 16,-17-18-16,-1 1 15,0-1-15,-17-17 16,17-18-16,-17 0 16,18 0-1,17-18 17,0 0-32,-18 18 15,18-17-15,0-1 0,35 53 78,18 1-62,0-1 0,0 18-16,-18 0 0,36 35 15,-54-70-15,1 35 16,17-1-16,1 37 15,-1-19 1,-17-17-16,-1 0 0,1-35 16,-1-1-16,1 19 15,-18-19 1,18-17 0,-18 18-16,0-36 109</inkml:trace>
  <inkml:trace contextRef="#ctx0" brushRef="#br0" timeOffset="-171543.56">19509 9454 0,'17'0'63,"36"18"-63,0-18 15,0 0 1,-18 0-16,18 0 15,-18 0 1,18 0-16,-35 0 0,0 0 31</inkml:trace>
  <inkml:trace contextRef="#ctx0" brushRef="#br0" timeOffset="-171195.33">19667 9772 0,'18'0'78,"17"0"-62,18-18-16,-18-17 16,1 17-16,17 18 15,0-17-15,-1-1 16,-34 18 0</inkml:trace>
  <inkml:trace contextRef="#ctx0" brushRef="#br0" timeOffset="-169243.6">22278 8855 0,'-18'17'47,"-17"1"-31,17 17-16,1-17 15,-19 17-15,36-17 32,0 17-32,0 0 15,0-17-15,0 17 16,53 1-16,0-19 16,18 18-16,-36-17 15,36 0-15,-1 17 16,-35 0-16,18-17 15,-17 0-15,-19-1 32,-17 1-32,0 0 0,18 17 15,-18 0-15,0 0 16,0 1 0,-18-19-16,-17 19 15,0-19-15,-1 1 16,-34-1-16,17 1 15,0-18-15,18 0 16,-18 0-16,0 0 16,35 0-16,-17-35 15,0 0-15</inkml:trace>
  <inkml:trace contextRef="#ctx0" brushRef="#br0" timeOffset="-168882.75">22525 8749 0,'17'0'16,"1"-18"15,0 18-31,70-35 16,-17 17-16,-1 1 15,36-19-15,-18 19 16,-35-1-16,0 0 16,-35 18-1</inkml:trace>
  <inkml:trace contextRef="#ctx0" brushRef="#br0" timeOffset="-168419.2">23372 9366 0,'35'0'47,"18"0"-47,35-17 16,-53 17-16,71 0 16,123-36-16,-70 36 15,-35 0-15,-19 0 16,-52 0-16,18 0 15,-1 0-15</inkml:trace>
  <inkml:trace contextRef="#ctx0" brushRef="#br0" timeOffset="-167575.25">25153 8608 0,'0'35'31,"0"18"-16,0 0-15,18 0 16,-18 35-16,0-17 16,0-1-16,0 18 0,35 0 15,-35-52 1,0 17-16,0 35 16,0-18-16,0-34 15,0-1-15,0 0 16,0-17-16</inkml:trace>
  <inkml:trace contextRef="#ctx0" brushRef="#br0" timeOffset="-167026.86">25647 9102 0,'0'35'46,"0"0"-46,0 0 16,0-17 0,0-36 77,0 1-77,0-1-16</inkml:trace>
  <inkml:trace contextRef="#ctx0" brushRef="#br0" timeOffset="-166147.25">26458 8802 0,'0'-18'63,"-17"18"-32,-19 0-31,19 0 15,-19 0 1,36 35-16,-35-17 16,18 17-16,-1-35 15,18 18-15,0 0 0,0-1 16,0 1-16,0 17 16,0-17-16,35 17 15,18-17-15,-18-1 16,18 1-16,0 17 15,-17-17-15,-19-18 16,18 35 0,-17-17-16,0-1 0,-18 1 31,17 17-31,1 1 16,-18-19-1,0 1-15,0 17 16,-18 1-1,18-19-15,-17-17 16,-19 0-16,19 0 16,-18 0-16,17 0 15,-17-17-15,17-1 16,0 0-16,1-17 16,-1 0-1,18-1-15,-18 1 16,1 0-16,17 0 15,0-1-15,0-17 16,0 18-16,17 0 16,1 0-16,0 35 15,-18-36-15,35 1 16,-17 17-16,-1 1 16,-17-1 15,18 0 16</inkml:trace>
  <inkml:trace contextRef="#ctx0" brushRef="#br0" timeOffset="-165426.1">27164 8714 0,'-18'0'78,"-17"17"-62,17-17-16,1 18 15,-1 17-15,18-17 0,0 17 16,0-17 0,0 17-1,18 0 1,35-17-1,-18 0 1,0-1-16,0 1 16,1-18-16,-1 17 15,-35 1-15,35 0 16,-17-1-16,-18 19 16,0-19-1,18 1 1,-18 0-16,0-1 15,0 1 1,0-1 0,-18 1-16,-17 17 15,-18-17-15,0 0 16,18-1-16,-36-17 16,0 0-16,54 0 15,-19 0-15,-16 0 16,34 0-1</inkml:trace>
  <inkml:trace contextRef="#ctx0" brushRef="#br0" timeOffset="-165071.34">27517 8608 0,'53'0'47,"-1"-18"-31,37-17-16,34 17 15,106-35-15,-105 36 16</inkml:trace>
  <inkml:trace contextRef="#ctx0" brushRef="#br0" timeOffset="-163790.95">21220 10266 0,'17'0'47,"18"0"-31,-17 0-16,53 0 15,-1 0-15,71-18 16,89 18-16,-1-17 15,18 17-15,194 0 16,-159-36-16,177 36 16,-142 0-16,212-35 15,-158 35-15,-54 0 16,142-18-16,-142 18 16,-105 0-16,53-17 15,52 17-15,-35-36 16,-17 36-16,-18 0 15,70-17-15,-193 17 16,123 0-16,-141 0 16,70 0-16,-35 0 15,36 0-15,-19 0 16,-105 0-16,106-18 16,-36 18-16,-34 0 15,34 0-15,-35 0 16,-52 0-16,-19 0 15,1 0 1</inkml:trace>
  <inkml:trace contextRef="#ctx0" brushRef="#br0" timeOffset="-157667.25">23160 10866 0,'-18'0'47,"1"0"-47,-1 17 15,0-17-15,1 0 16,-1 18-16,0-18 15,1 0 1,17-18-16,0-17 16,0 0-1,0 17-15,0-17 16,0 17-16,35 0 16,-17 18-16,17-17 15,18-1-15,0 18 16,-18 0-16,18 0 15,-35 0-15,17 0 16,0 18-16,-17-1 16,17 36-16,-35 0 15,0-35-15,18 17 16,-18 18-16,0 18 16,-18 17-16,0-53 15,-17 0-15,-18 71 16,0-53-16,36-18 15,-19-17-15,19 17 16,-1-35 0,36 0 31,17 0-32,18 0 1,0-17-16,0 17 15,0-18-15,17 18 16,-17 0-16,-35 0 16</inkml:trace>
  <inkml:trace contextRef="#ctx0" brushRef="#br0" timeOffset="-157107.25">24077 10848 0,'-18'18'47,"1"17"-47,-18-18 15,35 36-15,-18 0 16,18-17-16,0 16 16,0-16-16,0-19 15,0 1-15,0 17 16,18-35-16,-1 36 15,18-36-15,-17 0 16,53 0-16,-18 0 16,-36 0-16,18-18 15,1-17-15,-19 35 16,1-36-16,0 1 16,-1 0-16,1 35 15,-18-18-15,0-17 16,0 17-16,0-35 15,0 18-15,0 0 16,-18-18-16,1 35 16,-19 1-16,19-1 15,-19 18-15,19 0 16</inkml:trace>
  <inkml:trace contextRef="#ctx0" brushRef="#br0" timeOffset="-154551.25">25206 10707 0,'0'0'0,"-18"17"47,1 1-32,-19 17-15,1-17 16,-18 35 0,0 0-16,0 17 0,0 19 15,1-37 1,34-34-16,0 17 0,18-17 15,-17-18 32</inkml:trace>
  <inkml:trace contextRef="#ctx0" brushRef="#br0" timeOffset="-153923.28">24836 10724 0,'35'0'47,"-18"0"-47,1 18 15,17 35-15,36 18 16,-18-19-16,-18-34 16,0 35-16,1-18 15,-1-17-15,0 17 16,-17-17-16,-18-1 16,18-17-16,-1 0 15,1 18 1,-18 0 15</inkml:trace>
  <inkml:trace contextRef="#ctx0" brushRef="#br0" timeOffset="-153087.92">25929 10777 0,'0'53'62,"18"0"-62,-1-35 16,1 35-16,0-18 16,-18 18-16,17-35 15,1 34-15,0-16 16,-1-19-16,-17 1 16,18 17-16,-18 1 15,18-19 1</inkml:trace>
  <inkml:trace contextRef="#ctx0" brushRef="#br0" timeOffset="-152348.33">26370 10813 0,'-18'0'32,"1"0"15,-1 35-32,18-17-15,0 17 16,0 0-1,0-17-15,0 17 0,0 0 16,0 1 0,0 16-16,18-16 0,-1-36 15,-17 17-15,18 1 16,0 0 0,-1-1-1,1-17-15,17 0 0,-17 0 16,17 0-16,1-17 15,-19-19-15,1 36 16,-1-35 0,1 17-16,0-17 15,-18 18-15,0-1 16,17 0-16,-17 1 16,18-19-16,-18 1 15,0 17-15,0-17 16,0-18-16,0 36 15,-18-19-15,1 1 16,-1 17 0,-17 1-16,17-1 15,-17 18-15,-18 0 16,0 0-16,-18 0 16</inkml:trace>
  <inkml:trace contextRef="#ctx0" brushRef="#br0" timeOffset="-144564.89">26635 10495 0,'0'-18'94,"35"18"-78,-17 0-16,17-35 15,-17 35-15,-1 0 16,1-17-16</inkml:trace>
  <inkml:trace contextRef="#ctx0" brushRef="#br0" timeOffset="-141929.33">26652 10495 0,'36'0'157,"-1"0"-142,-17 0 1,-1 0-16,1 0 16,-1 0-16,1 0 15,0 0-15,-54 0 125,1 18-109,-18-18-1,36 0-15,-1 0 16,0 0-16,1 0 16,-1 17-1,36-17 95,17 0-110,0 0 15,-17 0-15,35-17 16,-36 17 0,1 0-16,0-18 15,-36 18 110,18-18-109,-18 18-1,1 0 1,34-17 62,1 17-62,17 0-16,-17 0 15,0 0 1,-18-18-16,17 18 16,-17-17 31,-17 17 15,-19 0-62,19 0 16,-19 0-16,1 17 15,18-17 1,34 0 140,1 0-109,-36 18 31,1-18-62,-1 0-16,0 17 15</inkml:trace>
  <inkml:trace contextRef="#ctx0" brushRef="#br0" timeOffset="-139827.97">27058 10283 0,'18'0'156,"-1"0"-156,19 0 16,-19 0-1,1 0 1,0 0-16,-1 0 16,1 0-1,-1 0 17,-17 18-32,0 0 46,18-1-30,-18 1 0,0 0-1,-18-1 17,1 1-17,17 0 1,-18-18-16,18 17 0,-17-17 62,17 18-15,0-1-16,17-17-15,1 0-16,-1 0 31,1 18-15,0 0 0,-18-1-1,17 1 32,-17 0-31,0-1 15,0 1-15,0 0-1,-17-18-15,-19 17 16,36 1-1,-17-18-15,-1 0 16</inkml:trace>
  <inkml:trace contextRef="#ctx0" brushRef="#br0" timeOffset="-135012.33">20585 12965 0,'17'0'78,"36"-18"-63,0 0-15,-35 18 16,17-17-16,18-1 16,-18 18-16,0-18 15,1 18 1,-19 0-16,1 0 15,0 0-15</inkml:trace>
  <inkml:trace contextRef="#ctx0" brushRef="#br0" timeOffset="-134604.8">20708 13264 0,'35'0'62,"-17"0"-62,17 0 16,1-17-16,-1-1 15,18 18-15,0 0 16,0 0-16</inkml:trace>
  <inkml:trace contextRef="#ctx0" brushRef="#br0" timeOffset="-92756.23">22313 12506 0,'0'35'47,"0"1"-31,0 34-16,0 54 15,0-1-15,0 0 0,0-17 16,0-35-1,18 17-15,-18-17 16,0-1-16,17-52 16,-17 17-16,0-17 0,18-1 15</inkml:trace>
  <inkml:trace contextRef="#ctx0" brushRef="#br0" timeOffset="-91900.25">22983 12665 0,'-35'0'78,"0"17"-62,17-17-1,1 18-15,-19 0 16,19 17-16,-1 0 16,0-17-16,18 17 15,0 0-15,0-17 16,0 17-1,0-17-15,18 17 16,17-17-16,-17 17 16,0-35-16,-1 18 15,1-1 1,0 1-16,-1 0 16,1-1-16,-18 1 15,17-18-15,-17 35 16,0-17-16,0 0 31,0-1-31,0 1 16,0-1-16,0 19 0,-52-1 15,-1-17 1,35 17-16,0-17 16,-52 17-16,52-35 15,1 17-15,-1-17 16,0 0-16,18-52 31,0-1-15</inkml:trace>
  <inkml:trace contextRef="#ctx0" brushRef="#br0" timeOffset="-91436.45">23019 12612 0,'17'0'31,"1"0"-31,17 0 16,1-18-16,16 1 15,-16-1-15,17 0 16,-36 1-16,1 17 16,-18-18-16</inkml:trace>
  <inkml:trace contextRef="#ctx0" brushRef="#br0" timeOffset="-90428.3">23989 12629 0,'-18'0'31,"1"0"1,-1 0-32,0 0 15,-17 0-15,-18 18 16,18 17-16,0 1 15,-1 17-15,19-53 16,-1 35-16,18-18 16,0 1-16,0 0 15,0-1-15,0 1 0,0 0 16,35 17 0,1-35-16,16 0 15,1 18-15,-35-18 16,17 17-16,18 1 0,-35-1 15,17 1 1,-17 17-16,-1-35 16,-17 18-16,36 17 15,-1-17-15,-35 0 16,18 17-16,-18-17 31,0-1-31,0 1 31,0 17-31,0-17 16,-18 17-16,-17-17 16,-1-1-1,19 1-15,-1 0 0,1-18 16,-1 0 0,0 0-16,1 0 15,17-18 1,-18 0-1,18 1-15,-18-1 16,18 0-16,0 1 16,0-19-16,0 1 15,0 18-15,0-19 16,0 19-16,0-1 16,0-17-16,18-1 15,0 1-15,-1-18 16,1 18-16,-18 17 15,0 1-15,0-1 16,18 0-16,-18-17 16,17 17-1,-17-17-15,0 18 16,0-1 0,0 0-1</inkml:trace>
  <inkml:trace contextRef="#ctx0" brushRef="#br0" timeOffset="-88838.36">24412 13000 0,'18'0'78,"-1"0"-63,36 0-15,18 0 16,0 0-16,-19 0 0,72 0 16,-36 0-1,-53 0-15,18 0 16,-17 0-16,-19 0 16,1 0-1,-18-18 110,0 1-109,0-1-16,0 0 15,0 1-15,-18-36 16,1 0-16,17 35 16,0-17-16,-18-18 15,18 35-15,0-17 16,0 0-16,0 17 16,0 1-16,0-1 15,0-17-15,0 17 16,0-17-16,18 17 15,17 0-15,-18 1 16,1-19-16,17 19 16,1-18-16,-19 35 15,19-36-15,-19 19 16,1 17 0,0 0-1,-1 0 1,1 17-1,-1 1-15,19 35 16,-19-18-16,1-17 16,17 35-16,-35-18 15,18 0-15,0-17 16,-1 17-16,-17 0 16,18 1-16,-18 17 15,17-18-15,-17 0 16,18 18-16,-18-18 15,0-17 1,0 0 0,0-1-16,0 1 15,18-18 142,17 0-142,0-18-15,71 1 16,35-19-1,-35 19-15,159-1 0,-71 0 16,-88 1-16,35-18 16,-36 35-16,-87 0 15</inkml:trace>
  <inkml:trace contextRef="#ctx0" brushRef="#br0" timeOffset="-83767.73">17921 12612 0,'0'-18'0,"0"36"47,0 35-31,0 0-16,0 17 15,0-17-15,0 0 16,0 18 0,0 17-16,0-53 15,0 53-15,0-17 16,0-18-16,0-36 16,0 1-16,0 0 15,0-1-15,0-34 63,0-1-63,-18-35 15,18 18-15,0-36 16,-17 36-16,17-18 16,0 0-16,-18-17 15,18 17-15,0 0 16,0-18-16,0 36 15,53-53-15,-35 70 16,17-17 0,18-18-16,-18 18 0,18-18 15,0 35-15,-18 18 16,1-18-16,-1 18 16,-17 0-16,17 0 15,-18 0-15,1 0 16,0 0-16,-1 18 15,1 0-15,-18-1 16,18 19-16,-1-1 16,1 0-16,-18 0 15,18-17-15,-18 17 16,0 1-16,0-1 16,0 0-16,-18 18 15,-17-35-15,-36 52 16,36-52-16,-18 35 15,-18-53-15,54 17 16,-1-17-16,0 0 16,18-17 31,0-1-47,0 1 15,0-1-15,18 0 16,-18 1-16,18-1 15,-1 18-15,1-18 16,0 18 15,17 18-31,-35 0 16,35 17-16,0 18 16,-17-18-16,35 18 15,0 18-15,-18-18 16,18-1-16,-18-16 15,1-1-15,-36-17 16,17-1-16,1-17 16</inkml:trace>
  <inkml:trace contextRef="#ctx0" brushRef="#br0" timeOffset="-83202.39">16528 12171 0,'0'35'31,"35"53"-15,18 71 0,-18-35-16,36 140 0,-54-193 15,54 123-15,-18-53 16,-18-35-16,18 17 16,-18-17-16,-17-53 15,0 17-15,-1-52 16,-17 17-16,0-17 15,0 0 1,0-89 47,-17-17-48,-1 17-15</inkml:trace>
  <inkml:trace contextRef="#ctx0" brushRef="#br0" timeOffset="-80502.93">16651 12065 0,'18'0'31,"35"0"-15,17 18-16,1 17 0,17-17 15,35-1 1,1 36-16,-1-35 16,1-18-16,123 53 15,-18-53-15,-105 17 0,193 1 16,1-18-16,-54 0 15,54 0 1,140 0-16,-281 0 16,87 0-16,54 0 15,-1 0-15,-52 0 0,-1 0 16,-175 0-16,140 0 16,71 0-1,-212 0-15,194 0 16,-105 0-16,-19 0 0,-34 0 15,-1 0-15,-17 0 16,18 0-16,-19-18 16,37 18-1,-54 0-15,0 0 0,-18-17 16,54 17-16,-54-18 16,19 18-16,-19 0 15,18 0 1,-52 0-16,52 0 0,-18 0 15,1-18-15,0 18 16,17-17 0,-18 17-16,-17-18 0,18 18 15,17-18-15,18 1 16,-53 17-16,53-18 16,-18 1-16,0 17 15,35 0-15,1-18 16,-54 18-16,54 0 15,-18-18-15,17 18 16,18 0-16,71-35 16,-36 35-16,-52 0 15,-1-18-15,-17 18 16,-35-17-16,17 17 16,35 0-16,-70 0 15,53 0-15,18-18 16,-89 18-16,35 0 15,1 0-15,-18 0 16,17 0-16,1 0 16,-36 0-1,-17 0-15,0 35 94,-1 1-78,1 34-16,0 18 15,-1 1-15,1-19 16,-1 54-16,-17 52 16,0-53-16,18-52 15,-18 17-15,0 71 16,0-71-16,0 18 15,0-35-15,0 70 16,0-18-16,18 18 16,-18 36-16,0-89 15,0 18-15,35 35 16,-17-35-16,-18-36 16,17-52-1,-17-1-15,0 1 16,-35-18 78,-18 0-79,-53 18-15,-17-18 16,35 17-16,-142-17 0,-17 0 15,124 0-15,-159 0 16,17 0 0,36 0-16,-177-17 15,106 17-15,36 0 0,-89 0 16,-18 0 0,107 17-16,87-17 0,-140 0 15,141 18 1,-36-18-16,35 0 0,-17 0 15,18 0-15,-36 0 16,36 0-16,-53 0 16,52 0-1,-123 0-15,212 0 0,-176 0 16,140 0-16,-52 0 16,35 0-16,-71-35 15,53 17 1,-17 18-16,88 0 0,-71-18 15,18 18-15,-18-17 16,53 17 0,36 0-16,-54-18 0,36 18 15,-35-35-15,52 35 16,-17 0-16,-36 0 16,89 0-16,-124-35 15,106 35-15,-105 0 16,69 0-16,1 0 15,18 0-15,-54 0 16,36 0-16,-18 0 16,36 0-16,-19 0 15,37 0-15,-19 0 16,18 0-16,-35 0 16,17 0-16,1 0 15,34 0-15,1 0 16,0 0-16,17 0 15,1 0 1,-1 0-16,0 0 16,1 0-1,-1 0-15,0-18 172,18 0-156,-17 18-1,17-53-15,-18 18 16,18 0-16,-17-18 16,-1 18-16,0-18 15,1 17 1,-1 19 0,18-18-16,0-1 15,0 19 1,-18-1-16,1 0 15,17 1-15,-18 17 16,18-36-16,0 19 16,0-1-1,-18 1-15,18-1 16,0 0 0,-17 1-1,17-1 1,0 0-16,0 1 47,0-1-16,0 0 0</inkml:trace>
  <inkml:trace contextRef="#ctx0" brushRef="#br0" timeOffset="-72912.19">5098 3122 0,'-18'0'16,"36"0"124,17 0-124,-17 0 0,-1 0-16,1 0 31,17 0-31,-17 0 47</inkml:trace>
  <inkml:trace contextRef="#ctx0" brushRef="#br0" timeOffset="-72423.77">5009 3316 0,'0'18'16,"18"-18"30,17-18-30,1 18 0,-19-18-16,1 18 15,0-17-15,-1 17 0,1 0 32,-1 0-17</inkml:trace>
  <inkml:trace contextRef="#ctx0" brushRef="#br0" timeOffset="-71929.34">5362 2946 0,'0'35'47,"0"0"-47,0-17 16,0 17-16,0-17 15,0 17-15,0-17 16,18-1-1,-18 19-15,0-19 16,0 1 0,0 0-1,0-1 1,0 1-16</inkml:trace>
  <inkml:trace contextRef="#ctx0" brushRef="#br0" timeOffset="-71286.36">5644 2999 0,'-17'0'47,"-1"0"-32,1 0 1,-1 0 0,18 17 30,0 1-46,0 0 32,0-1-17,18-17-15,-1 18 16,1-1-16,-1 1 16,1-18-16,0 0 15,-18 18-15,17-1 16,-17 1 15,0 0-31,0-1 16,0 1 15,0 0-31,-35-18 16,35 17-16,-35-17 0,17 18 15,18-1 1</inkml:trace>
  <inkml:trace contextRef="#ctx0" brushRef="#br0" timeOffset="-70958.08">5750 2999 0,'18'0'16,"0"-18"-1,-18 0-15,35 18 16,0-17-16,-35-1 16,18 0-16,-1 18 15</inkml:trace>
  <inkml:trace contextRef="#ctx0" brushRef="#br0" timeOffset="-70067.3">6191 2928 0,'0'0'0,"-17"0"94,-19 18-94,1-1 16,0 1-16,17 0 15,0-1 1,18 1-1,-17 0 1,17-1 31,17-17-31,19 18-16,-19-1 15,19-17 1,-36 18-16,17-18 15,-17 18-15,18-18 16,-18 17-16,0 1 31,18 0-31,-1-18 32,-17 17-32,0 1 15,0 0-15,0 17 31,0 0-31,-17-35 16,-1 35-16,0-17 16,1-18-16,-1 0 15,18-18 32,0-17-47,0 0 16,0-18-16,0 35 15,18-17 1,-1-18-16,1 18 0,-18 17 16,18-17-16,-1 17 15,-17 1 1,18-1 31</inkml:trace>
  <inkml:trace contextRef="#ctx0" brushRef="#br0" timeOffset="-69155.05">6279 3157 0,'36'0'47,"-19"0"-32,1 0-15,17 0 16,-17 0-16,0 0 16,-18-17 77,0-1-77,0 0 0,0 1-16,0-1 15,0 1-15,0-1 16,0 0-16,0-17 16,0 17-16,17 1 15,1-1-15,-1 0 16,1 18-1,-18-17-15,18 17 16,17-18-16,-17 18 16,-1 0-1,1 0 1,0 0 0,-18 35-16,17-17 15,-17 17-15,0 1 16,18-1-16,-18 0 15,0 0-15,0-17 16,0 0-16,0-1 16,0 1-1,17-18 48,19 0-63,-19 0 15,1 0-15,17-18 16,-17 18-16,0 0 63,-18-17-1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09T09:37:47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1570 4639 0,'35'0'31,"36"0"-15,35 0-16,17 0 15,36 0-15,70 0 16,124 0-16,-53 0 16,17 0-16,-17 0 15,-53 0-15,-176 0 16,70 0-16,-71 0 16,-52 0-16,-89 0 62,54 0-46,-124-18-16,-36 18 15,-123 0-15,53 0 16,-88 0-16,88 0 16,0 0-16,-70 18 15,105-18-15,142 18 16,17-18-16,53 17 15,17 1 32,36-18-47,35 0 16,1 0-16,87 0 16,36 18-16,-18-18 15,-18 17-15,89 18 16,-212-35-16,88 18 0,-124-18 15,-70 0 48,-17 0-63,-142 0 0,89 0 16,-159 18-1,-18-18-15,-18 0 0,106 0 16,107 0-1,-54 0-15,71 17 0,70-17 16,53 0 15,54 0-15,69 0-16,-34-17 16,158-36-16,-88 53 15,0-18-15,124 18 16,-72-17-16,-34 17 15,-177 0-15,36 0 16,-53 0-16,-18-18 47,-18 18-31,-35-18-16,0 18 15,-35-17-15,17-1 16,-52 0-16,17 1 15,18-1-15,17 18 16,18-18-16,36 18 16,-1 0-1,71 0 63,0 0-78,0 0 16,35-17-16,-17 17 16,-1 0-16,-17-18 15,-35 18-15,17 0 16,0-17-16</inkml:trace>
  <inkml:trace contextRef="#ctx0" brushRef="#br0" timeOffset="2549.98">14093 11606 0,'18'0'31,"17"71"-15,1 35-16,-1 17 15,35 1-15,-52-18 16,17 35-16,18 17 16,-35-52-16,0 18 15,-1-36-15,-17-35 16,18-18-16,-18 0 15,18-17-15,-1-18 16,36-35 0,0-36-16,123-88 15,-35-17-15,71-36 16,264-211-16,-158 194 16,105-106-16,-35 70 15,247-88-15,-388 212 16,0 0-16,-35 18 0,35-1 15,-124 54-15,-35 17 16,-70 35 0,0 0-16,-1 18 15,-17-17 1</inkml:trace>
  <inkml:trace contextRef="#ctx0" brushRef="#br0" timeOffset="24302.18">3228 829 0,'-18'18'31,"-17"-1"-31,-53 36 15,17-18 1,-35 36-16,1 35 0,-1 35 16,35-70-16,36 52 15,17 36-15,18 17 16,0-88-16,53 106 16,35-35-16,-35-53 15,106 106-15,-53-18 16,17-71-16,18 106 15,-52-105-15,-54-18 16,-17-18-16,-1-35 16,-17 0-16,0-18 15,0 36-15,-17-18 16,-1 17-16,0-17 16,18 0-16,-17 17 15,17 19-15,-18 34 16,18-52-16,0 70 15,0-35-15,0 52 16,0 107-16,0-142 16,35 54-16,-17 87 15,35 36-15,-36-212 16,36 124-16,-17 88 16,-36-88-16,0-36 15,-36-88-15,-140 177 16,35-89-16,35-35 15,-70 18-15,-18 70 16,17-17-16,107 70 16,17-52-16,53-54 15,35-17-15,53 105 16,71-17-16,35 88 16,-53-141-16,71 89 15,-71-54-15,-71-123 16,-52-89-16,-18 19 15,0-19 1,18 1 15,-1 0-15,1-18 0,-18 17-16,18-17 15,-18 18-15,17 17 16,-17-17-16,0 17 15,0-17-15,0 17 16,0 0-16,0-17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6T13:00:27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14023 10231 0</inkml:trace>
  <inkml:trace contextRef="#ctx0" brushRef="#br0" timeOffset="339.02">13141 10389 0,'0'-17'31,"-18"17"16,1 0-32,-19 0-15,19 0 16,-89 0 0,35 0-1</inkml:trace>
  <inkml:trace contextRef="#ctx0" brushRef="#br0" timeOffset="656.03">12524 10336 0,'-18'-17'16,"0"17"0,1 0-1,-19 0 1,1 0 0,-88 0-1,-89 0 1</inkml:trace>
  <inkml:trace contextRef="#ctx0" brushRef="#br0" timeOffset="889.05">11254 10266 0,'0'0'0,"-18"0"15,0-18 48,-35 18-32,-17 0-31</inkml:trace>
  <inkml:trace contextRef="#ctx0" brushRef="#br0" timeOffset="1107.07">9684 10266 0,'0'-18'31,"-18"18"-15,0 0 0,-17 0-1,0 0-15,-36 0 16</inkml:trace>
  <inkml:trace contextRef="#ctx0" brushRef="#br0" timeOffset="1292.08">8414 10283 0,'-18'0'78,"-17"0"-78,0 0 15,-18 0-15</inkml:trace>
  <inkml:trace contextRef="#ctx0" brushRef="#br0" timeOffset="1472.14">7426 10319 0,'-18'0'62,"1"0"-46,-1 0-1,-35 0 1</inkml:trace>
  <inkml:trace contextRef="#ctx0" brushRef="#br0" timeOffset="1633.15">6015 10319 0,'-18'0'63,"1"0"-48</inkml:trace>
  <inkml:trace contextRef="#ctx0" brushRef="#br0" timeOffset="1810.66">5045 10336 0,'0'-17'31,"-36"17"16,-16 0-47</inkml:trace>
  <inkml:trace contextRef="#ctx0" brushRef="#br0" timeOffset="2239.73">3581 10425 0,'-18'0'15,"0"0"1,-17 0 15,-35 0-15,-107 0 0</inkml:trace>
  <inkml:trace contextRef="#ctx0" brushRef="#br0" timeOffset="3256.71">20990 10301 0,'0'-18'78,"36"18"-63,16-17-15,1-1 16,36-17 0,16 17-16</inkml:trace>
  <inkml:trace contextRef="#ctx0" brushRef="#br0" timeOffset="3489.73">22084 10178 0,'0'0'0,"18"0"15,-1 0-15,18 0 16,36 0 15,-18 0-15,35 0-1,-53 0 1,1 0-16</inkml:trace>
  <inkml:trace contextRef="#ctx0" brushRef="#br0" timeOffset="3690.42">23072 10319 0,'0'0'0,"17"0"16,36-18-1,0 0 1,35 18 15,1 0-31</inkml:trace>
  <inkml:trace contextRef="#ctx0" brushRef="#br0" timeOffset="3889.69">24500 10372 0,'0'0'0,"53"0"16,0-18-1,124 0 17,-54 18-17</inkml:trace>
  <inkml:trace contextRef="#ctx0" brushRef="#br0" timeOffset="4089.56">26370 10460 0,'0'0'0,"35"0"15,-17 0 1,35 0-1,0-18 1,-35 18-16,70-17 16,106 17-1</inkml:trace>
  <inkml:trace contextRef="#ctx0" brushRef="#br0" timeOffset="4290.59">28205 10513 0,'17'0'31,"1"-18"-31,-1 0 16,36 1-1,-17 17-15,87 0 16,-52 0-16</inkml:trace>
  <inkml:trace contextRef="#ctx0" brushRef="#br0" timeOffset="4474.13">29139 10460 0,'0'0'15,"53"0"-15,-17 0 16,-1-18-1,-17 18 17,17-17-17,53 17-15</inkml:trace>
  <inkml:trace contextRef="#ctx0" brushRef="#br0" timeOffset="4657.05">30374 10530 0,'0'0'0,"0"-17"31,0-1-31,18 18 16,-1 0 0,1-18-16,0 1 15,17 17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4T07:23:22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25629 3034 0,'-17'0'62,"-19"0"-62,19 0 16,-19 0-16,-52 106 31,53-89-31,-18 19 16,-88 193 31,141-194-32,-35 53-15,17-35 16,-17 71 15,-1 105 1,36-141-17,-17-52 1,17 87 15,0-70-15,0-18-1,0 1 17,0-1-32,0 0 15,0 0 1,0-17-1,0 17 17,0-17-17,0 0 1</inkml:trace>
  <inkml:trace contextRef="#ctx0" brushRef="#br0" timeOffset="698.53">24853 4410 0,'0'35'47,"18"18"-31,-1 0-16,1-36 15,0-17-15,35 124 47,-36-89-47,1 0 16,0-35 15,-1 0-15,18 0-1,1 0 1,-19 0 15,89-88-31,-88 88 0,0-53 16,158-141 31,-158 159-32,-1 17 1,-17 1 0</inkml:trace>
  <inkml:trace contextRef="#ctx0" brushRef="#br0" timeOffset="7823.96">26317 2875 0,'-17'0'15,"-1"0"1,0 0 0,1 0-16,-1 18 31,18 52 0,0-34-15,35 34-16,-17-52 15,0-1-15,17 1 0,35 17 16,-34 1 15,-1-19-31,-17 1 0,-18 0 31,0 17-15,-18 0-16,0 0 16,-35 1-16,0-1 15,-35 35 1,88-52-16,-17 0 31</inkml:trace>
  <inkml:trace contextRef="#ctx0" brushRef="#br0" timeOffset="8333.67">26652 2734 0,'18'35'46,"0"18"-46,17-18 0,35 89 47,-52-106-47,0-1 0,-1 1 16,1-18 15,0 0 0,-1 0-31,19-35 16,-1-18 0,18 0-16,53-71 15,-36 36 1,-35 53 15,-17 35-31</inkml:trace>
  <inkml:trace contextRef="#ctx0" brushRef="#br0" timeOffset="8617.9">27305 3069 0,'0'35'0,"0"-70"0,18 106 16,-18 17 0,0 18-1,0 17 1,-18 36 15,0-124-15,18-17-16</inkml:trace>
  <inkml:trace contextRef="#ctx0" brushRef="#br0" timeOffset="9387.44">27728 2805 0,'-35'0'32,"17"0"-17,18 17 1,-17 18-1,17 54 1,0-19 0,0-34-16,17-19 15,1-17 1,53-17 15,-54-19-31,54-87 47,-36 70-47,-35 35 0,0 1 31,0 52 32,0-18-48,0 19 1,-18 52 0,18-35-16,0 70 15,0-105 1,0 35-16,0-18 16,0 53 15,0-52-16</inkml:trace>
  <inkml:trace contextRef="#ctx0" brushRef="#br0" timeOffset="9929.34">28081 2857 0,'0'-17'16,"18"17"15,-1 17-15,1 1-16,17 70 31,-17-52-31,17 34 15,18 1 1,-35-54 0,-1-17 62,1 0-78,0-17 0,-18-36 15,35 0 1,-17 0-16,35-18 0,52-70 31,-69 106-31,-19-18 16,1 53 0</inkml:trace>
  <inkml:trace contextRef="#ctx0" brushRef="#br0" timeOffset="42267.06">25453 5239 0,'0'17'94,"0"1"-78,0 0-16,0 35 15,-18-53 1,18 17-16,0 1 16,-17-1-1,17 1-15,0 0 16,0-1-1,0 19 1,-18-19-16,18 1 16,0 17 15,-18-17-15,18 17-16,-17-35 15,17 53 16,0-35-15,0 35 15,0-36-31,-18-17 16,18 18 0,0 0-16,-18-1 46,18 18-46,0-17 16,0 0 0,-17-1-1,17 1 1,0 0-16,-18-18 16,18 17-1,0 1 1,-17 17 15,17-17 0,0-1-15,-18 1 15,0-18-31,18 18 16,-17-1 15,-1-17-31,18 18 16,-18 0-1,18-1-15,-17-17 32,17 18-17,-18-18-15,18 18 63,-18-18-48,1 0 1,17 17 0,-18-17-1,0 18-15,1-18 16,17 18 31</inkml:trace>
  <inkml:trace contextRef="#ctx0" brushRef="#br0" timeOffset="43367.61">25171 5944 0,'-18'0'47,"0"0"0,1 18-32,17 0 1,-18-18-16,18 17 0,-35 18 31,17 1-15,1-19-1,-19 36 17,36-35-1,0 0 16,0-1-16,0 1-15,0 0 15,18-18 0,-18 17-31,0 1 31,18-18-31,52 0 32,-52 0-32,-1 17 15,19 1-15,105 0 47,-124-18-31,1 0-16,0 0 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5-14T07:38:41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20302 18750 0</inkml:trace>
  <inkml:trace contextRef="#ctx0" brushRef="#br0" timeOffset="651.24">19950 18662 0,'0'-18'15</inkml:trace>
  <inkml:trace contextRef="#ctx0" brushRef="#br0" timeOffset="4192.07">20002 18591 0,'18'0'47,"0"0"-32</inkml:trace>
  <inkml:trace contextRef="#ctx0" brushRef="#br0" timeOffset="78993">21537 5080 0,'35'0'47,"18"0"-47,106 0 15,17 0-15,36 0 16,17 0-16,-17-35 16,35-1-16,70-16 15,-158 52-15,-18-18 16,-17 18-16,-54 0 15,-34 0-15,-19 0 47,1 0-31,-18 18-16,0-1 16,0 1-16,0-1 15,0 1 1,0 0-16</inkml:trace>
  <inkml:trace contextRef="#ctx0" brushRef="#br0" timeOffset="-150763.28">20443 18732 0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0T05:52:18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28275 7885 0,'0'-18'16,"0"0"46,-18 18-46,1 0-1,-1 0-15,1-17 16,-19 17 0,1 0-1,0 0 1,-1 0-16,-34 0 16,17 0-1,0 0 1,35 0-16,-34 0 31,-1 0-15,17 0-1,1 0 1,0 0-16,-18 0 31,35 0-15,-17 0-1,17 0-15,1 0 16,-36 0 0,0 0-1,18 0 1,-18 0 0,17 0-1,-17 0 1,36 0-1,-1 17 1,1-17 0,-1 0-16,0 18 0,1-18 15,-19 0 1,19 0 0,-1 18-1,-17-1 1,17 1-1,-17-18 1,0 17 0,-1 19-1,19-36 1,-19 17 0,1 19-1,17-36 1,1 35-16,-36-17 15,35-1 1,-17 19 0,0-1-1,17-18 1,0 1 0,1 0-16,-18 17 31,17-17 0,0-18-31,1 35 31,-1-17-31,0-18 16,1 35 0,-1-35-1,0 17 1,18 1-1,-17 0 1,-1-1 0,0 1-1,1 0 1,-1-1 0,1 1 15,17 0-16,-18-18-15,0 17 32,18 1-32,0-1 15,-35 1 1,35 0 0,0-1-1,-18-17-15,1 0 16,17 18-16,0 0 15,-18-18 1,0 17 0,1 1-1,17 0 1,-18-18 0,1 17-1,17 1-15,-36-18 16,19 18-1,17-1-15,-36 1 32,36-1-32,-17 1 15,-1-18 1,0 18 0,1-1-1,-1 1 1,18 0-16,-17-1 15,-1-17 1,0 18 15,1 0-15,-1-18 0,0 0 30,1 0-30</inkml:trace>
  <inkml:trace contextRef="#ctx0" brushRef="#br0" timeOffset="877.2">25682 8731 0,'18'0'46,"-18"18"-30,0 0 0,0 17-1,0 0-15,0-17 16,0 17-16,0 18 16,0 17-1,0-17 1,0 18-1,0-18 17,0-36-17,0 1 1,0 17 0,0-17 15,17-18 0,19 0-15,-1 0-16,89 0 15,-1 0 1,18 0 15,-106 0-31,-17 0 16,-18 18 62,18-18-78</inkml:trace>
  <inkml:trace contextRef="#ctx0" brushRef="#br0" timeOffset="11008.19">24818 10142 0,'-18'0'15,"18"-17"-15,0-1 63,-17 18-47,-1 0-1,0-18 1,-17 18-16,17 0 15,-105-17 1,70-1 0,35 18-16,-17 0 15,-53 0 1,70 0 0,1-17-16,-1 17 15,-35 0 1,18 0-16,17 0 15,-35-18 1,-17 18 0,52 0-1,-17 0-15,17 0 16,-17 0 0,0 0-16,-18 0 31,-18 0 0,53 0-15,-17 0-1,18 0-15,-1 0 16,-53 0 15,18 0-31,1 0 16,16 0-1,-34 0 17,52 0-17,0 0-15,-52-18 32,52 1-32,-35-19 31,36 36-31,-1-17 15,-17-19 1,-1-17 0,1 36-16,18-1 15,-1-17 1,-17 0 0,-1-18-1,19 35 1,17 0-16,-18-17 15,-17-18 17,17 18-32,18 0 31,-17 17-15,17 0-16,-18-17 15,18-18 1,-18 53-1,18-17 1,0-1 0,-17 18-16,-1-18 15,18 1 1,0-1-16,-18 0 16,-17-17-1,0-18 1,17 53-1,18-35 1,-17 17-16,-19 1 16,36-1-1,-17 18-15,-1-18 16,0 18 0,1-17-1,-1-1-15,-17 0 31,17 18-31,18-17 16,-35-1-16,17 18 16,1-17-1,-1-1 1,-17 0 0,-1 1-1,19-1-15,-1 18 16,18-18-16,-53 1 31,36-1-15,-1 18-16,0 0 15,1 0 1,-1-18-16,-17 18 47,35-17-47,-36 17 31,19-18-31,-1 18 31,1 0-15,-1 0 31,0 0-47,1-17 31,-1 17-31,0 0 31,1 0 1,17-18-32,-18 18 0,0 0 15,1 0 16,-1 0-15,0 0 0,1 0-1,-1 0 1,-17 0 0,0 0-1,17 0 1,0 0-1,1 0 1,-1 0 0,0 0-1,1 0 1,-18 0-16,17 0 16,-17 0 15,17 0-16,-17-18-15,17 18 16,-17 0 0,17 0-1,-52 0 1,34 0 0,1 0-16,17 0 15,-70 0 1,18 18-1,34-18 1,1 0-16,-18 0 16,18 0-1,0 0 17,-1 0-17,1 0 1,0 0-1,-18 18 1,35-18-16,1 0 0,-1 0 16,-35 0-1,18 0 1,17 0 0,0 0-16,-17 0 15,-18 0 16,0 17-15,36-17-16,-89 0 47,71 0-31,-1 0-1,19 0-15,-1 0 16,0 0-1,1 18 1,-1-18-16,-35 0 16,-17 0-1,34 0 1,-17 17 15,36-17-31,-18 0 16,17 0-1,-17 0 1,17 0 15,0 0-15,-17 0 0,0 0-1,0 0-15,-1 0 16,19 0-16,-1 0 15,-17 0 1,-1 0 0,1 0-1,0 18-15,17-18 16,1 0-16,-1 0 16,0 0-1,1 0 1,-1 0-1,0 0 17,1 0-17,-1 0 1,0 0 15,1 0-15,-1 0-1,1 0-15,-19 0 32,-17 18-17,18-18 1,17 0-16,-17 0 16,18 0-1,-19 0 1,19 0-1,-1 0-15,0 0 16,-70 0 0,35 0-1,36 0-15,-36 0 16,35 0 0,0 0 15,1 0-31,-19 0 31,19 0-15,-1 0-16,1 0 15,-1 0 1,0 0-16,-17 0 16,17 0-16,1 0 15,-1 0 1,0 0-1,-17 0 1,18 0 15,-1 0-15,18-18 15,-18 18-31,1 0 16,-1 0 15,0 0-15,1 0-1,-1 0 17,0 0-17,1-18-15,-1 18 31,1 0-31,-19-17 32,19 17-17,-19 0 1,1-18 15,17 1-31,1 17 16,-1 0-16,0-18 15,1 18 1,17-18-16,-18 18 16,1 0-16,-1-17 15,-17-1 1,17 18-16,18-18 16,-35 1-1,17 17 1,-17-36-1,17 36 1,1 0-16,-1-17 31,0 17-31,1-18 16,-1 0 0,0 18 15,1 0-31,-1 0 15,18-17 1,-53-1 0,36 18-1,-1-17 17,0 17-17,1 0-15,-1-18 16,0 18 15,1 0-15,-1-18-1,0 18 1,1 0 0,17-17-16,-18 17 15,0 0 16,1-18-15,-1 18 0,1 0 15,-1 0-31,0 0 16,1 0 15,-1-18-31,0 18 15,-17 0 1,17-17 0,1 17-1,-1 0-15,1 0 16,-1 0 0,0 0-1,1 0-15,-1 0 47,0 0-31,1 0-1,-1 0 1,0 0 15,1 0 0,-1 0-15,1 0 15,-1 0 16,0 0-16,1 0 16,-1 0-15,0 0-17,1 0 1,-1 0-1,0 0 1,-17 0 15,17 0-15,1 0 0,-18 0 15,17 0-31,-70 0 15,52 0-15,-69-18 32,-72 18-17,54-18 17,87 18-32,1 0 15,-53 0 16,35 0-31,18 0 16,-18 0 0,-35 0-1,-89 0 1,54 0 0,35 0-1,52 0 1,-17 0-1,-17 0 1,35 0 0,-18 0-1,17 0 1,-34 0 0,52 0-16,-17 0 15,-18 0-15,-35 0 16,53 0-1,-1 0-15,-17 0 16,-17 0 0,-18 0 15,17 0-15,-17 0-1,0 0 1,-124 0-1,177 0 1,-36 0-16,1 0 16,-107 0 15,71 18 0,53-18-31,-52 0 31,16 0-31,37 0 0,-19 18 16,0-18-16,-17 0 16,18 0-1,-19 17-15,-69-17 32,34 0-32,54 0 15,-36 0-15,-265 0 16,107 0-1,-177 0 1,-18 18 0,-105 0-1,299-18 1,124 0-16,-423 17 16,158-17-1,53 0 1,124 0-1,17 0 1,89 0-16,17 0 16,-18 0-16,-87 0 15,87 0 1,1 0 0,35 0-1,-1 0 16,54 0-31,0 0 0,-18 0 32,18 0-17,-1 0-15,-16 0 0,16 0 16,-52 0 0,-53 0-1,70 0 1,36 0-16,-106 0 15,0 0 17,106 0-32,-1 0 15,19 0 1,-19 0 15,19 0-15,-1 0-16,1 0 15,-1 0 1,0 0 0,1 0 15,-1 0-15,0 0-1,1 0 16,-1 0-31,0 0 16,-17 0 0,17 0-1,1 0-15,-1 0 16,1 0 0,-1-17-1,0 17 1,1 0-16,-1 0 15,0 0 1,-17 0 0,0 0-16,-36 0 31,-35 0-15,89-18-1,-18 18-15,-1 0 16,19 0-1,-1 0 1,0-18 0,1 18 15,-1 0-31,0 0 31,1-17-15,-1 17-16,0 0 15,1 0 1,-1 0 0,1 0-1,-1 0 32</inkml:trace>
  <inkml:trace contextRef="#ctx0" brushRef="#br0" timeOffset="12110.16">5309 8096 0,'0'-17'78,"-17"17"-47,-1 0-31,-70 53 16,17-1 0,36-34-16,-36 35 15,-70 53 1,106-71-1,0-17 1,17-1 0,18 1-1,0 0 79,0-1-78,18 1-16,17 17 15,18 18-15,-35-35 0,35 17 16,52 18 0,-52-18-1,-17 1-15,-1-19 0,0 1 16,-17-1-1,-1-17-15,19 18 16,-1 17 0,18 18 15,-36-35-15,1 0-1,0-18 16,-1 0 94,1 0-93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0T05:57:11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8520 12859 0,'0'0'16,"0"-18"-1,-36 0 32,19 18-47,-36 0 16,-71-52 15,-229-37 16,283 72-47,-36-1 16,36 0-1,17 18 1,-88-17 0,35 17-1,-35-18 16,105 18-31,-140-17 32,88 17-1,52 0-31,-69 0 31,69 0-15,-52 35 15,-18 0-31,53-17 16,-35 35-1,53-18 1,-18-17 0,53 17-1,-53 18 16,35 0-15,-17 17 0,35 18 15,0-52-15,0-19-16,0 54 15,0 35 16,0 0-15,18-36 0,35 18-1,-18-35-15,-17-18 32,35 1-32,35 70 31,18-36-16,35 18 1,141 53 47,-229-123-63,88 35 31,-88-53-31,247 35 47,-265-17-47,335-18 31,-299 0-15,105-53 15,-140 35-31,-1 1 15,53-89 32,-35-88-15,18-106 14,-71 159-14,0 88-32,0-18 15,0 36 1,0-53 15,0 53 16,-18-1-31,-17-17 31,35 36-47,-18-36 31,18 35-31,-18-17 47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0T06:02:43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4798 6667 0,'0'-17'47,"-18"17"-16,18-18-15,-35 18-1,17 0-15,1 0 16,-19 0 0,1 0-1,17 0-15,1 0 16,-1 0-1,0 0 1,-17 0 0,18 0-1,-1 0 1,0 0 0,-17 0-1,17 0 16,1 0-31,-1 18 32,0-18-17,1 17 17,-1 1-17,1 0 1,17-1-1,-18 1 1,18 35 0,-18-35-1,18-1 1,0 1 0,0 0-1,0-1-15,0 36 16,0-35-1,0 17 1,0-17 0,0-1-1,0 1-15,18 35 32,-18-18-17,35 0 1,-17-35-1,-18 18-15,0 0 32,17-1-32,1-17 0,0 18 15,-1-18 1,1 0-16,0 0 16,-1 18-16,1-18 31,0 0-31,-1 0 15,36 0 17,-35 0-32,-1 0 0,1 0 31,17 0-15,1-18 15,-1 18-16,-18 0-15,1 0 16,0 0 0,-1-18-1,1 18-15,17-17 16,-17 17 0,0-18-1,-1 18 16,-17-18-31,18 18 16,-18-17-16,18-1 16,-18 0 15,0 1-15,17 17-16,-17-18 15,0 1-15,0-1 16,0-17-1,0 17 1,0-17 0,0 17-1,0 0-15,0 1 16,0-1 0,0 1-1,0-1 1,0 0-1,-17 18 1,-1-35 0,0 17-1,18 1 17,-17-1-32,-1 18 15,18-18 16,-18 18-31,18-17 16,-17 17 0,-1 0-1,0 0 17,1 0-17,-19-18 1,1 18-16,0 0 15,0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19-07-10T06:50:10.4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67 150,'0'0'100,"0"0"-60,0 0-18,0 0-12,0 0 4,0 0 14,0 0 0,53-54 8,-46 48-6,-2 0 4,-2 5-10,-3 1-10,0 0 0,0 0-14,0 0 0,0 0-6,0 7 2,0 2 4,4 6 12,-1 1 6,-1 6-6,2 5 0,-1 4-2,0 5 8,1 0-8,-2 0 8,5 1-8,-3-4-8,0 1-2,1-1 2,-1-1 6,-1-1-6,0-1 0,-3-2 2,0-1 4,0-4 0,0-6-6,0-6 2,0-6-2,0-5-2,0 0 0,4 0 0,1 0 6,4 0 2,6-4 20,-3-3-8,4-1 0,-1 2-18,-7 3-2,5 3-4,-8 0 0,7 0 4,0 0 0,7 0 0,1 0 4,5-4 0,2-1 6,9-3 2,0-4-2,0 0-2,4-4 4,-4 6 4,-9 4-6,-9 2-4,-6 1 0,-9 2-4,0-1 10,-3 2 6,0-1 14,0-2 16,0 3-4,0-2-28,-3-1-16,-6 2-34,-1 1-22,1 0-76,-2 0-592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19-07-10T06:50:06.8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16971 1477 224,'-4'0'12,"1"0"-12,3 3 0,-3-2 4,3-1-4,0 2 6,0-1 10,0 0-2,0 1-12,0-1-2,0-1 2,0 0 16,0 0 10,0 0 6,0 0-4,0 1 4,0-1 12,0 0-10,0 0-12,0 2-10,0-2 0,0 1 12,0-1 6,0 0 0,0 0 6,0 0-12,0 0-8,0 0-2,0 0-4,0 0 2,0 0 12,0 0 0,0 0 28,0 0-14,0-4-12,-5-3-18,0-2-6,1 1 2,-3-3 6,-1 1-12,0-2 4,-1-2-4,-5 0 12,2-2-4,-1-3-4,-2 0 4,1 1-4,-2-2-4,-7-3 4,2 3-4,-5-4-2,1 3 2,-2-1 2,-1 1-2,4 2 0,3 3 2,-3 0-2,5 2 2,-3 2 4,2-2-6,-3 4 2,4-2 0,-3 2-2,-1-2 4,4 0-4,-1 0 4,0-1-2,-2-4 0,-1 3-2,-1-3 0,-3 0 0,1-2 0,-5 3 0,3-3 2,-5 1-2,1-1 2,2-1-2,-2 3 0,2-3 0,-2 0 6,-7-2-6,-4 1 0,-5 1 0,-4 4 2,-4-3-2,4 2 0,0 0-2,2 1-2,-4 1 2,0 3 2,-9-1 0,-1 3-2,-4-3 2,0 0 0,-3-3 0,2-2 0,-3 2 0,1 0 0,-3 0 0,-1 2 0,-6-2 0,-3 1 8,-4 0-8,0 2 0,2-2-4,0 1 4,-2-2 0,0 1 0,1 0 0,-5-1 0,4 2 6,-3-2-8,1 0 4,-1 2-2,3-3 0,-5 2 0,-2-1 2,0-2-2,1 2 0,3 0 0,-2 0 0,-2 0 2,-2 2-2,-6 2 0,-4 3 0,2 0 0,1 2 0,-1 0 0,2 1 0,4-2 6,6 1-6,2 0 0,1 1 0,-1 0-4,-4 2 4,-2 2 0,-4-2 0,-2 2-2,2 0 2,1 2 2,-2 0-2,1 0 4,1 0-2,3 0-2,-5 0-6,1 0 6,-6 2 0,-7-2 4,-2 4-4,0 0 2,8 0-2,1 4 0,3-2 0,0-1 0,0 2 2,-5 1-2,1 1-2,0 3-4,-2 3 4,0 1 2,-4-2 0,6 4 0,2-4 0,2 0 6,1 0-10,-4 0 10,7-2-6,-2 1 0,4-2-2,-2 2 2,-2-4-4,-2 2 2,1 0 2,-1 1 0,0 2 0,5 2 0,2-2 0,0 0 2,-1-2-2,8 3 0,2 0-2,9-1 2,0 1 0,3-2 2,4 3-2,4-2 0,11 0 0,2 2 0,5 0 0,-2-1-2,2 1 4,5-1-4,0-1 2,-7 2-2,1 0 0,-4 3 0,-10 0 2,0-1 2,-3 0-2,2-1 0,2-1 0,10 4-2,-4-1 2,4-1-4,-5 4-4,-1-1 8,-4-1 0,4 0 4,-1-1-4,-2 1 0,2 0 0,2-2 0,3 1 0,1-2 0,6-1 2,-3 2-2,7-1 0,-7-1 0,1 1 2,-1 2-2,-5-2 4,5-1-4,4 0 2,5-2-2,6 0 0,1 0 0,0 0-2,-7 4-2,-2-2 4,-10 4 0,-2 1-2,-7 2 2,0 2 0,-6-1 0,0 0 0,-2-1 0,-2-3 0,5 0 0,2 0 0,7 0 2,2 1 4,0 0-6,4 2 2,4-4-2,9 1-4,4-2 4,5 2 0,-3 3-4,-4 2 4,-7 2-4,-2 1 2,-10 1 0,1-1 0,-2 2-2,-6-4 4,-3 0-2,-4-1 4,-1-1-2,-9 1 0,4 1 4,-5-4-2,-2 2 0,-3-1-2,0 1 6,6 0 0,4-1-6,7 1-6,7 1 6,1-2 0,6-1-4,1 0 4,8-2 2,3-2-2,5 0-2,4 0 0,0 1 0,8 0 0,1-3 2,2 0 0,-2-2 0,0 2 0,-1 0 0,2-2 0,-2 2 2,1-3-2,3-2 2,3-1 0,-3 2-2,-4 2 0,1-1-2,-4 3 0,-2-3 4,2 2-2,2-3 0,1-1 2,1-2 0,-1 2-2,-2-1 0,2 4 0,-6-2 0,8 1 0,2-1-2,0-1 2,8-3 2,5-4 0,2-3 2,-1 2 0,1 1-4,0-2-4,-3 4 4,0-2 0,0 0 0,-3 2-4,2 0 4,-2-1-2,-1 0 2,-1 3 0,1 0 0,1-1-4,-6 4 4,2-1-2,-5 5 2,3-3 0,3-1 2,2-2-2,4 0-2,6-5 2,0 3-2,0-2-2,-2-1 4,5 3-2,-6 0 2,2-1 0,-1 1 0,0 1 0,3-3 0,-1-2 0,2 0 2,4-1-2,-2 0 4,2 2-10,-3-2 6,-1 1 0,1 1 0,1-1 0,-2-2 0,1 2 0,0-2 0,-1 2 6,2-1-6,-4 2 0,1-1-4,-2 0 4,1-2 0,0 2 4,2-2-2,4-1 2,-2 1-2,2-1-2,0 0 0,0 0-2,0 0 2,0 0 2,0 0-2,0 0 0,0 0 0,0 0 2,0 0 2,0 0-4,0 0 0,0 0 0,-3 0-4,3 0 4,0 0 0,0 0-2,0 0 2,0 0-2,0 2 0,0-2 2,0 1-4,-3-1 4,2 0 0,1 0 0,0 0 4,0 0-2,0 0-2,0 0 2,-1 0-2,-1 1 2,0 2-2,-2-2 0,-2 2 0,4-3 4,2 1-2,-3-1-2,3 2 0,0-2-2,-3 1 2,3-1 0,0 0 0,0 0-6,0 0 6,0 0-2,0 0 0,0 0 2,0 0 0,0 0-2,0 0 4,0 0-4,0 0 2,0 0 0,0 0 0,0 0 0,0 0 0,0 0 2,0 0-2,0 0 0,0 0 0,0 0 0,0 0 0,0 0 0,0 0 0,0 0 0,0 0 0,0 0-2,0 0 0,0 0 2,0 0 2,0 0-2,0 0 0,0 0 0,0 0 0,0 0 0,0 0 0,0 0-2,0 0-4,0 0 2,0 0-4,0 0-8,-4 5-8,-1-1-2,-4 6-10,-1-2-48,-11-7-276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6-17T07:29:56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15258 9578 0,'-18'0'31,"-35"0"-15,-17 18-16,-195 52 16,-158 1-1,-54-36 1,-193 0 15,141-17-15,88-18-16,-423 0 15,264 0 1,18-88 0,158 35-1,-87-106 1,246 106-1,1-35 1,-36-36 0,71 1-1,88 52 1,-71-87 0,18 52-1,35 0 16,53 53-31,18-18 16,0 19-16,-106-72 16,53 1-1,17 17 1,36 18 0,35-36-1,-17-35 1,52 54-1,0-19 1,18 18 0,0-17-1,18 70 1,17 0 0,18 0-1,0 0 16,35 0-15,-35 18 0,18-18-1,35 0 1,52 0 0,-17 0-1,71 0 1,-71 18-1,71 0 1,-18 17 0,53-35-1,0 36 1,53 17 0,17 0-1,-88 0 1,89 0-1,-36 0 17,71 0-32,0 0 31,-177 0-31,177 0 16,-36 0-1,71 35 1,-105-35-1,87 0 1,230 0 0,-318 0-1,106 0 1,0 0 0,-17 0-1,-36 0 1,247 0 15,-106 17-15,-88-17-1,-18 0 1,195 0 0,-212 0-1,88 0 1,88 0-1,0 18 1,-123-18 0,-18 0-1,141 0 1,-123 35 0,70-35-1,177 53 16,-371 0-15,-35 18 0,-71 35-1,-35-18 1,88 71 0,-34-18-1,-72-35 1,-70-54-16,53 37 15,-36 16 1,-34-16 0,-1 16-1,0 1 1,-17-17 0,-1-37-16,-17 37 15,0 16 16,18 1-15,-18 18 0,0-36-1,-35 88 1,-1-70 0,-16 0-1,34-71 1,-53 36-1,18-1 1,-17 1 0,-36 0-1,36-36 1,-36-18 0,17 19-1,-34-1 1,0 0-1,-36 1 17,-35-19-17,-159 18 1,71 1 0,194-36-1,35 17 1,17-17-1,19 0 17,-1 0 93,18-17-125</inkml:trace>
  <inkml:trace contextRef="#ctx0" brushRef="#br0" timeOffset="955.24">21661 9366 0,'0'0'0,"17"0"47,-17 18-32,0 17-15,-17 0 16,17 1-16,-53-1 31,-18 88-15,18-70-1,18 0 1,35-35 0,0 0-1,0-1 1,0 18 0,0-17-1,0 0 1,0-1 15,0 1-15,18 0-1,87-1 1,-34-17 0,70 53-1,-70-35 1,17 17-1,-53-35 17,-17 0-17,-1 0 63,-52-53 32</inkml:trace>
  <inkml:trace contextRef="#ctx0" brushRef="#br0" timeOffset="1896.34">21519 8220 0,'0'-18'62,"36"0"-46,-19 18-16,19 0 16,52-17-1,35-1 1,-52 18-1,-1 0 1,-34 0 0,-1 0-1,-17 0 17</inkml:trace>
  <inkml:trace contextRef="#ctx0" brushRef="#br0" timeOffset="2601.08">21872 8326 0,'0'-18'47,"0"53"-32,0-17 1,0 88 0,0-36-1,0 18 1,18 1-1,-18-36 1,0-18 0,0 0-1,0-17 32,0-1-31,17-17-1,-17 18 1,18 0 0,-18-1-1</inkml:trace>
  <inkml:trace contextRef="#ctx0" brushRef="#br0" timeOffset="3657.33">21643 8961 0,'18'0'110,"-1"0"-95,1 0-15,17 0 16,0 0 0,18-18-16,18 18 15,17 0 1,-53 0-1,-17-18 1,17 18 15,-17 0-15,0 0 15,-1 0-15,1 0 46,-1 0 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2-05T10:57:04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3528 4180 0,'0'-17'16,"0"34"15,0 36-16,17 36-15,1-37 16,-18 1-16,18 0 16,-18 18-16,17-54 15,-17 19-15,18-1 16,-18-17-16,0-1 31,0-34 63,0-36-94,0 35 16,0-35-16,0 0 15,0 0-15,0-35 16,0 35-16,18 0 15,-18-17-15,35 52 16,-35-35-16,35 18 16,-17 0-16,-1 35 15,1-18 1,0 18-16,-18-18 16,17 18-16,1 0 0,0 0 15,-1 0 1,1 0-16,0 0 15,-18 18 1,35 0-16,-35-1 0,17 19 16,1-1-16,-18 0 15,0 0 1,0 1-16,0-1 16,0 36-16,0-54 15,0 1-15,-18-1 16,1-17-16,17 18 15,-18 0 1,-17-18-16,17 0 16,1 0 31,17-18 15,35 18-15,-35 53-31,35-18-16,-17-17 15,17 35-15,18 17 16,-18 1-16,1-18 15,-1 0-15,-35-36 16,17 1-16,-17 0 16,18-1-16,-18-34 93</inkml:trace>
  <inkml:trace contextRef="#ctx0" brushRef="#br0" timeOffset="370.38">4463 4269 0,'35'0'109,"-17"0"-109,17 0 16,-18 0-16,1 0 15,0 0-15,-1 0 16,1 0-16,0 0 15</inkml:trace>
  <inkml:trace contextRef="#ctx0" brushRef="#br0" timeOffset="650.61">4516 4516 0,'17'0'109,"18"0"-109,1 0 16,34-18-16,-34 18 16</inkml:trace>
  <inkml:trace contextRef="#ctx0" brushRef="#br0" timeOffset="1377.98">4904 4233 0,'0'0'0,"0"-17"31,17 17-15,1-18-16,0 0 15,17 1-15,-18 17 16,1 0-16,17 0 16,-17 0-1,0 0 1,-1 35-16,-17-17 16,0 17-16,18 18 15,-18 17-15,0-34 16,0 17-16,0 0 15,0-18-15,0 0 16,0 0-16,-18-17 16,36-18 77,0-18-77,17 1-16,0 17 16,0 0-16,1 0 15,-19 0-15,1 0 16</inkml:trace>
  <inkml:trace contextRef="#ctx0" brushRef="#br0" timeOffset="2028.51">5433 4180 0,'35'0'78,"-17"0"-63,-1 0-15,1 0 16,0 0 0,-1 0-16,-17 18 15,0 0-15,0 17 16,0-17-16,0 17 15,0 18-15,0-18 16,0 18-16,0-18 16,0-17-16,-17 17 15,17-17-15,35-18 110,0 0-110,18 0 15,-18 0-15,18 0 16,0 0-16,-35 0 16,-1 0-16,-17-18 15</inkml:trace>
  <inkml:trace contextRef="#ctx0" brushRef="#br0" timeOffset="2581.07">6050 4198 0,'0'-18'0,"-18"18"15,1 0-15,-1 0 16,-17 0 0,35 18-16,-35 17 15,17 18 1,0-17-16,1 16 0,17-34 16,-18 17-16,18 1 15,0-19 1,0 1-16,0 0 15,18-18-15,-18 17 0,17-17 16,1 0-16,0 0 16,-1 0-16,1 0 15,17-17-15,-17-19 16,-1 19-16,1 17 16,-18-18-16,0 0 15,18 1-15,-18-1 16,0 0-16,0-17 15,0 18 1,0-1-16,0 0 16,-18 1-1,-17-1-15,35 0 16,-35 18-16,17 0 16,0 0-16</inkml:trace>
  <inkml:trace contextRef="#ctx0" brushRef="#br0" timeOffset="3632.49">6279 4410 0,'18'0'62,"0"0"-62,-1 0 16,19 0-16,-1-18 15,18 18-15,0 0 16,-53-18-16,17 18 16,1 0-16,-18-17 62,0-1-31,0-17-31,-18 17 16,18-17 0,0 17-16,-17-17 15,17 17-15,-18-17 0,18 0 16,0 0 0,0-1-16,0 1 15,0 0-15,0 17 16,18 18-1,-1-18-15,1 18 32,0 0-32,-1 0 0,1 0 15,17 18 1,-35 17 0,35 1-1,-17 17-15,-18-36 0,18 36 16,-1 0-16,1-35 15,-18 35-15,0-18 16,18-17-16,-18 17 16,0-18-16,0 1 31,17-18 0,19 0-31,-19 0 16,54 0-16,-1 0 15,71 0-15,-35-18 16,-53 18-16,18-17 16,-54 17-16,1 0 15,0 0 1</inkml:trace>
  <inkml:trace contextRef="#ctx0" brushRef="#br0" timeOffset="4746.59">9578 15293 0,'35'0'63,"0"0"-48,18 0-15,-17 0 16,-1 0-16,0 0 15,18 0-15</inkml:trace>
  <inkml:trace contextRef="#ctx0" brushRef="#br0" timeOffset="4986.39">9560 15593 0,'0'0'0,"36"-18"0,-19 18 15,1-18-15,-1 18 0,1-17 16,17 17 0,1 0-16,-19 0 15,19 0 1,-19 0-16,1 0 0</inkml:trace>
  <inkml:trace contextRef="#ctx0" brushRef="#br0" timeOffset="5651.28">10548 15205 0,'0'-18'15,"0"0"1,-18 18 31,1 18-47,-1-18 16,-17 35-16,0 1 15,-1 17-15,36-36 16,0 1-16,0 17 15,0-17 1,0-1-16,0 1 16,36-18-1,34 18-15,-17-1 16,18-17-16,-1 18 16,-17-18-16,-35 18 15,-1-18-15,1 17 16,-18 18 15,0-17-31,0 17 16,0-17-1,0 0 1,-18-1-16,18 1 16,-53-18-16,18 18 15,0-18-15,-18 17 16,0-17-16,18 0 15,-18 0-15,18 0 16</inkml:trace>
  <inkml:trace contextRef="#ctx0" brushRef="#br0" timeOffset="6473.18">10936 15205 0,'18'0'31,"-1"0"-15,19 35 0,-1 0-1,-17 1-15,17-19 16,-18 18-16,1 1 15,0-1-15,-1-35 16,1 35-16,-18-17 16,18 0-16,-1 17 15,1-18-15,0-17 125,-18-17-109,17-18-16,1 17 16,0-35-16,-1 18 15,-17-1-15,18-34 16,-18 17-16,0 18 15,17-1-15,-17 19 16,0-1-16,18 18 16,-18-17-16</inkml:trace>
  <inkml:trace contextRef="#ctx0" brushRef="#br0" timeOffset="11160.59">2963 11501 0,'0'-18'109,"0"-17"-109,-17-18 16,-19-71-16,19 1 15,-19 35 1,36-1-16,-17 1 16,17 18-16,0-1 15,0-17-15,0 53 16,0-36-16,0 0 16,0 19-16,17 16 15,1 1-15,35-18 16,-35 18-16,17 0 15,18-1-15,17-52 16,1 53-16,-18 17 16,0-17-16,17-18 15,1 18-15,-1 17 16,1-35-16,0 53 16,-54 0-16,1-18 15,0 18-15</inkml:trace>
  <inkml:trace contextRef="#ctx0" brushRef="#br0" timeOffset="11678.13">3616 9648 0,'18'-17'31,"17"17"-15,18-18-16,0 18 15,-36 0-15,54 0 16,-18 0-16,-18 0 16,0 0-16,1 35 15,-1-35-15,-17 36 16,17 17-16,-18 0 16,-17-36-1,18 36 1,-18-18-16,0-17 0,0 17 15,-18 18-15,-17 0 16,18-35-16,-19 17 16,1 0-16,17-17 15,-17 0-15,0-1 16</inkml:trace>
  <inkml:trace contextRef="#ctx0" brushRef="#br0" timeOffset="12399.82">4710 9878 0,'70'-18'78,"1"0"-78,-1 1 16,54-1-16,-54 1 16,-34-1-16,34 0 15,1 18-15,-18-17 16,-36 17-16,18 0 15,-17 0 1</inkml:trace>
  <inkml:trace contextRef="#ctx0" brushRef="#br0" timeOffset="12762.46">5168 10001 0,'0'18'31,"0"17"-15,0 0-16,0 36 16,0-18-16,0-18 15,0 18-15,18-35 16,-18-1-16,0 1 16</inkml:trace>
  <inkml:trace contextRef="#ctx0" brushRef="#br0" timeOffset="13118.45">4851 10601 0,'35'0'16,"-17"-35"0,52 17-16,18 18 15,36-18-15,70-17 16,-106 35-16,88-35 0,-17 17 16,-124 18-1,1-17-15</inkml:trace>
  <inkml:trace contextRef="#ctx0" brushRef="#br0" timeOffset="18114.09">7885 4374 0,'0'-17'109,"0"-36"-93,0 18-16,0-18 15,0 0-15,0 0 16,0 0-16,17-18 16,-17 36-16,0 0 15,0-36-15,18 18 16,-18 18-16,0-18 15,0 0-15,0 36 16,0-19-16,0 19 16,0-19-16,0 19 15,0-1-15,0-17 16,-18 17 0,18-17-16,0 17 15,0 1 1,0-1-16,-17 0 15,-1 1 17,18-1-32,-18 18 15,18-18-15,0 1 16,-17 17 0,17-18-1,-18 18 1,18-17-1,-18 17 64,1 0-64,17 17-15,0 1 16,-18-1-16,0 1 15,1 17-15,17-17 16,-18-18-16,18 35 16,-17-35-16,17 18 31,0-53 63,17-1-94,18 1 15,-35 0-15,36 0 16,-19-1-16,19 19 16,-19-19-16,1 1 15,-18 17 1,18 18 46,17 36-46,18 17 0,-18-18-16,18 18 15,-18 0-15,1-18 16,-1 0-16,-18-17 15,1 0-15,-18-1 16</inkml:trace>
  <inkml:trace contextRef="#ctx0" brushRef="#br0" timeOffset="27059.02">6279 9984 0,'36'0'62,"-1"0"-46,-17 0-16,17 0 16,0 0-16,-17 0 15,-1 0 1,-17 17-16</inkml:trace>
  <inkml:trace contextRef="#ctx0" brushRef="#br0" timeOffset="27299.33">6315 10178 0,'17'0'78,"36"0"-78</inkml:trace>
  <inkml:trace contextRef="#ctx0" brushRef="#br0" timeOffset="40566.04">6967 9737 0,'0'17'47,"18"36"-47,0-18 16,-18 36-16,0-18 16,17 18-16,-17-36 15,0 18-15,0-36 16,0 1-16,0 0 15,0-1 17,18-17 186,-18 18-171</inkml:trace>
  <inkml:trace contextRef="#ctx0" brushRef="#br0" timeOffset="41107.61">7655 9613 0,'-17'0'16,"-19"0"-1,19 0 1,-1 18-16,-35 17 0,36-17 15,-1-18-15,18 17 16,0 1 0,0 17-1,0 1-15,18-36 0,52 35 16,-35-18-16,18-17 16,35 36-16,-35-19 15,-17-17-15,-19 36 16,1-19-1,-18 1 1,0 0-16,0 17 16,-18 0-1,1-17-15,-19 17 16,1-17-16,17-18 16,18 17-16,-17-17 15,-1 0 1</inkml:trace>
  <inkml:trace contextRef="#ctx0" brushRef="#br0" timeOffset="41347.74">7885 9631 0,'35'-35'15,"0"17"1,-17 0-16,35 1 16,-18-19-16,-17 36 15,17-17-15,-17 17 16</inkml:trace>
  <inkml:trace contextRef="#ctx0" brushRef="#br0" timeOffset="42052.15">8202 9878 0,'0'17'16,"0"1"0,0 0-16,0-1 0,18 19 15,-18 17 1,0-18-16,0-18 16,0-34 46,0-18-62,17-18 0,-17 35 16,18-35-16,17 18 15,-35 17-15,36 18 16,-36-18 0,17 18-16,1 0 0,-1 0 15,1 36 1,0 17-16,-1-18 15,1 0-15,-18 1 16,18-19-16,-1-52 63,1 17-48,0-35-15,-1 18 16,-17-18-16,18 18 15,-18 17 1,17 18 0,-17-17-16,18 17 31,-18 17-15,18 1-16,-18-1 15,0 1-15,17 17 16,1-17-16,-18 17 15,0 1-15,0 17 16,0-36 0,0 1-16,0-1 15</inkml:trace>
  <inkml:trace contextRef="#ctx0" brushRef="#br0" timeOffset="42575.31">8925 9596 0,'0'35'32,"0"18"-32,0 0 15,18 17-15,0 1 16,-1 17-16,-17 18 15,0-89-15,0 19 16,0-19 0,0-52 31,0 0-47,0 0 15,0-18-15,0-18 16,18-35-16,-18 71 15,17-36-15,1 18 16,17 1-16,-17 16 16,0 19-16,-1 17 15,1 0-15,0 0 16,-18 35 0,17 35-16,18-34 15,1 87-15,-19-70 16,19 35-16,-1-17 0,-17-1 15,-1 1-15,1-18 16,0-18 0,-18 0-16,0-17 15,0 0-15,0-1 0,0 1 16,-36-18 0</inkml:trace>
  <inkml:trace contextRef="#ctx0" brushRef="#br0" timeOffset="42720.3">9084 9931 0,'35'0'32,"1"0"-32,34-18 15,142-35-15</inkml:trace>
  <inkml:trace contextRef="#ctx0" brushRef="#br0" timeOffset="55576.1">18168 4057 0,'0'53'62,"0"0"-46,-18 0-16,18 17 16,-17 18-16,17 1 15,-18 16-15,18-16 16,0-1-16,0-18 16,-18 19-16,18-1 15,0-53-15,0 0 16,-17-35 31,-1 0-32,1-35 1,17 17 0,0-17-16</inkml:trace>
  <inkml:trace contextRef="#ctx0" brushRef="#br0" timeOffset="56295.13">18097 4145 0,'0'-18'15,"0"1"-15,0-1 16,0 1-16,18-1 16,-18 0-16,18 1 15,-18-1-15,17 0 16,19-17-1,-19 35-15,19-18 16,-1 1-16,0 17 16,-17 0-1,-1 0-15,36 0 16,-35 0-16,0 17 16,-1 19-16,19-19 15,-19 19-15,1-19 16,-18 1-16,0 17 15,0-17-15,0-1 16,0 1-16,0 0 16,0 17-16,-18 0 15,-35-17 1,0 17-16,36-35 16,-36 18-16,0 0 15,18-18-15,17 0 16,-17 17-16,-1 1 15,19-18 1</inkml:trace>
  <inkml:trace contextRef="#ctx0" brushRef="#br0" timeOffset="57581.25">18538 4727 0,'0'18'47,"0"35"-32,0-36-15,0 72 16,0-36-16,0-18 16,0-18-1,0 19-15,0-19 16,0 1-16,0 0 0,0-1 31,-17-17 0,17-35 1,-18 0-32,18 17 15,-17-17-15,-1-18 16,18 18-16,0-1 15,0-17-15,0 18 16,0 17-16,0-17 16,0 0-16,18 0 15,-18 17-15,17 18 16,1 0-16,-1 0 16,-17-18-16,18 18 15,0 0 1,-18 18-1,17 0-15,1-1 16,-18 1-16,18 0 16,-18-1-1,0 1-15,0-1 16,0 1-16,0 17 16,0-17-16,0 0 15,-18-1-15,0-17 16,18 18-16,-17-18 15,17 18 157,17-1-172,19-17 16,-36 36-16,35-1 16,-17-18-16,17 1 15,-35 0-15,0-1 16,17-17-16,1 0 31,17 0 47</inkml:trace>
  <inkml:trace contextRef="#ctx0" brushRef="#br0" timeOffset="63851.78">19685 4322 0,'35'0'78,"-17"0"-63,52 0-15,1 0 16,0 0-16,-36 0 16,-18 0-1,19 0-15</inkml:trace>
  <inkml:trace contextRef="#ctx0" brushRef="#br0" timeOffset="64149.24">19685 4692 0,'18'0'94,"17"0"-94,0 0 15,0-18-15,-17 18 16,53-17-16,-54 17 15,36-18-15,0 18 16,-18 0-16,-17-18 16</inkml:trace>
  <inkml:trace contextRef="#ctx0" brushRef="#br0" timeOffset="65065.57">20937 3969 0,'18'0'63,"35"0"-63,-35 0 15,52 0-15,1 0 16,17 0-16,0 0 15,-53 0-15,36-18 16,-53 18-16,-1 0 16</inkml:trace>
  <inkml:trace contextRef="#ctx0" brushRef="#br0" timeOffset="65479.84">21325 4075 0,'0'17'78,"0"1"-78,0 52 16,0 36-16,0-70 15,0 34-15,0-17 16,0-18-16,0 1 15,0-19 1</inkml:trace>
  <inkml:trace contextRef="#ctx0" brushRef="#br0" timeOffset="65912.28">20920 4780 0,'0'-18'47,"17"18"-31,1 0-1,35 0-15,17 0 16,-34 0-16,17 0 16,35 0-16,-35 0 15,-36 0-15,1 0 16,0 0-16,-18-17 16,17 17-1</inkml:trace>
  <inkml:trace contextRef="#ctx0" brushRef="#br0" timeOffset="68530.19">21343 4445 0,'0'18'47,"0"-1"-31,0 19-16,0-19 16,0 18-16,0-17 15,0 0-15,0-1 16,0 1-16,0 0 47</inkml:trace>
  <inkml:trace contextRef="#ctx0" brushRef="#br0" timeOffset="69228.48">21237 4833 0,'0'-18'15,"18"18"32,17 0-47,18 0 16,0 0-16,-35 0 0,35 0 16,-1 0-16,1 0 15,-35 0-15,0 0 16</inkml:trace>
  <inkml:trace contextRef="#ctx0" brushRef="#br0" timeOffset="70854.28">21766 3563 0,'0'18'63,"-17"-18"-63,-1 0 15,0 0 1,1 0-1,17-18 17,0 0-17,0 1 1,0-1 0,17 18-16,1 0 15,35 0 1,-35 0-16,17 0 15,-17 0-15,-18 18 16,17-1-16,1-17 16,-18 53-16,17-35 15,-17 17-15,0 18 16,0-18-16,0 18 16,0-35-16,-17 17 15,-1 1-15,1-19 16,17 1-1,-18-18 1,53 0 47,-17 0-48,35 0-15,53-18 16,-71 18-16,35-17 15,-17-1-15,-17 0 0,-19 18 16,1 0 0</inkml:trace>
  <inkml:trace contextRef="#ctx0" brushRef="#br0" timeOffset="72518.23">22807 4075 0,'0'35'32,"-35"18"-17,0-18-15,-1 18 16,-17 53-16,18-71 15,-18 36-15,18-18 16,-18 17-16,0-17 16,18-18-16,17 1 15,18-19 1</inkml:trace>
  <inkml:trace contextRef="#ctx0" brushRef="#br0" timeOffset="73138.28">22507 4251 0,'18'0'47,"-1"0"-31,19 35-16,17 18 16,-36-18-16,36 18 15,0 0-15,18 0 16,-18 0-16,35 0 15,-35-18-15,-36-17 16,1-18-16,0 0 16,-18 18 93</inkml:trace>
  <inkml:trace contextRef="#ctx0" brushRef="#br0" timeOffset="76429.92">23830 4110 0,'0'70'46,"0"1"-30,0-18-16,0 0 16,0 0-16,0-18 15,0 0-15,0 18 16,0-35-16,0 17 16,0 0-16,0-17 15,0 0-15,0-1 16,0-34 46,0-1-62,0 0 16,0-35-16,-18 1 16,1-1-16,-1-18 15,18 1-15,0-1 16,0 18-16,0 35 15,0-35-15,0 1 16,35-1-16,18 0 16,-17 17-16,-1 1 15,0 35-15,18-35 16,-18 17-16,-17 18 16,17 0-16,-17 0 15,0 0-15,-1 0 16,1 0-1,0 36-15,-1-19 16,-17 1-16,0 17 16,0-17-16,0 35 15,0-18-15,0 0 16,0 18-16,0-35 16,-35 17-16,17 0 15,1-17-15,-19 17 16,-17-35-16,36 0 15,17 18-15,-18-18 16,1 0 15,17-18 1,17 18-1,1 0 0,17 0-31,-35 18 0,35-18 16,-17 35-16,0-17 15,-1-1-15,1 19 16,0-1-16,-1-35 16,-17 18-16,0-1 15,18 1-15,-1-18 16,-17 18-16,18-1 15,0-17 1,-18 18 0,17-1-16,-17 1 15,18-18-15,-18 18 16,18-18 0,-18 17-16,17-17 46,1 0-14</inkml:trace>
  <inkml:trace contextRef="#ctx0" brushRef="#br0" timeOffset="78318.36">19985 6227 0,'-18'0'15,"36"0"48,-1 0-48,36 0-15,-17 0 16,-1 0-16,-17 0 16,17 0-16,-17 0 15,-1 0-15</inkml:trace>
  <inkml:trace contextRef="#ctx0" brushRef="#br0" timeOffset="78560.39">20073 6526 0,'53'0'109,"88"0"-109</inkml:trace>
  <inkml:trace contextRef="#ctx0" brushRef="#br0" timeOffset="80278.64">21114 6068 0,'0'35'31,"0"18"-15,0-18-16,0 18 15,0 0-15,0-18 16,0 1-16,0-19 16,0 19-1,0-19-15,0 1 16,17-1 0,1 19-1,-18-19 1</inkml:trace>
  <inkml:trace contextRef="#ctx0" brushRef="#br0" timeOffset="80741.85">21625 6156 0,'-17'-18'0,"-36"18"16,0 0-16,35 18 0,-35 0 15,36-1-15,-1 1 16,18 0 0,0-1-16,35 1 15,-17-1-15,35 19 16,0-19-16,17 1 16,-17 0-16,-35-1 15,17 19 1,-17-19-16,-1 18 15,-17 1 1,-17-1 15,-1-35-31,0 18 16,-17-18-16,18 0 16,-19 17-16,1-17 15,0 0-15,-18 0 16,18 0-16</inkml:trace>
  <inkml:trace contextRef="#ctx0" brushRef="#br0" timeOffset="81061.2">21643 6191 0,'0'-17'16,"18"17"0,-1 0-1,1-18-15,17-17 16,0 35-16,1-36 15,-1 19-15,0-1 16,0 18-16,-17-18 16,0 18-1</inkml:trace>
  <inkml:trace contextRef="#ctx0" brushRef="#br0" timeOffset="81548.73">22631 6085 0,'0'18'15,"-18"17"1,-35 18-16,18 18 16,-36 17-16,36-35 0,17-35 15,18-1-15,-17 18 16,-1-35-16,18 18 15,0 0 1,-18-18 0,18 17-1,0 1-15</inkml:trace>
  <inkml:trace contextRef="#ctx0" brushRef="#br0" timeOffset="81919.81">22366 6138 0,'35'36'31,"-17"-36"-31,0 35 16,-1 0-16,1-35 16,17 35-16,-35-17 15,18-18 1,-1 35-16,-17-17 16,18-18-16,0 35 15,17 1-15,-17-36 16,-18 17-1,0 1 17,17-18-17</inkml:trace>
  <inkml:trace contextRef="#ctx0" brushRef="#br0" timeOffset="82305.7">22878 6174 0,'0'-18'31,"17"53"16,-17 1-31,18-1-16,0 35 16,-18-17-1,0 0-15,0-35 16,0 17-16,17 0 15,-17-17 1,0 0-16,0-1 16,0 1-1,0 0-15,18-18 16,-18 17-16</inkml:trace>
  <inkml:trace contextRef="#ctx0" brushRef="#br0" timeOffset="82756.11">23283 6209 0,'-17'0'16,"-19"0"-1,36 18 1,-17-1-16,17 18 16,0-17-16,0 0 15,0 17-15,0-17 16,0-1-16,17 1 15,1-18 1,0 0-16,17 0 16,0 0-1,1-18-15,-19-17 16,1 35-16,-18-35 16,17-1-16,-17 1 15,0 0-15,0 17 16,0 1-16,0-19 15,0 19-15</inkml:trace>
  <inkml:trace contextRef="#ctx0" brushRef="#br0" timeOffset="83183.14">23195 5856 0,'18'0'47,"-18"-18"-47,35 1 0,-17 17 15,-1-18 1,1 18-16,0 0 16,-1 0 15</inkml:trace>
  <inkml:trace contextRef="#ctx0" brushRef="#br0" timeOffset="84192.1">23513 5556 0,'17'0'78,"1"-17"-63,0 17 1,-1 0-16,1 0 31,-1 17-15,-17 1-16,0 0 16,0-1-16,0 1 15,0-1-15,0 1 16,-17 0-16,17-1 15,-18-17-15,-17 18 16,35 0 0,-18-18-16,18 17 62,18 1-46,17-18-1,-17 0-15,-1 18 16,-17-1 0,18-17-16,-18 18 31,0-1-31,0 1 16,0 17 15,-18-35-31,1 18 15,-1-18-15,1 18 0,-1-1 16,0-17-16,-17 18 16,0 0-16,17 17 15,-17-18-15,17-17 16,18 18-16</inkml:trace>
  <inkml:trace contextRef="#ctx0" brushRef="#br0" timeOffset="86426.61">20832 5891 0,'-18'0'31,"0"36"-31,1 34 16,-1-35-16,18 54 16,0 17-16,0-71 15,0 35-15,0 36 16,18-35-16,17 17 15,0-70-15,18 52 16,88 54-16,-35-71 16,-18-1-16,53 1 15,36 18-15,-71-36 16</inkml:trace>
  <inkml:trace contextRef="#ctx0" brushRef="#br0" timeOffset="87127.23">24112 5715 0,'0'35'0,"0"18"15,0-18 1,53 89-16,0-18 15,-35-53-15,35 53 16,-18 17-16,-17-52 16,-18 17-16,0-18 15,0-17-15,0 0 16,0-35-16,0-1 16,-18 19-16,-17-19 15,-36 1-15,36 17 16,-18-17-16,0-18 15,35 0-15</inkml:trace>
  <inkml:trace contextRef="#ctx0" brushRef="#br0" timeOffset="87843.77">24553 5327 0,'0'-18'31,"0"1"-15,18-1-1,0 18-15,-1 0 16,1 0-16,17 0 0,-17 35 16,-1-35-1,-17 36-15,0-1 16,0 18-1,-17-18-15,-1 18 16,-17-18-16,17 1 16,1-19-1,34-17 32,36-17-31,-18 17-16,1 0 15,-19-18-15,1 18 16,17-18-16,-17 18 16,0 0-1</inkml:trace>
  <inkml:trace contextRef="#ctx0" brushRef="#br0" timeOffset="88409.67">25647 5962 0,'0'0'16,"0"53"15,-35 0-15,-1 17-16,1 1 15,-18-1-15,0-17 16,18 0-16,17-35 16,-17 17-16,17-17 15,18-1 1</inkml:trace>
  <inkml:trace contextRef="#ctx0" brushRef="#br0" timeOffset="88841.79">25329 6121 0,'18'0'15,"17"35"1,1 0 0,17 1-16,-18-19 15,18 18-15,17 18 0,-17-35 16,-53 0-16,18-1 16,-1-17-16,1 0 15</inkml:trace>
  <inkml:trace contextRef="#ctx0" brushRef="#br0" timeOffset="91718.51">26335 6068 0,'0'-18'62,"-18"18"-46,1 0-1,17-18-15,-18 18 0,18-17 16,0-1 0,53-17-16,-36 17 15,36 18-15,0-17 16,0 17-16,-35 0 15,35 0-15,-36 0 16,1 0-16,17 17 16,-35 19-16,0-1 15,0 0-15,0 36 16,0-36-16,0 18 16,-17 0-16,-1-36 15,-17 19-15,35-19 16,-18 1-16,53-18 94,18 0-79,-17 0-15,17 0 16,-1 0-16,-16 0 15,17 0-15,-18 0 16,-35-18-16,0 1 16,0-1 31</inkml:trace>
  <inkml:trace contextRef="#ctx0" brushRef="#br0" timeOffset="92295.57">27182 5927 0,'17'0'16,"1"0"0,17 0-16,-17 0 15,-1 0 1,-17 35-1,0 0 1,0 18-16,-17 18 16,-1-54-1,0 19-15,18-1 0,-17-17 16,-1-18-16,36 0 78,17 0-62,18 0-16,0 0 15,0 0-15,0 0 16,-18 0-16,0 0 16,1 0-16</inkml:trace>
  <inkml:trace contextRef="#ctx0" brushRef="#br0" timeOffset="92878.3">28222 5891 0,'-17'-17'0,"-1"17"16,0-18 0,1 18-16,-1 0 15,0 0 1,18 18-16,-17-1 15,-1 19-15,18 17 16,-18-18-16,18 18 16,0 0-16,0-18 15,0 0-15,0-17 16,0 0-16,36 17 16,-1-35-16,0 17 15,18-17-15,-18 0 16,1 0-16,17 0 15,-18-35-15,-17 18 16,-1-19-16,1 1 0,0 17 16,-1-17-16,-17-18 15,0 35 1,0 1-16,0-18 16,0 17-16,-17 0 0,-1-17 15,0 35 1,1 0-1,-1 0 1</inkml:trace>
  <inkml:trace contextRef="#ctx0" brushRef="#br0" timeOffset="151189.12">20285 8167 0,'17'0'78,"1"0"-63,35 0-15,-18 0 16</inkml:trace>
  <inkml:trace contextRef="#ctx0" brushRef="#br0" timeOffset="152110">20355 8326 0,'18'0'531,"0"0"-515,-1 0 0,1 0-1,-1 0-15,1 0 0,17 0 16,-17 0-16</inkml:trace>
  <inkml:trace contextRef="#ctx0" brushRef="#br0" timeOffset="155237.91">21290 7885 0,'-18'0'78,"1"17"-78,-1-17 16,1 0 0,-1 0 15,18-17-31,0-1 31,35-17-31,0 17 16,18 18-16,-35 0 15,17 0-15,-17 0 16,0 0 0,-1 18-16,-17-1 15,0 19-15,0 16 16,0-16-16,-35 70 15,-36-36-15,18 1 16,1 17-16,-1-35 16,0 0-16,17-53 15,36 17-15,18-17 63,17-17-63,-17-19 15,35 1-15,-18 35 16,18-35-16,-18 17 16,18 1-16,-35 17 15,0 0-15</inkml:trace>
  <inkml:trace contextRef="#ctx0" brushRef="#br0" timeOffset="156059.99">21749 7867 0,'0'-18'16,"0"1"-16,0-1 31,17 0-15,-17 1-16,18 17 0,0-18 15,-1 0-15,1 18 16,17 0-16,18 0 16,0 0-16,-35 0 15,17 18-15,0 17 16,-17 18 0,-18-35-16,0 17 15,0 18-15,0-18 16,-18 1-16,1-1 15,-1 0-15,18-17 16,0 0 0,-18-1 15,18 1-15,36-18 140,-19 0-156,1 0 15,17 0-15,36 0 16,-54 0-16,19-18 16,-36 1-16,17 17 15,1 0-15,-18-18 16</inkml:trace>
  <inkml:trace contextRef="#ctx0" brushRef="#br0" timeOffset="156702.1">22772 7726 0,'-18'0'16,"1"0"-1,-1 0 1,0 0-16,1 0 16,-1 0-16,0 17 15,18 1 1,0 0-16,0-1 16,0 1-16,0 0 15,53-18-15,-17 17 16,-1 1-16,18 0 15,-18-1-15,0 18 16,-35-17-16,18-18 16,-18 18-16,0-1 15,18 1 1,-18 0-16,0-1 16,0 1-16,0 0 15,0-1-15,0 1 16,0 0-16,-18-18 15,-17 17-15,-1 1 16,19-18-16,-36 0 16,18 17-16,17-17 15,0 0 1,1-17 0</inkml:trace>
  <inkml:trace contextRef="#ctx0" brushRef="#br0" timeOffset="157217.78">22807 7691 0,'18'0'31,"17"-18"-15,-17 18-16,-1 0 15,1-18-15,17 1 16,-17 17-16,-1 0 16,1 0-16,-18-18 15,18 18 1,-1-18-1,-17 1-15,18 17 32,-18-18-1</inkml:trace>
  <inkml:trace contextRef="#ctx0" brushRef="#br0" timeOffset="157888.06">23936 7620 0,'-35'53'32,"-18"0"-32,17-18 15,1 18-15,0-18 16,0 1-16,-1 16 15,19-34-15,-1 17 16,18-17-16,-18 0 16,1-1-16,-1 1 15,18 0 17,-17-18-17</inkml:trace>
  <inkml:trace contextRef="#ctx0" brushRef="#br0" timeOffset="158407.17">23566 7761 0,'17'0'31,"36"18"-15,0 17 0,0 0-16,-18-17 0,-17 17 15,35-17-15,-36-1 16,1-17-16,0 18 15,-1 0-15,1-1 16,0-17 0,-18 18-16,17 0 15,-17-1 79</inkml:trace>
  <inkml:trace contextRef="#ctx0" brushRef="#br0" timeOffset="158810.23">24412 7761 0,'0'35'93,"18"1"-93,-18-19 16,0 19-16,0-19 16,0 18-16,0 1 15,17-1-15,-17-17 16,0 35-16,18-36 15,-18 1-15,0 0 16,18-18 0,-1 0 15,1 0-31</inkml:trace>
  <inkml:trace contextRef="#ctx0" brushRef="#br0" timeOffset="159312.24">24818 7726 0,'0'-18'16,"-18"18"15,18 18-15,-17 35-16,17-18 15,0 18 1,0-35-16,0 17 16,0-18-1,0 1-15,17 0 0,1 17 16,0-35-1,17 0-15,-18 0 16,19 0-16,-1-18 16,0 1-1,-35-1-15,18 0 16,0 1-16,-18-1 16,0-17-1,0 17-15,0 1 16,0-19-16,-18 1 15,0 0 1,1 35-16,-19-35 16,36 17-16,-17 18 15,-19 0-15,36-18 16,-17 18-16</inkml:trace>
  <inkml:trace contextRef="#ctx0" brushRef="#br0" timeOffset="159816.14">24730 7355 0,'-18'0'16,"36"-17"46,17 17-46,18 0-16,-18-18 16,18 0-16,-35 18 15</inkml:trace>
  <inkml:trace contextRef="#ctx0" brushRef="#br0" timeOffset="160655.84">25329 6914 0,'-17'0'78,"-1"0"-62,1 0-16,17 36 15,0-19 1,-18 19-16,18-19 16,0 1-16,0 17 15,0-17-15,0-1 16,0 1-16,0 17 15,0-17-15,0 0 16,18 17 0,17-17-16,-18-18 15,1 0 1,0 0-16,17 0 16,0 0-16,1 0 15,-19 0-15,1 0 16,-18-18 15,0 0-15,17 1-16,-17-1 15,0 0-15,0 1 16,0-1 0,0 0-1,0 1-15,-17 17 16,-18-18-16,17 18 15,0 0-15,-17 0 16,0 0-16,-18 18 16,18 17-16</inkml:trace>
  <inkml:trace contextRef="#ctx0" brushRef="#br0" timeOffset="161682.25">26211 7638 0,'-17'17'47,"-36"36"-31,-18 53-16,1-35 16,17-19-16,-18 54 0,18-53 15,36-17-15,17-19 16,-36 18-1,36-17-15,-17-18 16,-1 18 0,18-1-1</inkml:trace>
  <inkml:trace contextRef="#ctx0" brushRef="#br0" timeOffset="162069.04">25912 7779 0,'0'0'0,"70"17"16,-17 19-1,-18-1-15,18 0 16,-35 0-16,-1 1 16,36 17-16,-35-53 15,17 35-15,-35 0 16,18-17-16,0 0 15,-1-1-15,-17 1 16,0-1-16,18 1 16,-18 0-1,17-18 1</inkml:trace>
  <inkml:trace contextRef="#ctx0" brushRef="#br0" timeOffset="162611.6">26864 7779 0,'0'0'0,"-18"0"0,18-18 47,0 0-32,18 1 1,17 17-16,1-18 16,34 18-16,18 0 15,-17 0-15,-18 0 16,-18 35-1,0 18-15,-35-17 16,0 34-16,0-17 16,0 35-16,-53 36 15,36-54-15,-1-34 16,1-1-16,17-17 0,0-1 16,0 1-1,0-36 48,35 1-63,18-1 0,-36 0 15,36 18-15,-17 0 16,-19 0 15</inkml:trace>
  <inkml:trace contextRef="#ctx0" brushRef="#br0" timeOffset="163231.54">27834 7691 0,'0'-18'16,"18"18"-1,17-18-15,18 18 16,-18-17-16,18 17 15,-18 0-15,1 0 16,-19 17 0,1 19-16,0 16 15,-18-16-15,0 34 16,0 18-16,0-17 16,-18-18-16,0-35 15,1 35-15,-1-36 16,18 1-16,0-1 31,35-17 47,18-17-78,-35-1 16,35 18-16,-18 0 15,-17-17-15,-1 17 16,1-18-16,-18 0 31,18 18-15,-18-17 15,0-1-15</inkml:trace>
  <inkml:trace contextRef="#ctx0" brushRef="#br0" timeOffset="163757.06">28875 7549 0,'-18'0'16,"1"0"0,-1 0-16,0 18 15,18 0-15,-17 35 16,-1 0-16,18-36 15,-18 18-15,18 18 16,0-35-16,0 17 16,0 18-16,0-35 15,18-1-15,0 19 16,17-19-16,0-17 16,0 0-16,1 0 15,17 0-15,-18 0 16,0-53-1,-35 36-15,36 17 16,-19-35-16,-17 17 16,0 0-16,0-17 15,0 0-15,0 17 16,0-17-16,-35-18 16,17 35-16,18 1 15,-17-19-15,-1 36 16,0 0-1,1 0 1</inkml:trace>
  <inkml:trace contextRef="#ctx0" brushRef="#br0" timeOffset="-203273.78">20637 9825 0</inkml:trace>
  <inkml:trace contextRef="#ctx0" brushRef="#br0" timeOffset="-202789.08">20602 9631 0,'18'0'78,"17"0"-78,0 0 16,1 0-16,17 0 15,-18 0-15,-17 0 16,17 0-16,-18 0 31</inkml:trace>
  <inkml:trace contextRef="#ctx0" brushRef="#br0" timeOffset="-202424.26">20496 9984 0,'0'17'78,"18"-17"-47,17 0-31,18 0 0,18 0 16,-36 0-16,71-17 15,-53 17 1,0-18-16,0 0 16</inkml:trace>
  <inkml:trace contextRef="#ctx0" brushRef="#br0" timeOffset="-201733.62">21713 9384 0,'0'35'47,"0"18"-31,-17 0-16,-18 0 15,17 0-15,-17 0 16,-1 0-16,19-18 15,-1 0-15,0-17 16,1-1-16,17 1 16,17-18 31,36 0-32,-17 0 1,-1 0-16,18 0 15,0 0-15,0-18 16,-36 1-16,19-1 16,-19 18-16,1-17 15,-1 17 1,1 0-16,-18-18 78,0-17-78</inkml:trace>
  <inkml:trace contextRef="#ctx0" brushRef="#br0" timeOffset="-201377.12">21784 9507 0,'18'0'16,"-18"36"-16,17 17 0,-17-18 15,36 53-15,-19 88 16,18-52-16,-35-71 15,36 70-15,-36-70 16,17 18-16,1-18 16,-18-36-16,0-70 78,0 36-78,0-36 15</inkml:trace>
  <inkml:trace contextRef="#ctx0" brushRef="#br0" timeOffset="-200526.52">22348 9613 0,'0'-17'15,"0"-1"17,0 0-17,-17 18 1,-1 0 0,1 0-16,-1 18 15,-17 0-15,17 17 16,0 18-16,1 17 15,-1-34-15,18-1 16,0 0-16,0-17 16,0-1-1,35-17 1,18 0-16,-35-53 16,35 18-16,-36 18 15,36-54-15,-35 18 16,0 0-16,-1 0 15,-17 36-15,0-1 0,0 0 16,0 36 47,18 0-48,-18 17-15,0 18 16,18 0-16,-18-36 0,35 72 15,-18 16-15,1-16 16,0-19-16,-18 18 16,17-35-1,-17-17-15,18 16 0,0 1 16,-18-17-16,17-19 16,-17 19-16,0-19 15,18-17 1</inkml:trace>
  <inkml:trace contextRef="#ctx0" brushRef="#br0" timeOffset="-199589.9">23160 9507 0,'-18'0'16,"-17"0"-16,0 18 16,17 17-16,-17 1 15,-1 16-15,19-34 16,17 17-16,0-17 0,0 0 31,0-1-31,0 1 16,17-18-1,19 0-15,-19 18 16,19-18-16,-1 17 16,-17 1-1,17 17-15,0-35 0,0 35 16,-17 1-16,0 17 15,-1-18 1,1 18 0,0-36-16,-18 1 0,17 17 15,-17-17 1,0 0-16,0-1 16,-17-17-1,-1 18-15,-35-18 0,35 0 16,1 0-16,-1 0 15,0 0-15,1-18 16,-1 1 0,18-54-16</inkml:trace>
  <inkml:trace contextRef="#ctx0" brushRef="#br0" timeOffset="-199235.14">23389 9578 0,'0'0'16,"35"0"-16,1-18 0,-1 1 15,0 17-15,18-18 16,-18 0-16,18 1 16,-35-1-16</inkml:trace>
  <inkml:trace contextRef="#ctx0" brushRef="#br0" timeOffset="-198714.62">24077 9596 0,'-18'0'31,"1"0"-16,-1 0-15,1 0 0,-1 35 16,-17-18 0,17 1-16,0 17 15,1 18-15,-1 35 16,18-52-16,0 52 0,0-35 16,0 70-16,0-70 15,0-35 1,35 0-1,-17-18-15,0 0 0,17-18 16,18-35-16,0-53 16,0 0-1,0 36-15,-36-1 16,1 1-16,-1 34 0,-17 1 16,18-18-16,-18 0 15,0 36-15,0-19 16,0 19-16,0-1 15,-18 18 1,1 0 0</inkml:trace>
  <inkml:trace contextRef="#ctx0" brushRef="#br0" timeOffset="-198162.53">24553 9472 0,'0'18'62,"-17"17"-46,17 18-16,-36 0 16,36 17-16,0-17 15,0 0-15,0 53 16,0-71-16,0 18 15,0-35-15,0 17 16,0-17-16,36-18 16,-19 0-1,1 0-15,17-18 16,18-35-16,0-17 16,-18 34-16,18-17 15,-17 1-15,-19-1 16,-17 35-16,0-17 15,18-1-15,-18 1 16,0 18 0,0-1-16,0 0 15,-35 1-15,-18-1 16,-36-35-16,37 53 16,-54-18-16,53 18 15</inkml:trace>
  <inkml:trace contextRef="#ctx0" brushRef="#br0" timeOffset="-194486.59">21484 10848 0,'18'0'62,"35"0"-46,-36 0-16,54 0 16,-18 18-16,35-18 15,-17 17-15,70-17 16,35 18-16,-17-18 16,17 0-16,-88 0 15,54 17-15,69-17 16,1 0-16,-106 0 15,17 0-15,142 0 16,-107 0-16,-52 0 16,53 0-16,-35 0 15,-19 0-15,19 0 16,35 0-16,-54 0 16,-52 0-16,88 0 15,-52 0-15,-19 0 16,-17 0-16,18 0 15,-1 0-15,-34 0 16,16 0-16,1 0 16,0 0-16,0 0 15,35 0-15,18-17 16,0 17-16,0 0 16,35 0-16,-88 0 15,-18 0-15,18 0 16,-35 0-16</inkml:trace>
  <inkml:trace contextRef="#ctx0" brushRef="#br0" timeOffset="-193155.15">23160 11553 0,'0'36'47,"17"34"-47,1 71 16,0-17-16,-1-1 16,-17-70-16,18 88 15,-18-123-15,0 35 16,18 0-16,-18-36 15,17 19 1</inkml:trace>
  <inkml:trace contextRef="#ctx0" brushRef="#br0" timeOffset="-192493.5">23618 11853 0,'0'-17'16,"-17"17"46,17 35-62,-18 0 16,18 1-16,-17 16 16,17 19-16,0-36 15,0 18-15,0 0 16,0-35-16,0 17 15,0-17-15,0-1 0,17 1 16,1 0 0,-18-1-16,17-17 15,1 0-15,0-17 16,35-19-16,-36 1 0,19 0 16,16-18-16,-34 18 15,0-1 1,-1-17-16,1 53 0,-18-35 15,18 35-15,-18-35 16,0 0 0,0-1-1,-18 19-15,-17-1 16,-18 0 0,35 18-1,-70-17-15,70 17 16,-35 0-16,-17 0 15,-1 0-15</inkml:trace>
  <inkml:trace contextRef="#ctx0" brushRef="#br0" timeOffset="-191806.52">24218 11254 0,'0'-18'16,"0"53"30,0 18-30,0-18-16,0 54 16,0-36-16,0-18 15,0 0-15,0 18 16,0-18-16,0-17 16,18 17-16,-18 0 15,17-35-15,1 0 31,0-17-15,-18-1 0,17 18-16,-17-35 15,0 17-15,18-17 16,-18 17 0,0 1-1,0-1-15,0 0 16,0 1-1,0-1 17,-18 18-32,-17 0 15,0 0-15,-18 0 0,0 0 16,-18 35-16</inkml:trace>
  <inkml:trace contextRef="#ctx0" brushRef="#br0" timeOffset="-191156.54">21061 13300 0,'17'0'62,"1"0"-62,0 0 16,17 0-16,0 0 16,1 0-16,-1-18 15,-18 18-15</inkml:trace>
  <inkml:trace contextRef="#ctx0" brushRef="#br0" timeOffset="-190907.8">20937 13617 0,'0'18'0,"18"-18"47,17 0-31,1-18-16,-1 18 0,35-17 16,54-1-16,-36 18 15</inkml:trace>
  <inkml:trace contextRef="#ctx0" brushRef="#br0" timeOffset="-189228.5">22437 13141 0,'0'-18'62,"-18"18"-62,0 0 16,1 0-1,-1 0-15,0 0 16,1 0-16,-18 0 16,17 36-16,0-19 15,1 19-15,-1-1 16,18 18-16,0-36 16,0 36-16,0 0 15,0-18-15,0 36 16,0 0-16,0-36 15,35 35-15,-17-52 16,0 17-16,-18-17 16,35 17-16,0-17 15,-35 0-15,35-18 16,-17 0-16,0 0 16,-1 0-16,19-18 15,-19-17-15,1-1 16,-1-17-16,19 18 15,-36-18-15,17 36 16,-17-19-16,18 1 16,-18 17-16,0-17 15,0 0 1,0 0-16,-18 17 16,1-17-16,17 17 15,-18 0-15,-17-17 16,17 0-1,-17 17-15,0 1 16,-36-19-16</inkml:trace>
  <inkml:trace contextRef="#ctx0" brushRef="#br0" timeOffset="-188644.96">23072 13511 0,'0'18'63,"0"0"-48,0-36 63,0 0-78,0 1 16,0-1-16,17 18 16,-17-18-16,0 1 31</inkml:trace>
  <inkml:trace contextRef="#ctx0" brushRef="#br0" timeOffset="-187780.38">23865 13106 0,'-17'0'78,"-1"17"-78,18 1 0,0 17 16,-18 18-16,1 0 16,17-18-16,0 1 15,-18-19-15,18 1 16,0 17-16,0-17 15,0 17-15,0 0 16,18-35 0,-18 36-16,0-19 0,17-17 15,1 0 1,0 0-16,-1 0 16,1 0-1,0 0 1,17-17-16,-17-1 15,-1 18 1,1-18-16,-18-17 16,35 17-16,-35 1 15,18-1-15,-18 1 16,0-1 0,0 0-1,0 1-15,0-1 16,0-17-16,0 17 15,0-17-15,0 17 16,0 1-16,0-1 16,-18 18-16,18-35 15,0 17-15,-17 18 16,-19-18-16,36 1 16,-35-1-16,17 18 15,1 0-15</inkml:trace>
  <inkml:trace contextRef="#ctx0" brushRef="#br0" timeOffset="-186661.94">24483 13053 0,'0'35'47,"0"-17"-31,0 35-16,0-18 15,0 0 1,0-17-16,0 17 0,-18 0 16,18 1-16,-18-36 15,18 35-15,-17-17 16,17-1-1,0 1 1,0-1 31,17-17-31,1 0-16,17 0 15,1 0-15,-1-17 16,18-1-16,0 1 15,-18-1-15,-17 0 16,-1 1-16,1 17 16,0 0 15,-1-18-15,1 0-1,0 18 1,-1 0-1,1 0 1,-1 0 15</inkml:trace>
  <inkml:trace contextRef="#ctx0" brushRef="#br0" timeOffset="-186061.25">24518 13088 0,'18'0'0,"-1"0"47,1 18-47,0 17 0,-18 0 16,17 1-16,-17-1 16,18 0-16,17 71 15,-17-53-15,-1 0 16,1 17-16,-18-34 15,18-1-15,-18-18 16,17 1-16,-17 0 16,0-1-1</inkml:trace>
  <inkml:trace contextRef="#ctx0" brushRef="#br0" timeOffset="-184919.49">25259 13088 0,'0'-18'31,"0"1"-15,-18 17 15,-17 0-15,17 0-16,-17 0 15,35 17-15,-18-17 16,1 18 0,-1 17-16,18-17 0,0 17 15,0 18-15,0-35 16,0-1-16,0 1 15,0 0 1,18-1 0,-1-17-16,19 0 15,-19 0-15,19-53 16,-1 18-16,0 0 16,-17 0-1,-18 17-15,0-17 16,17 17-16,-17 0 15,0 71 95,0 0-95,18 0-15,-18 18 16,18-1-16,-18-17 16,17 18-16,-17-36 15,18 0-15,0 1 16,-1-1-16,-17 0 16,18 0-16,-18-17 15,0 0 1,0-1-1,18-17 1,-18 18 31,0 0-47,17-1 16,-17 1-1,0-53 95,0-1-110</inkml:trace>
  <inkml:trace contextRef="#ctx0" brushRef="#br0" timeOffset="-184216.75">25859 13106 0,'0'-18'15,"0"0"17,-18 36-1,-17 17-31,35 1 16,0-19-16,0 36 15,0-18 1,0 18-16,0-35 31,0 0-31,0-1 16,17-17-16,1 0 15,0 18-15,-1 0 16,1-18-16,0 17 16,-1 1-16,-17-1 15,18 1-15,-18 0 16,0-1-16,17 1 15,1 17 1,-18-17 0,0 0-1,0-1 1,-18 1 0,-34-18-16,-19 0 15,53 0 1,-35 0-16,0 0 15,18 0-15,-18 0 16,18 0-16,35-18 16,-18 1-16</inkml:trace>
  <inkml:trace contextRef="#ctx0" brushRef="#br0" timeOffset="-183843.95">25753 13123 0,'17'-17'16,"1"17"-16,0 0 15,-1 0-15,19 0 16,-19 0 0,1 0-1,0-18 1,-1 18 15,-17-18-31,18 18 16</inkml:trace>
  <inkml:trace contextRef="#ctx0" brushRef="#br0" timeOffset="-182875.58">26635 13035 0,'0'18'31,"0"35"-15,35-18-16,-17 36 15,-1-1-15,1 1 16,17-1-16,-17-17 15,-1 18-15,19-36 16,-19-17-16,-17-1 16,0 1-16,0-36 47,18-17-32,0 0-15,-1-18 16,1-18-16,17 18 15,0-17-15,-17 52 16,0-52-16,17 34 16,-17 1-16,-1 35 31,19 35 0,-19 1-31,-17-1 16,53 35-16,-18-17 15,1-17-15,-1 16 16,-17-52-16,-1 36 16,1-1-16,0-35 15,-1 0 17,-17-35-17,0-1-15,18-16 16,-18-1-16,0 35 15,17-35-15,1 0 16,0 18-16,-18-36 16,17 18-16,-17 0 15,0 1-15,18 16 16,-18 1-16,0 17 47,18 18-32</inkml:trace>
  <inkml:trace contextRef="#ctx0" brushRef="#br0" timeOffset="-175952.58">21272 14658 0,'18'0'16,"17"0"0,1 0-1,17 0 1,0 0-1,-36 0-15,18 0 16,-17 0 0,0 0-1</inkml:trace>
  <inkml:trace contextRef="#ctx0" brushRef="#br0" timeOffset="-175588.07">21078 15275 0,'18'0'78,"0"0"-78,17 0 16,0 0-16,1 0 15,16-17 1,-16 17-16,-19 0 0,1 0 15,0 0-15,-1-18 16,1 18 0</inkml:trace>
  <inkml:trace contextRef="#ctx0" brushRef="#br0" timeOffset="-173544.58">21096 14340 0,'18'36'62,"-1"-36"-46,-17 17-16,18 1 16,0-18-16,17 0 15,18 0-15,-36 0 16,36 0-16,18-18 15,-36-17-15,18 0 16,-35-1-16,17 36 16,0-35-16,-35 18 15,18 17 17,0 0-17,-1 0-15,1 0 16,0 17-16,-1-17 15,1 0 1,-1 0 15,-17 18 1,0-1-32</inkml:trace>
  <inkml:trace contextRef="#ctx0" brushRef="#br0" timeOffset="-168294.47">22860 14517 0,'0'35'94,"0"0"-94,0 18 0,-18 0 15,18 0 1,-35-35-16,17 17 16,1 0-16,-1-17 0,1 0 15,17-1 1,35-17 46,0 0-46,18 0-16,0-17 16,35-1-16,36 18 15,-72-18-15,37 18 16,-36-17-16,0 17 16,-18 0-16,-35-18 15</inkml:trace>
  <inkml:trace contextRef="#ctx0" brushRef="#br0" timeOffset="-166148.6">23001 14517 0,'-35'0'172,"17"0"-172,-35 35 16,18-17-1,17-1-15,-17 1 16,0 0-16,0 17 15,17-17 1,0-1-16,18 18 16,-17 1-16,17-19 15,0 1 1,0 0 0,0-1-1,0 1-15,35-18 16,0 0-16,36 0 15,-18 0-15,35 0 16,-18-18-16,1 1 16,-36-1-16,0 18 15,1 0-15,-19 0 16,1 0 0,0 35-1,17 1 1,-17-1-16,17 0 15,-17 0-15,-18 18 16,17-35-16,-17 0 16,0-1-16,18-17 15,-18 18-15,0 0 16,0-1-16,0 1 16,0-1-1,0 19 1,-35-19-16,-18 19 15,-18-19-15,0 1 16,19 0-16,16-1 16,1-17-16,-18 18 15,18-18-15,17 0 16,-17 0-16,17 0 16,-35 0-16,18 0 15,0-18-15,35 1 16</inkml:trace>
  <inkml:trace contextRef="#ctx0" brushRef="#br0" timeOffset="-165590.58">23319 14482 0,'17'-18'31,"19"18"-31,-36-18 15,70 18-15,-35-17 16,36-1-16,-1 18 16,-52 0-16,17-18 15,18 1-15,-35 17 16,-18-18-16,18 18 16</inkml:trace>
  <inkml:trace contextRef="#ctx0" brushRef="#br0" timeOffset="-164901.02">24412 14517 0,'-17'0'78,"-1"0"-78,-17 0 16,17 17-16,0 19 15,-17-19-15,17 19 16,1 17-16,-1-18 16,1 0-16,17 36 15,0-18-15,0-18 16,0 0-16,0 0 16,0-17-16,17 0 15,1 17-15,-1-35 16,1 0-16,0 0 15,-1 0 1,19-18-16,17-17 16,-36 0-16,18-1 0,54-16 15,-54 16 1,0 19-16,1-19 16,-36 19-16,17-1 15,-17 0 1,0-17-16,0 0 15,0 17 1,0-17 0,0 17-16,-17-17 15,-36-18 1,0 36-16,17 17 16,19 0-1,-19 0-15,1 0 0</inkml:trace>
  <inkml:trace contextRef="#ctx0" brushRef="#br0" timeOffset="-163694.18">24906 14534 0,'18'0'31,"-1"18"-31,1 35 16,0 0-16,-1 17 16,1-17-16,0 18 15,-18-18-15,0-18 16,17-35 0,-17-35 62,0 0-78,0-1 15,0 1-15,0-18 16,18 0-16,-1 53 0,-17-35 16,36 17-1,-19 18-15,1 0 16,17 0-1,-17 18 1,-18 0-16,18 17 16,-1 0-16,1-35 15,-18 35-15,0-17 16,18-18-16,-18-18 78,0-17-62,0 0-1,0 0-15,0 17 0,0-35 16,17 35-16,1 1 16,17-19-1,-17 19-15,-1 17 16,19 0-16,-19 0 15,1 0 1,0 35-16,17 18 16,-18-18-16,19 18 15,-36-18-15,17 1 16,-17-19-16,18 1 16,-18 0-16,18-18 15,-18 17 1,0 1 31,0 0-16</inkml:trace>
  <inkml:trace contextRef="#ctx0" brushRef="#br0" timeOffset="-162532.59">25823 14393 0,'0'-17'0,"18"17"78,0 17-78,-1 36 16,19 35-16,-19-17 16,18 35-16,-17-36 15,0 1-15,-1-18 16,1 0-16,0-18 16,-18-17-16,0-36 62,17-17-62,1-1 16,0-16-16,-1-1 15,1 0-15,-1 35 16,-17 0-16,18-17 16,-18 18-16,0-1 15,18 18-15,-18-18 16,17 18-1,1 36 1,0-19 0,17 36-16,0 0 15,-17-18-15,35 18 16,-18-35-16,-35-1 16,18 19-16,-1-36 15,-17-18 63,0 0-78,0-34 16,0-1-16,18 0 16,-18 17-16,0-34 15,0-1-15,0 36 16,0-35-16,18 17 15,-18 17-15,0 19 16,0-1 0,0 0-1</inkml:trace>
  <inkml:trace contextRef="#ctx0" brushRef="#br0" timeOffset="-159664.03">18574 14182 0,'0'88'46,"0"35"-46,0 1 16,0-36-16,0 53 16,17-35-16,-17-36 15,18-34-15,-18-1 16,0-17 0,0-36 46,0-17-46,0-1-16,0-16 15,0-19-15,-18-35 16,1 0-16,17 1 16,-36-1-16,36 70 15,0-34-15,0-1 16,0 1-16,0 17 15,0-18-15,0 36 16,18 0 0,17-1-16,1 19 15,-19-1-15,1 18 16,17-17-16,-17 17 16,-1 0-16,1 0 15,0 0 1,-1 17-16,1 18 15,-18 1-15,18-19 16,-18 19-16,0-19 16,17 1-16,-17 0 15,0-1-15,0 18 0,0 1 16,-35-1-16,17-35 16,-35 35-1,36 1-15,-18-19 16,35 1-16,-18-18 15,18 17 48,-18-17-47,1 36-1</inkml:trace>
  <inkml:trace contextRef="#ctx0" brushRef="#br0" timeOffset="-158606.15">19367 14781 0,'0'0'0,"-17"18"47,17 35-32,0 0-15,0-36 16,0 36-16,0 18 16,0-36-16,0 1 15,0-1-15,0-18 16,0 1-16,0 0 15,-18-36 48,18-35-63,-17 36 16,-1-36-16,0-18 15,18 18-15,0 18 16,0-18-16,0 35 15,18 1-15,17-19 16,-17 19-16,17-1 16,0 0-16,1 18 15,-19 0 1,1 0 0,0 0-16,-18 18 15,17 17 1,-17 1-16,18 17 15,-18-36-15,18 36 16,-18-18-16,0 1 16,0-19-1,0 1 1,0 0 0,-18-36 46,36 36 16,-1 17-78,18 0 31,-17-17-31,0-1 0,-18 1 16,17-18 31</inkml:trace>
  <inkml:trace contextRef="#ctx0" brushRef="#br0" timeOffset="-157814.66">17515 13829 0,'0'18'47,"0"70"-32,18 35-15,0 1 16,35 34-16,-36 1 16,1 18-16,35-1 15,-53-17-15,17 17 16,1-88-16,0 89 0,-1-54 15,19-17-15,-36-35 16,0-36 0,0 18-16,0-36 0,17 1 15,-17 0 1,0-1 0,0-34 62,-17-36-63,17-18-15,-36-17 0,36 53 16</inkml:trace>
  <inkml:trace contextRef="#ctx0" brushRef="#br0" timeOffset="-152798.49">17568 13829 0,'36'0'47,"-19"0"-31,19 0-16,52 0 0,-18 0 15,1 0-15,-54 0 16,89 0-1,0-18-15,-18 18 16,53 0-16,-17 0 0,88 0 16,-71 0-16,-88-17 15,158 17-15,-87 0 16,-71 0 0,17 0-16,1 0 0,-18 0 15,0 0-15,0 0 16,-18 0-16,0 0 15,18 0-15,-35 0 16,17 0-16,-17 0 16,-1 0-16,1 0 15,-1 0-15,1 0 16,0 0 0,-1 0-16,19 0 15,-19 0-15,1 17 16,0-17-16,-1 0 15,1 18-15,17-18 16,0 0-16,1 0 16,-1 0-16,-17 18 15,17-18-15,18 17 16,-36-17-16,1 0 16,35 0-16,-18 18 15,18-1-15,0-17 16,-35 0-16,35 0 15,0 0-15,-1 0 16,-34 0-16,35 18 16,-18-18-16,-17 0 15,35 0-15,-35 0 16,17 18-16,18-18 16,17 17-16,-34-17 15,16 0-15,1 18 16,-17-18-16,17 0 15,-18 0-15,-18 18 16,36-18-16,-17 0 16,17 17-16,0-17 15,-1 0-15,-16 0 16,-1 0-16,18 0 16,-18 0-16,36 0 15,-18 0-15,-36 0 16,36 0-16,35 0 15,-35 18-15,18-18 16,-36 0-16,18 0 16,0 0-16,0 0 15,-18 0-15,18 0 16,-18 0-16,1 0 16,-19 0-16,19 0 15,16 0-15,-34 0 16,35 0-16,-18 18 15,18-18 1,-35 0-16,35 0 16,-18 0-16,0 0 15,-17 0-15,17 0 16,1 0-16,-19 0 16,18 0-16,18 0 15,-35 0 1,35 0-16,-35 0 0,17 0 15,0 0 1,0 0-16,1-18 16,-19 18-16,1-18 0,0 18 15,17 0-15,0 0 16,18-17-16,0 17 16,-18 0-16,18 0 15,0-18-15,-18 18 16,-17 0-16,35 0 15,-18 0-15,0 0 16,-17 0-16,35 0 16,-18 0-16,1-18 15,-1 18-15,18 0 16,-18-17-16,18 17 16,0 0-16,-35 0 15,34 0-15,-16 0 16,-19 0-16,36 0 15,-17-18-15,-19 18 16,36 0-16,-18 0 16,1 0-16,17-18 15,0 18-15,-18 0 16,18 0-16,0-17 16,-18 17-16,18 0 15,-18 0-15,-17 0 16,17 0-16,-17 0 15,17 0-15,18 0 16,-36-18-16,36 18 16,-17 0-16,17 0 15,0 0-15,-1 0 16,-16 0-16,17 0 16,-18 0-16,0 0 15,0 0-15,1 0 16,-19 0-16,19 0 15,-19 0-15,19 0 16,-1 0-16,-18 0 16,19 0-16,-1 0 15,18 0-15,0 0 16,-18 0-16,18 0 16,0 0-16,-35 0 15,35 0-15,-1 0 16,19-17-16,-36 17 15,18 0-15,0 0 16,0 0 0,-18 0-16,1 0 15,17 0-15,-36 0 16,18 0-16,-17 0 16,17 0-16,-17 0 15,0 0 1,-1 0-1,1 0 1,0 0 0,17 0-16,-18 0 15,1 0 1,0 0 0,-1 0-16,19 0 15,-1 17 1,18-17-16,-18 0 0,0 0 15,1 0-15,-19 0 47,-17 18 47,0-1-78,18-17-1,-18 18 1,0 0-16,0-1 16,18 19-16,-18-1 15,17 0 1,1 0-1,-18-17-15,0 17 16,0 1-16,0-1 16,0 18-1,0-36 1,0 19-16,0-1 16,0-17-16,0-1 15,0 19-15,0-1 16,0 18-16,0-36 15,0 36 1,0 0-16,0-17 16,0-1-16,0 18 15,0 0-15,0-36 16,0 36-16,0-35 16,0 17-16,0 18 15,0-35-15,0-1 16,0 19-16,0-19 15,0 19-15,0-19 16,0 18-16,0 1 16,18-19-16,-18 1 15,0 17-15,0-17 16,17 17-16,-17-17 16,0 35-16,0 17 15,0-34-15,0 16 16,0-16-16,0-19 15,0 19-15,0-19 16,0 1-16,0 35 16,0-35-16,0-1 15,0 1 1,-17-18 93,-36 0-93,0 0-16,-18 0 16,18 0-16,-70 35 15,-1-35-15,1 18 0,-71-1 16,0 19-1,106-36-15,-54 17 16,-69-17-16,123 0 16,-71 18-16,35-18 15,36 0-15,-35 0 16,34 0-16,1 0 0,0 18 16,18-18-16,-19 0 15,36 17-15,-17-17 16,17 0-16,0 18 15,-18-18-15,19 0 16,-19 17-16,0-17 16,1 0-16,-1 18 15,18-18-15,-35 0 16,18 0-16,-19 0 16,-34 0-16,35 0 15,17 18-15,1-18 16,-18 0-16,35 0 15,-18 0-15,0 0 16,1 0-16,17 0 16,18 0-16,-36 0 15,18 0-15,-17 0 16,-1 0-16,-17 0 16,17 0-16,18 0 15,-17 0-15,-1 0 16,1 0-16,35 0 15,-18 0-15,0 0 16,0 0-16,0 0 16,0 0-16,-18 0 15,18 0-15,-17 0 16,-1 0-16,-17 0 16,71 0-16,-107 0 15,89 0-15,-36 0 16,-17 0-16,17 0 15,36 0-15,-35 0 16,34 0-16,-34 0 16,17 0-16,0 0 15,0 0-15,18 0 16,-36-18-16,36 18 16,0 0-16,-36-18 15,18 18-15,18-17 16,0 17-16,-18 0 15,17 0-15,19 0 16,-36 0-16,18-18 16,-1 18-16,1 0 15,-18-17-15,18 17 16,-18 0-16,-18 0 16,36 0-16,17 0 15,-17-18-15,-18 18 16,0 0-16,0 0 0,18 0 15,18 0 1,-54-18-16,18 18 16,-17 0-16,34 0 0,-17 0 15,0 0-15,-17 0 16,52 0-16,-52 0 16,52 0-1,-35 0-15,0 0 0,18 0 16,0 0-16,17 0 15,-17 0-15,-18 0 16,35 0 0,-17 0-16,-18 0 0,35 0 15,-17 0-15,-18 0 16,35 0-16,1 0 16,-1 0-16,1 0 15,-19 0-15,19 0 16,-19 0-16,1 0 15,0 0-15,0 0 16,17 0-16,0 0 16,-17 0-16,0 0 15,17 0 17,0 0-32,1 0 15,-1 0 1,1 0-1,-1 0-15,0 0 16,1 0-16,-1 0 16,0 0-1,1 0 1,-1 0 0,0 0-16,1 0 15,-1 0 16,0 0-15,-17 0 0,18 18-1,-1-18 1,-17 0-16,17 18 16,0-18-1,1 0 1</inkml:trace>
  <inkml:trace contextRef="#ctx0" brushRef="#br0" timeOffset="-63729.89">28346 14393 0,'-36'36'31,"-34"69"-16,-18 19-15,-53 70 16,17-53-16,-35 53 0,89-123 16,-36 70-16,71-124 15,17 1-15,18 0 16,0-1 0,0-52 46</inkml:trace>
  <inkml:trace contextRef="#ctx0" brushRef="#br0" timeOffset="-63316.95">27658 14693 0,'17'0'15,"1"0"1,0 0-16,35 35 0,0 18 15,-18-17-15,18 34 16,35 18-16,-53-17 16,0-53-16,-17 35 15,-18-36-15,18 1 16,-1-18 0,-17 17-16,0 1 15,18-18 1,0 0 62</inkml:trace>
  <inkml:trace contextRef="#ctx0" brushRef="#br0" timeOffset="-63077.9">29281 14429 0,'0'17'46,"-18"-17"-30,0 0-16,1 0 16,-1 0-1</inkml:trace>
  <inkml:trace contextRef="#ctx0" brushRef="#br0" timeOffset="-62575.66">29157 14270 0,'0'0'0,"18"0"16,17 0-16,0 0 16,18 0-16,-18 0 15,18 53-15,0 0 16,-35 0-16,0 0 0,-1 17 16,-17-17-16,0 18 15,0-19-15,-53 37 16,-35 16-16,35 1 15,-17-53-15,-1 35 16,36-70-16,35 0 16,17-18 46,36 0-62,18-18 16,17-17-16,-17 17 15,70-35-15,35 36 16,-105-1-16,-36 0 16,18 18-16,-35 0 15</inkml:trace>
  <inkml:trace contextRef="#ctx0" brushRef="#br0" timeOffset="-59972.88">21290 16898 0,'35'0'94,"-17"0"-79,35 0-15,-35 0 16,35 0-16,-18 0 16,-18 0-16,19 0 15,-19 0 1</inkml:trace>
  <inkml:trace contextRef="#ctx0" brushRef="#br0" timeOffset="-59631.99">21414 17127 0,'17'0'31,"1"0"-15,0 0-16,17 0 15,18-17-15,-18-1 16,-17 18 0,-1 0-1,1 0-15,0-18 16,17 18-1</inkml:trace>
  <inkml:trace contextRef="#ctx0" brushRef="#br0" timeOffset="-59073.82">22701 16616 0,'18'35'46,"0"53"-30,-1 0-16,-17 36 0,18-53 16,-1-19-16,-17-16 15,0-1-15,0 0 16,18-17 0,-18 17-16,0-17 15,18-18 1</inkml:trace>
  <inkml:trace contextRef="#ctx0" brushRef="#br0" timeOffset="-58477.99">23424 16722 0,'0'0'0,"-17"0"62,-1 0-46,18 17-16,-17 36 16,17-18-16,-18 1 15,18 17-15,0-18 16,0 0-16,0 1 16,0-19-1,18-17-15,-18 18 16,35-18-16,0-18 15,-17 18 1,-18-17-16,35-19 16,-17 19-16,-1-1 15,-17-17-15,0-1 16,18 1-16,-18 0 16,0 17-16,0 1 15,0-19-15,0 19 16,0-1-16,0 0 15,-18 18-15,1 0 16,-1 0 0</inkml:trace>
  <inkml:trace contextRef="#ctx0" brushRef="#br0" timeOffset="-57858.75">23883 16686 0,'-18'18'47,"18"0"-32,-17-1-15,17 1 16,0 0-16,0 17 16,0 0-16,0-17 15,0-1 1,17 1 0,1 0-16,0-18 15,-1 0 1,1 0-16,17 0 15,-17-18-15,0 18 16,-1-18-16,-17 1 16,18-1-1,-18 0 1,0 1-16,0-1 16,0 1-16,0-1 15,0 0 1,0 1-16,-18 17 15,1 0 1,-1-18-16</inkml:trace>
  <inkml:trace contextRef="#ctx0" brushRef="#br0" timeOffset="-56757.01">24377 16686 0,'18'0'16,"-18"18"-16,17 0 15,-17 17-15,0-17 16,0 17-16,18 0 16,-18-17-1,0-1-15,0 19 16,0-19 15,0-52 16,0-18-31,17 53-16,1-35 15,17 0-15,-17 35 16,17 0-1,-17 0-15,0 0 16,17 0-16,-35 35 16,18 18-16,-1-36 15,1 1-15,-18 0 16,0-1 0,17-17-16,-17 18 15,0-36 48,0 1-48,18-1-15,0 0 16,-1 1-16,-17-1 16,18 0-16,17 18 15,-35-17-15,18 17 16,0 0-16,-1 0 15,1 0 1,-1 17 0,-17 1-16,0 0 15,0-1-15,18 1 16,-18 17 0,18-17-1,-18 0 1</inkml:trace>
  <inkml:trace contextRef="#ctx0" brushRef="#br0" timeOffset="-55896.62">25082 16475 0,'18'17'62,"0"36"-62,-1-17 0,1 34 16,0-35-16,17 36 15,-35-36-15,18 0 16,-1-17-16,-17 17 16,18 1-16,0-1 15,-1-35-15,1 18 16,-1-18 31,1 0-47,0-36 15,-18 1-15,17 35 16,1-71-16,0 71 16,-18-52-16,17 16 15,1 19-15,0-1 16,-1 18 31,1 18-32,17 17 1,18 18-16,-18 0 16,1-18-16,-1 0 15,0-17-15,0 17 16,-17-17-1,0-18 32,-18-35-47,17 17 16,-17-17-16,0-18 16,18 35-16,-18-70 15,18 17-15,-18 1 16,17-18-16,1 17 15,-18 1-15,0 34 16,0-17-16,0 36 16,0-1 15,0 0 0</inkml:trace>
  <inkml:trace contextRef="#ctx0" brushRef="#br0" timeOffset="-20646.34">27111 16228 0,'0'35'47,"0"18"-47,-35 0 16,-1 35-16,19-35 15,-36 18-15,18-1 16,-18 1-16,17-1 16,19-35-16,17 1 15,-18-36 1,18 17-16,0 1 47,18 17-32,35 1-15,-36-1 16,71 18-16,-52-18 16,34 0-16,-17-17 15,18 0-15,-18-18 16,-18 0-16,18 0 15,0 0-15,-36 0 16,1 0 0,0 0 46,17-18-46</inkml:trace>
  <inkml:trace contextRef="#ctx0" brushRef="#br0" timeOffset="-19982.59">28011 16492 0,'0'0'0,"0"-17"16,-18 17 15,0 0-15,1 0 0,-1 35-1,18 0-15,-18 36 16,1-36-16,17 18 15,0-18-15,0-17 16,0 17-16,0-17 16,17-1-16,1 1 15,-18 0-15,18-18 16,-1 0-16,1 0 16,17 0-16,0 0 15,1-18 1,-1 0-16,-17 1 15,-1-18-15,19 35 16,-36-18-16,17 0 16,-17 1-16,0-19 15,0 1-15,0-35 16,0 52 0,0 0-16,0 1 15,0-1-15,0 0 16,0 1-16,-17 17 31</inkml:trace>
  <inkml:trace contextRef="#ctx0" brushRef="#br0" timeOffset="-19679.31">28698 16598 0,'18'0'16,"0"0"-1</inkml:trace>
  <inkml:trace contextRef="#ctx0" brushRef="#br0" timeOffset="-19161">29139 16369 0,'18'-18'31,"0"18"-31,-1 0 16,1-17-16,0 17 16,-1 0-1,-17-18-15,18 18 0,0 18 16,-1-1-16,-17 19 16,18 16-16,-18-16 15,0 34-15,0 18 16,0-17-16,0 17 15,0-70-15,0 17 16,0-17-16,17-18 63,19 0-48,17 0-15,0 0 16,-18 0-16,35 0 15,1 0-15,-18 0 16,0 0-16,-18 0 16,-17 0-16</inkml:trace>
  <inkml:trace contextRef="#ctx0" brushRef="#br0" timeOffset="-18648.45">30233 16298 0,'0'-17'15,"-35"17"17,-1 0-17,-16 0-15,34 17 16,0-17-16,18 18 15,0 17-15,0-17 16,0 0-16,0-1 16,0 1-16,18 17 15,17 0-15,18 1 16,18-1-16,-1 0 16,1 0-16,-1 1 0,-17-1 15,0 0 1,-18 1-16,-35-19 15,0 1-15,0-1 16,-52 36 0,-19-17-16,0-1 15,-34 18-15,52-35 16,-18-1-16,36-17 16,17 0-16</inkml:trace>
  <inkml:trace contextRef="#ctx0" brushRef="#br0" timeOffset="-17866.38">31027 16210 0,'0'18'31,"0"-1"-15,0 36-16,0 18 16,0-1-16,0 1 15,0-18-15,0 35 16,0-17-16,17-18 16,1-36-16,0 18 15,-1-17-15,1-36 63,0-17-63,-1 18 15,1-36-15,17 0 16,-35 35-16,71-70 16,-54 53-16,36-18 15,-17 35-15,16 0 16,-34 1-16,35 17 15,0 0-15,-35 0 16,17 17-16,35 54 16,-34-36-16,52 53 15,18 36-15,-36-54 16,36 36-16,-88-88 16,17 0-16,-35-36 46,18-17-46,-18-1 16,17-17-16,-17 1 16,18-1-16,0-53 15,-18-18-15,17 36 16,1-35-16,17 17 16,-35 18-16,18-36 15,-18 89-15,0-124 16,0 0-16,17 71 15,1 18-15,0 34 16</inkml:trace>
  <inkml:trace contextRef="#ctx0" brushRef="#br0" timeOffset="-16846.97">22313 16334 0,'0'17'31,"0"36"-15,0 0-16,0 35 15,0 18-15,0 18 16,18-1-16,35 18 15,-18 18-15,-17-36 16,-1 1-16,19 35 16,-19-71-16,1-35 15,-18-18-15,0-17 16,0-36 62,0-35-62</inkml:trace>
  <inkml:trace contextRef="#ctx0" brushRef="#br0" timeOffset="-13832.51">22525 16439 0,'35'0'32,"18"0"-17,18 0 1,-18-17-16,70 17 16,-17-35-16,35 17 15,18 18-15,-36-18 16,-17 18-16,141-17 15,18 17-15,-142 0 16,142-36-16,-18 36 16,-89-17-16,107-1 15,193-17-15,-281 35 16,123-53-16,-71 35 16,-53 1-16,54 17 15,-36-18-15,-53-17 16,-53 35-16,71 0 15,-18-18-15,-35 0 16,-53 18-16,35-17 16,0-1-16,18 0 15,-18 18-15,0-17 16,89 17-16,-54 0 16,-35 0-16,36 0 15,-36-18-15,35 18 16,1 0-16,-1-35 15,1 17-15,-1 1 16,1-1-16,17 0 16,18-17-16,-36 17 15,142-17-15,-142 35 0,54-35 16,-19 17-16,-69 1 16,34 17-1,36-18-15,-71 0 0,35-17 16,-70 35-1,36-18-15,-19 18 16,1-17-16,-18 17 0,35-18 16,18-17-16,17 35 15,-35-18-15,-17 1 16,-1 17-16,19-18 16,-19 0-16,18 18 15,-52 0-15,-1 0 16,35 0-16,-34-17 15,-1 17-15,0 0 16,-17 0 0,0-18-1,-1 18-15,1 0 32,17 0-32,0-18 0,36 18 15,-1 0-15,-17 0 16,-17 0-1,-19 0 32,1 18-15,-18 0-32,18-1 15,-18 1-15,0 17 16,17-17-16,1 17 15,0 18-15,-1 18 16,-17-18-16,18 52 16,-1-52-16,1 106 15,-18 53-15,18-71 16,-1-71-16,19 177 16,-36-106-16,17 18 15,-17-53-15,18-35 16,-18 17-16,0 18 15,0-54-15,0 37 16,0-19-16,0-17 16,0-18-16,0 1 15,18-19-15,-18 1 47,-36-18 31,19 0-78,-36 0 0,-18 0 16,18 0 0,-53 0-16,-105 0 15,-1 0-15,106 0 16,-158 0-16,87 0 15,-70 0-15,-105 0 16,34 0-16,89 0 16,70 0-16,-159 0 15,107 0-15,105 0 16,-159 0-16,142 0 16,-18 0-16,17 0 15,1 0-15,-18 0 16,17 0-16,-34 0 0,16 0 15,-122 0 1,140 0-16,-140 0 0,70 0 16,70 0-1,-17 0-15,-106 0 0,124 0 16,17 0-16,18 0 16,-18 0-1,18 0-15,-36 0 16,36 0-16,-53 0 0,17 0 15,1 0-15,70 0 16,-53 0-16,-35 0 16,18 0-1,-1 0-15,1 0 0,17 0 16,-53 0-16,36 0 16,17 0-16,-53 0 15,36 0-15,-19 0 16,19 0-16,0 0 15,-1 0-15,71 0 16,-35 0-16,-18 18 16,18-18-16,-36 0 15,19 0-15,34 0 16,-17 0-16,-36 0 16,71 0-16,1 17 15,16-17-15,-17 0 16,18 0-16,-18 0 15,18 0-15,0 0 16,17 0-16,0 0 16,1 0-16,-1 0 15,0 0-15,1 0 16,-1 0 0,1 0-16,-1 0 31,0 0-31,1 0 219,-1 0-219,0 0 15,1 0 1,-1 0-16,18 18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8-23T12:00:41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9631 7814 0,'17'18'78,"-17"17"-62,36-17-16,-19 17 15,54 53 1,-36-17 0,18-18-1,18-18 1,-18 0-1,158 18 1,71 35 0,-35-70-1,0 17 1,36 18 15,-107-35-15,36-1-1,17 1 1,-141 0-16,71-18 16,70 0-1,-70 0 1,17 0 0,-17 0-1,141 0 1,-71 0-1,-35 0 1,-17 0 0,52-36-1,-53 19 1,71-36 15,53 17-15,-71 19-1,-70-18 1,53-1 0,-18-17-1,123 18 1,-105 17 0,176-70-1,-176 53 1,105-18-1,-105 35 1,-18-17 0,18 17-1,-36 1 1,106-18 15,-88 35-15,-53-18-1,71 0 1,-53 1 0,0 17-1,140 0 1,125 0 15,-177 0-15,17 0-1,-52 0 1,0 0 0,123 53 31,-124-53-32,-69 17 1,16 1-1,-17-18 1,89 35 0,-89-17-1,-18-1 1,-17 1 0,-18 0-1,18 17 1,-35-17-1,35 17 1,-18 0 0,0 0-1,-35-35 17,0 18-17,17 17 1,-17-17-1,-17 0-15,34-1 16,1 19 0,-36-19-1,35 36 1,-17-35 0,18 35-1,0-18 1,34 18-1,-69-18 1,52 18 0,-53-18-1,18 1 17,35 34-17,-35-17 1,0 0-1,0-35 1,-18 17 0,1 18-1,34 0 1,-17 17 0,-18-34-1,18-1 1,0 35-1,0-34 1,0 17 0,-35-36-1,34 54 17,-16-71-17,-19 35 1,1-17-1,0-18 1,-1 35 0,54 18-1,-53-35 1,34 17 0,-34-18-1,17 1 1,-17 17-1,17 1 1,18-1 0,-35-17-1,17-1 17,-35 1-17,18-1 1,-1-17 15</inkml:trace>
  <inkml:trace contextRef="#ctx0" brushRef="#br0" timeOffset="1355.1">24642 9860 0,'35'18'93,"-18"-1"-77,19 1 0,-36 0-16,70-18 15,-52 17 1,17 19 0,-17-36-1,-1 0 1,1 17-1,0 1 1,-1 0 0,1-18 15,0 0 0,-1 0 141,1 0-172,0-18 16,-18 0-16,35-52 15,-18-1 17,1 1-17,0-19 1,-18 36-1,0 18 1,0 0 0,0 17-1,17 18 157,1 0-109</inkml:trace>
  <inkml:trace contextRef="#ctx0" brushRef="#br0" timeOffset="12139.92">10654 7355 0,'0'-35'63,"35"0"-63,-17 0 0,17-18 16,36-141-1,87-159 1,-52 71-1,53-106 17,35-36-17,18 71 1,35-88 0,35 53-1,-88 159 1,141-106-1,-35 88 1,-18 35 0,106 1-1,-70 52 1,140-35 0,142 35-1,-212 89 1,88 17-1,-52 53 17,122 0-17,-52 0 1,-53 0 0,53 17-16,53 36 15,17 0 1,54 18-1,34-18 1,19 17 0,175 71-1,-369-17 1,-195-36 0,-18 18-1,-87 0 1,-36-18-1,35 35 17,-17 1-17,35-18 1,-53 35 0,71-18-1,17 36 1,18 17-1,18 18 1,-71-35 0,-71-35-16,54 34 15,-36-17 1,-53-70 0,71 123-1,-18-70 1,106 175 15,-89-105-15,19 0-1,-107-88 1,54 71 0,-18-54-1,17 36 1,71 70-1,-70-52 1,-19-19 0,-52-87-1,18 17 1,35 53 0,17 36-1,-52-72 1,-18-16 15,17 16-15,-17-34-1,-35 17 1,17-35 0,36 53-1,-18 0 1,-18-53-1,0 17 1,18-17 0,-35 0-1,17 18 1,36 52 0,-54-35-1,1-35 1,17 0 15,-17 18-15,17-1-1,-17-17 1,-1-18-16,1 18 16,0 0-1,-1-35 1,-17 0-1,18-1 1,-18 1 15,0-1 63,17 1-78,1 0-1,-18-1-15,0 1 16,0-36 125</inkml:trace>
  <inkml:trace contextRef="#ctx0" brushRef="#br0" timeOffset="13967.05">28469 9613 0,'0'0'0,"18"18"156,-1-1-156,1 1 15,17-18 1,-35 18-16,53 35 16,-35-36-1,17 1 1,-17 0 0,-1-18-1,1 35 1,0-35 15,-1 0-31,-17 17 16,18 1-1,0 0 17,-1-18-17,1 17 1,0 1-1,-1-18 17,1 0-17,-18 18 17,35-1-1,-17-17-16,-18 18 17,17-18-17,1 0 1,0 0 0,-1 0-1,1 0 1,-18 18-1,18-18 1,-1 0 0,1 0-1,0 17 1,-1-17 0,1 0 30,-18-17 95,0-36-125,0 17-16,17-69 15,-17 16 1,0 54 0,18-53-1,-18 70 16,0 1-15,0-36 0,0 17-1,0 1 1,18 0 0,-18 17-1,17 18 173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8-27T07:12:48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 12012 0,'0'0'0,"17"0"15,19 0 1,-1 0 15,18 35-15,35 89-1,-17-18 1,105 176 0,-105-159-1,-36-52-15,18 70 16,17-53-1,-70-53 1,18-35 0,0 0-1,17 0 17,106-88-17,0 0 16,88-35-15,177-89 0,88-53-1,35 18 1,159-35 0,-335 106-16,35-36 15,-141 89 1,-124 34-1,-52 54 1,-36 0 0,-17 17-1</inkml:trace>
  <inkml:trace contextRef="#ctx0" brushRef="#br0" timeOffset="758.12">4039 14340 0,'-17'18'47,"-36"35"-32,-141 106 1,-18 35-1,-53 35 1,19-35 0,-90 53-1,125-71 1,-19 1 0,177-142-1,36-17 16</inkml:trace>
  <inkml:trace contextRef="#ctx0" brushRef="#br0" timeOffset="2237.12">2170 14323 0,'17'0'16,"1"0"15,35 35-15,0 18-16,123 70 31,-123-87-31,176 158 15,-52 35 1,105 36 0,-88-71-1,53 70 1,-53-87 0,88 34-1,-229-158 1,-18-35-1,-17-18 1,-36 0 62,1 0-15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06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3221 1040 24575,'-6'2'0,"0"0"0,0 0 0,0-1 0,0 0 0,0 0 0,0 0 0,0-1 0,-7 0 0,-6 1 0,-247 8-206,-275-28 1,-262-69-330,771 84 559,-434-78 65,416 69 15,1-2 0,1-3 0,1-1 0,0-2 1,1-3-1,2-1 0,-46-35 0,79 52-104,0 0 0,0-1 0,1-1 0,1 0 0,0 0 0,0-1 0,1 0 0,0 0 0,1-1 0,0 0 0,1 0 0,0-1 0,1 1 0,0-1 0,2 0 0,-1-1 0,-1-15 0,-2-13 0,-1-3 0,2 1 0,0-53 0,5 68 0,-1 1 0,-2-1 0,0 1 0,-16-52 0,19 79 0,1-1 0,-1 0 0,0 1 0,1-1 0,-1 0 0,0 1 0,0-1 0,0 1 0,0-1 0,0 1 0,0 0 0,0-1 0,0 1 0,-1 0 0,1 0 0,-1 0 0,1 0 0,-1 0 0,1 0 0,-1 0 0,1 1 0,-1-1 0,0 1 0,1-1 0,-1 1 0,0-1 0,1 1 0,-1 0 0,0 0 0,0 0 0,1 0 0,-1 0 0,0 0 0,0 0 0,1 1 0,-1-1 0,0 0 0,1 1 0,-1 0 0,-1 0 0,-9 4 0,0 1 0,1-1 0,0 2 0,-15 10 0,17-11 0,-24 16 0,-10 6 0,0 2 0,2 1 0,-49 50 0,84-74 0,0 0 0,1 1 0,-7 12 0,11-18 0,73-45 0,-5-4 0,-41 27 0,2 2 0,39-21 0,-45 28 0,-10 5 0,-1 0 0,1 1 0,0 0 0,0 1 0,0 1 0,0 0 0,1 0 0,-1 1 0,15 0 0,-17 2 0,1 1 0,-1 0 0,0 1 0,0 0 0,1 0 0,-2 1 0,1 1 0,18 8 0,3 5 0,37 28 0,-45-28 0,1-2 0,47 23 0,7-8-1365,-62-26-5461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08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622 0 24575,'-5'8'0,"1"0"0,-2-1 0,1 0 0,-11 10 0,-1 3 0,-155 174 0,-5 7 0,147-163 0,1 2 0,3 2 0,-31 61 0,43-69 0,2 0 0,1 0 0,2 1 0,1 0 0,-5 55 0,2 182 0,11-258 0,0 34 0,2 240 0,3-194 0,17 97 0,-13-153 0,17 50 0,-15-54 0,13 62 0,17 93 0,3 16 0,-37-156-114,18 170-1137,-25-199-5575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09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24575,'4'2'0,"0"-1"0,0 1 0,-1 0 0,1 0 0,0 0 0,-1 0 0,1 1 0,-1 0 0,0-1 0,1 1 0,-1 0 0,3 5 0,-2-4 0,18 22 0,-2 0 0,0 1 0,31 59 0,16 23 0,-58-96 0,0-2 0,1 1 0,0-1 0,1-1 0,0 1 0,1-2 0,13 9 0,-25-18 0,1 0 0,0 0 0,0 1 0,0-1 0,-1 0 0,1 0 0,0 0 0,0 0 0,0 0 0,-1 0 0,1 0 0,0-1 0,0 1 0,-1 0 0,1 0 0,0-1 0,0 1 0,-1 0 0,1-1 0,0 1 0,-1 0 0,1-1 0,0 1 0,-1-1 0,1 0 0,-1 1 0,1-1 0,-1 1 0,1-1 0,-1 0 0,1 1 0,-1-1 0,0 0 0,1 1 0,-1-1 0,1-1 0,15-37 0,-12 26 0,179-445-1365,-169 423-5461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1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27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2994 221 24575,'-13'1'0,"0"1"0,0 0 0,0 1 0,-22 7 0,-12 3 0,-436 121 0,415-112 0,-373 104 0,340-103 0,-2-5 0,-146 8 0,-363-25 0,568-4 0,1-1 0,-64-15 0,83 13 0,-1-1 0,2-1 0,-1-2 0,1 0 0,-38-23 0,48 24 0,1-1 0,0 0 0,0 0 0,1-1 0,1-1 0,0 0 0,1-1 0,0 1 0,1-2 0,-10-20 0,-2-11 0,-26-94 0,19 48 0,21 67 0,5 18 0,0 0 0,0 1 0,0-1 0,-1 1 0,0 0 0,-3-7 0,4 11 0,1 0 0,-1 0 0,0 1 0,1-1 0,-1 0 0,0 1 0,0-1 0,0 0 0,1 1 0,-1-1 0,0 1 0,0-1 0,0 1 0,0 0 0,0-1 0,0 1 0,0 0 0,0 0 0,0 0 0,0 0 0,0 0 0,0 0 0,0 0 0,0 0 0,0 0 0,0 0 0,0 0 0,0 1 0,0-1 0,0 0 0,0 1 0,0-1 0,1 1 0,-1-1 0,0 1 0,0-1 0,0 1 0,1 0 0,-1-1 0,0 1 0,0 1 0,-11 7 0,2 1 0,-1 0 0,1 1 0,1 0 0,0 0 0,1 1 0,0 0 0,-8 17 0,-5 14 0,-18 53 0,39-96 0,0 0 0,0 0 0,-1 1 0,1-1 0,0 0 0,0 0 0,0 0 0,-1 1 0,1-1 0,0 0 0,0 1 0,0-1 0,0 0 0,0 0 0,0 1 0,0-1 0,0 0 0,-1 0 0,1 1 0,0-1 0,0 0 0,0 1 0,0-1 0,0 0 0,1 1 0,-1-1 0,0 0 0,0 0 0,0 1 0,0-1 0,0 0 0,0 0 0,0 1 0,1-1 0,-1 0 0,0 0 0,0 1 0,0-1 0,1 0 0,-1 0 0,0 1 0,0-1 0,0 0 0,1 0 0,-1 0 0,0 0 0,0 0 0,1 1 0,17-10 0,26-26 0,-40 32 0,154-149 0,-153 149 0,-1-1 0,1 1 0,0 1 0,1-1 0,-1 1 0,0 0 0,1 0 0,-1 0 0,1 1 0,-1 0 0,1 0 0,0 0 0,-1 1 0,1 0 0,0 0 0,0 0 0,-1 1 0,1 0 0,10 2 0,8 4 0,0 1 0,0 1 0,25 14 0,-30-14 0,-10-5-82,133 67-1201,-127-63-5543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29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24575,'0'-3'0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46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47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30T11:44:29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10954 11889 0,'0'-18'0,"0"36"62,-18 17-62,18 35 16,-18 54-16,-17-36 16,0 88-16,-18 36 15,18-88-15,-18 17 16,18-18-16,17-35 15,0-52-15,1-1 16,-1-88 47,18 18-48,0-36-15,0 1 16,0-19-16,0 37 15,0-19-15,18 0 16,-1 1-16,19-1 16,-1 18-16,-18 36 15,19-36-15,-19 18 16,19-1-16,-19 36 16,1-35-16,17-18 15,-17 0-15,35 18 16,-18 0-16,0 17 15,1-17-15,-36 17 16,35 18-16,-18-18 16,1 18-1,0 0 1,-1 0 0,-17 18-16,36 17 15,-36-17-15,35 17 16,-17 18-16,-18 0 15,0-18-15,17 36 16,19 17-16,-36-35 16,0 18-16,17-18 15,-17-36-15,0 36 16,0-18-16,18 1 16,-18 17-16,0-18 15,0 0-15,0 18 16,0 0-16,0-35 15,0 34-15,0 1 16,0-17-16,0-1 16,0-17-16</inkml:trace>
  <inkml:trace contextRef="#ctx0" brushRef="#br0" timeOffset="526.16">10001 12612 0,'36'0'79,"16"-18"-79,37 18 15,-1 0-15,159 0 16,-141 0-16,158-17 15,1-1-15,-106-17 16,17-1-16,-53 19 16,-70-1-16,-35 18 15</inkml:trace>
  <inkml:trace contextRef="#ctx0" brushRef="#br0" timeOffset="6271.42">19879 12682 0,'18'36'62,"-18"17"-62,0-18 16,17 35-16,-17 1 0,0-18 15,0 0 1,0-18-16,0 18 16,0 0-16,18 0 15,-18 0-15,0-18 0,0-17 16,0-1-1,0-52 126,0 17-125,0-35-16,-18-17 15,1 17-15,17 18 16,-18-36-16,18 18 16,0 0-16,0 0 15,0 0-15,0 36 16,0-36-16,0 35 15,18 1-15,17-19 16,0 1-16,0 0 16,18 17-16,-17 1 15,105-19-15,-124 36 16,54-17-16,52-1 16,-70 18-16,0 0 15,-17 0 1,-19 0-16,-17 18 31,0 35-15,0-18-1,0 0-15,-53-17 16,0 17-16,0-17 16,53-1-16,-52 1 15,34-18-15,0 0 16,18 18-1,0-1 32,0 1-31,36-18 0,-1 17-16,-35 1 15,35 0-15,0-1 16,-17 1-16,-18 0 15,18-1-15,-18 1 16,17 17-16,-17-17 16,0-1-16,0 36 15,0-35-15,-35 17 16,17-17-16,-35 17 16,18-17-16,-71 0 15,1 17-15,34-35 16,-35 17-16,-17 36 15,52-53-15,18 18 16,18-18-16,17 0 94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3T10:58:4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03T10:03:38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6332 10160 0,'0'35'125,"0"-17"-109,0 17-1,0-17 1,0-1-16,0 1 16,0 0-1,0-1 16,0 1-15,0 0 0,0-1 31</inkml:trace>
  <inkml:trace contextRef="#ctx0" brushRef="#br0" timeOffset="2750.79">8502 10178 0,'-18'0'125,"1"0"-125,-1 17 15,0-17 1,1 36 15,-1-19-15,0 1-1,18-1 1,-17 1 0,17 17 15,-18 1-15,18-19 15,0 1-31,0 0 31,0-1-15,0 1-1,18-18 63,-1 0-46,1 0-32,0 0 15,-1 0 17,1 0-17,-18-18 1,0 1 124,0-1-77,0 0 15,-18 18-62,18-17-16,0-1 47,-17 18-47</inkml:trace>
  <inkml:trace contextRef="#ctx0" brushRef="#br0" timeOffset="4895.64">8396 7144 0,'18'0'109,"17"-18"-93,0 18-1,-35-18-15,36 18 32,-19-17-17,1 17 17,-18 17 30,0 1-46,0 17-16,0 1 15,0-1 1,0 18 0,-18 0 15,18-36-31,0 1 31,0 0-31</inkml:trace>
  <inkml:trace contextRef="#ctx0" brushRef="#br0" timeOffset="5745.9">8502 7285 0,'18'-18'110,"-1"18"-95,-17-17-15,18 17 16,-1-18 0,36 18 15,-53-18-31,18 18 31,0 0 78,-18-17-109</inkml:trace>
  <inkml:trace contextRef="#ctx0" brushRef="#br0" timeOffset="7937.8">6138 7108 0,'0'18'109,"0"0"-93,0-1 15,0 1-31,0 17 16,0 1 15,0-19-15,0 1-1,0-1 64</inkml:trace>
  <inkml:trace contextRef="#ctx0" brushRef="#br0" timeOffset="9229.12">6279 7126 0,'-17'0'156,"17"-18"-46,17 18-95,1-17 1,0 17 15,-18 17 47,0 1-62,0 0 0,0-1-16,0 1 15,0 0 1,0 17 0,-18-17-1,18-1 1,-18 1-1,54-18 142,-1 0-157,-17 0 0,17 0 15,18 0 1,-53-18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9-03T10:03:54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2699 9207 0,'0'18'172,"0"17"-157,0-17-15,0 17 16,0 1 0,0-19-1,0 1 1,0 17-1,0-17 1</inkml:trace>
  <inkml:trace contextRef="#ctx0" brushRef="#br0" timeOffset="1830.11">4762 9243 0,'-17'0'156,"-1"0"-141,18 17-15,-17-17 16,-1 18 0,0 0-1,1-1 17,17 1-32,-18 0 15,18-1 1,0 1 15,0 0-31,0-1 31,0 1-31,0 17 16,0-17 0,0 17-1,0-17 1,0-1-1,18 1 1,-18 0 0,17-18-1,19 0 1,-19 0 0,18-18-1,1 0 1,-36-17-1,17 35 1,-17-18 0,0 1 31,0-1-32,-17 18 16,-1-18-15,0 18 0,-17-17-1,18 17 1,-1 0 0</inkml:trace>
  <inkml:trace contextRef="#ctx0" brushRef="#br0" timeOffset="3470.01">4762 6085 0,'0'-17'93,"18"17"-93,0-18 16,-1 18 0,1-18-1,17 1 1,-35-1-1,0 36 110,0-1-125,0 1 0,18 17 16,-18 1 15,0-1-15,0-17 0,0-1-1,0 1 1,0 0-1,0-1 1,0 1 0</inkml:trace>
  <inkml:trace contextRef="#ctx0" brushRef="#br0" timeOffset="4283.64">4815 6191 0,'18'0'79,"0"0"-48,-1-17-31,19-1 31,-19 18-15,19 0-1,-36-18 17,17 18-17</inkml:trace>
  <inkml:trace contextRef="#ctx0" brushRef="#br0" timeOffset="5981.95">2434 6050 0,'0'18'109,"0"-1"-93,0 1-16,0 0 16,0-1-1,0 19 1,0-19-1,0 1 1,0 0 0,0-1 15,0 1 16</inkml:trace>
  <inkml:trace contextRef="#ctx0" brushRef="#br0" timeOffset="19760.06">2628 6068 0,'-17'0'125,"-1"0"-109,0 0-16,1 0 16,-1 0-1,18-18 1,0 0 31,0 1-47,0-1 15,0 1 1,18-1 0,-1 18-1,1 0 17,0 0-1,-18 18-16,17-1 1,-17 18-16,0-17 16,0 17-1,0 18 1,-17-17 0,-1-19-1,36-17 63,-1 0-62,1 0 0,-1 0-1,19 0 1,-19 0-1,1 0 1,0 0 0,-1 0-1,1-17 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1-30T12:17:07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16281 5151 0,'17'0'46,"19"0"-30,-1 0 0,0 0-1,36 0-15,-18 0 0,-18 0 16,18 0-16,-18 0 16,-17-18-16,17 18 15,-17 0-15,-1 0 16,1 0-1,0-18-15,-1 18 16,1-17-16,-1 17 31</inkml:trace>
  <inkml:trace contextRef="#ctx0" brushRef="#br0" timeOffset="606.5">16598 4886 0,'0'18'31,"0"35"-15,0-36-16,0 54 15,0-18-15,0 0 16,18-36-16,-18 18 15,0-17-15,17 0 16,-17 17-16,0 0 16,0-17-1,0 0 1,0-1 15,0 1 0,0-1-15,0 1 15</inkml:trace>
  <inkml:trace contextRef="#ctx0" brushRef="#br0" timeOffset="1552.51">18133 5115 0,'17'0'140,"36"0"-140,-17 0 16,-1 0-16,53 0 16,-35 0-16,35 0 15,36 0-15,-71 0 16,17 0-16,1 0 15,-18 0-15,-36 0 16,19-17-16,-19 17 16,1 0-1,-1 0 79</inkml:trace>
  <inkml:trace contextRef="#ctx0" brushRef="#br0" timeOffset="32324.99">17462 6932 0,'0'-18'16,"-35"18"187,0 0-188,17 0 1,1 0-16,-1 0 16,0 0-16,-17 0 15,0 0-15,0 0 16,-18 0-16,0 0 16,17 18-16,-16-18 15,-1 0-15,17 0 16,1 0-16,0 0 15,17 0-15,0 0 16,-17 0-16,0 0 16,17 0-16,-35 0 15,18 0-15,0 0 16,-18 0-16,18 0 16,17 0-16,-17 0 15,-18 0-15,18 0 16,-1 0-16,19 0 15,-36 0-15,35 0 16,0 0-16,-35 0 16,18 0-16,0 0 15,17 0 17,1 0-17</inkml:trace>
  <inkml:trace contextRef="#ctx0" brushRef="#br0" timeOffset="37025.98">9807 7056 0,'18'0'125,"17"0"-125,-17 0 16,52 0-16,1 0 16,17 17-16,18 1 15,70-1-15,-35-17 16,-35 18-16,71 0 16,-142-18-16,124 0 15,-36 0-15,1 17 16,-36-17-16,-18 0 15,-34 18-15,17-18 16,-36 0-16,1 0 16,-1 0-16,1 18 31,0-18-15,-1-18 30,1-17-30,0-1 0,-18 19-16,17-18 0,-17-18 15,18 35 1,-18-35-16,0 18 16,18 17-16,-1 1 15,-17-1-15,18 0 0,-18 1 16,17 17-1,-17 35 32,36 18-47,-19 17 16,19 1-16,-19-1 16,19-17-16,-19-35 15,1 53-15,0-19 16,-1-16-16,1-36 15,-18 17-15,0 1 16,17-18 0,1-18 31,0 1-32,-1-36-15,1 0 16,0 0-16,17 0 15,0-17-15,-17 34 16,-1-17-16,1 0 16,0 18-16,-1 18 15,-17-1-15,18 18 63,0 35-63,-1 36 15,19-1-15,-19-17 16,1 0-16,-1-18 16,1 18-16,-18 0 15,18-18-15,-1-35 16,1 18 0,0-18 46,-1-18-62,1 1 16,0-18-16,-1-18 15,-17 35-15,18-17 16,17-18-16,-17-18 16,17 1-16,-35 52 15,18-17-15,-1-18 16,19 18-16,-36-1 15,17 1 1,-17 17 0,18 18-1,0 18 48,-1 0-48,-17 35-15,18 0 16,-18-18-16,17 0 16,1 36-16,0-1 15,-1-52-15,1 17 16,0 18-16,-18-35 16,17 17-16,-17-17 15,0-1 1,36-17 531,-1-17-532,0 17 1,0 0-16,-17 0 16,17 0-16,18-18 15,0 18-15,0 0 16,-18 0-16,1-18 15,17 18 1,-36 0-16,36-17 0,0 17 16,-18-18-16,1 18 15,16 0-15,1-18 16,18 18-16,0 0 16,-1-17-16,1-1 15,-36 0-15,0 18 16,18 0-16,-18-17 15,36 17-15,-36 0 16,18-18-16,0 18 16,0 0-16,0 0 15,-18 0-15,18 0 16,0 0-16,-35 0 16,35 0-16,-1 0 15,-16 0-15,-1 0 16,18 0-16,-18 0 15,18 0-15,0 0 16,-18 0 0,18 0-16,0 0 0,-18 0 15,18 0-15,-35 0 16,17 0-16,18 0 16,-18 0-1,1 0-15,-19 0 16,36 0-16,-35 0 15,35 0-15,-18 0 16,0 0-16,18 0 16,-17 0-16,-19 0 15,19 0-15,-19 0 16,1 0-16,35 0 16,-36 0-16,36 0 15,-17 0-15,-1 0 16,-18 0-1,1 0 1,0 0-16,-1 0 16,1 0-1,0 0 1,-1 0 0,1 0-16,0 0 15,-1-17-15,1 17 16,-1 0-16,1-18 15,0 18-15,-1 0 32,1 0-32,0-18 47,-1 18-47,1 0 15,0 0 1,-1-17-16,1 17 31,0 0-31,17 0 16,-18 0-16,-17-18 15,18 18 204,0-18-203,-1 18-1,-34 0 95,-19 0-95,19-17-15,-36 17 16,18 0-16,-1 0 16,19 0-1,-19 0-15,1 0 16,17 0-16,1 0 15,-1 0-15,1 0 16,-19 0-16,19 0 16,-1 0-1,36 17 126,17-17-141,0 0 16,0 0-16,18 0 15,0 0-15,-17 0 16,17 0-16,-1 0 15,1 0-15,18 0 16,-18 0-16,-36 0 16,36 0-16,-17 0 15,-19 0-15,36 0 16,-18 0-16,18 0 16,-17 0-1,-1 0-15,18 0 16,-35 0-16,34 0 15,-16 0-15,-19 0 16,19 0-16,-19 0 16,1 0-1,0 0-15,-1 0 16,1 0-16,17 0 16,-17 0-16,17 0 15,-17 0-15,-1 0 16,19 0-16,-19 0 15,1 0-15,-1 0 16</inkml:trace>
  <inkml:trace contextRef="#ctx0" brushRef="#br0" timeOffset="39198.39">11853 5574 0,'0'-18'16,"0"36"46,0 52-62,0-17 16,18 36-16,0-37 15,-18 19-15,17 17 16,-17-53-16,0 36 16,18 0-16,-18-18 15,0-36-15,0 1 16,0-1-16,-18-17 78,1-35-62,17 0-16,0-18 15,-18 0-15,0 18 16,18-18-16,0 0 15,0 0 1,0 18-16,0-18 0,0 0 16,0 18-16,0-18 15,18 0-15,-18 35 16,0 1-16,18-1 16,-1 0-16,19 1 15,-19-19-15,18 1 16,1 17-16,-19 18 15,-17-17-15,18 17 16,17 0-16,-35-18 16,18 18-16,0 0 15,-1 0-15,1 0 16,-18 18-16,17-18 16,-17 17-16,18 1 15,0 0-15,-18 17 16,0-17-16,17-1 15,-17 19-15,0-19 16,0 1-16,0 17 16,-17 0-16,-19 1 15,-16 17-15,16-18 16,1 0-16,17-17 16,1-1-16,-1 1 15,36-18 110,-1 18-109,19-18-16,-36 17 15,53 36-15,-18-18 16,-18-17-16,1 35 16,17-18-16,1 1 15,-19-19 1,-17 1-16,18-18 47</inkml:trace>
  <inkml:trace contextRef="#ctx0" brushRef="#br0" timeOffset="43148.38">9931 7108 0,'-18'0'79,"-35"0"-64,35 0 1,1 0-16,-36 0 15,0 0-15,0 0 16,0 0-16,18 0 16,0 18-16,-18-18 15,35 18-15,0-18 16,-17 0-16,18 0 16,-1 0-16,0 0 15,1 0-15,-1 17 0,0-17 31,1 0-15,-1 0 0,18 18 93,0 0-109,0-1 16,0 19-1,0-19-15,0 18 0,0-17 16,0 17-16,0 1 16,0-1-16,0 18 15,0-18 1,0 0-16,0 1 0,0 17 15,0-36-15,0 36 16,0-35 0,18 35-16,-18-18 15,0 0-15,0 18 0,0-18 16,17-35-16,-17 53 16,0 0-1,0-35-15,0 35 0,0-35 16,0 34-16,0-16 15,0-1-15,0 18 16,0 0-16,0 0 31,0-36-31,0 36 0,0-17 16,0-19-16,0 36 16,0-35-16,0 17 15,0 0-15,0 1 16,0-1-16,0 0 15,0 0-15,0 1 16,0-1-16,0 0 16,0-17-16,18 17 15,-18 18-15,0 0 16,0-18-16,0 18 16,0-35-16,0 35 15,18 0-15,-18-18 16,0-17-16,0 17 15,0 0-15,0 0 16,0 18-16,0-17 16,0-19-16,0 19 15,0 16-15,0 19 16,17-18-16,-17-18 16,0 0-16,0 18 15,18-17 1,-18-1-16,0 18 15,0 0-15,0-36 16,0 1-16,0 53 16,18-18-1,-18-18-15,0 0 16,0 0-16,0-17 16,0 0-16,0-1 15,0 1-15,0 0 16,0-1-16,0 1 31,0-1-15,17-17 140,1 0-140,-1 0-1,1 18-15,0-18 16,-1 0-16,1 0 15,17 0-15,-17 0 16,17 0-16,18 0 16,-35 0-16,35 0 15,-36 0-15,36 0 16,0 0-16,-18 0 16,18 0-16,18-18 0,-36 18 15,0 0 1,54 0-16,-36 0 15,17 0-15,-35 0 16,18 0-16,0 0 0,-18 0 16,36 0-1,-18 0-15,18 0 16,-19 0-16,19 0 16,-18 0-16,17-17 0,-17 17 15,18 0-15,-1-18 16,-17 18-16,36 0 15,-1-17 1,0 17-16,-17-18 0,17 18 16,-53 0-1,36-18-15,-19 1 0,19 17 16,0 0-16,-1 0 16,18-18-16,1 18 15,-1 0-15,-53 0 16,106-18-16,-35 18 15,-53 0-15,53 0 16,70 0-16,-52 0 16,-54 0-16,18 0 15,-35 0-15,-17 0 16,34 0-16,-17-17 16,-35 17-16,35 0 15,-18 0-15,-18 0 16,1 0-1,0 0 17,-18 17-17,17-17-15,-17 18 16,18-18 0,-18 18-16,0 17 15,0-17-15,18 17 16,-18 0-16,0-17 15,0 35-15,17-18 16,-17 0-16,18 18 16,-18-18-16,0 1 15,0 17-15,0 0 16,0-18-16,0 18 16,0 0-16,0-36 15,0 19-15,0-19 16,0 36-16,0-18 15,0-17-15,0 35 16,0-18-16,0 1 16,0-1-16,0-18 15,0 19-15,0 17 16,0-36-16,0 19 16,0-19-16,0 1 15,0-1 1,0 1 15,0 0-15,0-1-1,-18-17 32,18 18-31,-17-18 140,-1 0-125,18-18-15,0 1 0,0-1-16,-18 18 15,1 0 1,-1-18-16,0 18 15,1 0 1,-1 0 0,1 0-1,-1 0-15,0 18 16,18 0 0,-17-1-16,17 19 15,0-19 1,0 19-16,0-1 15,0-18-15,0 19 16,0-19-16,0 1 16,0 0-1,0-1-15,0 19 0,0-19 16,0 1-16,0 0 16,17-18-16,-17 17 15,18 1-15,0-1 16,17-17-1,0 18-15,0-18 16,-17 0-16,17 0 16,1 0-1,-19 0 1,-17-18-16,0 1 0,18-1 16,-18 1-16,0-1 15,0-17 1,17 17-16,-17 0 15,0 1-15,0-1 16,0 0-16,0-17 16,0 0-1,0 17-15,0 1 16,0-1-16,0 0 16,0 1 15,0-1-16,0-17 17,-17 17-17,17 0 1,0 1 0,-18 17-16,1 0 31,17-18-31,-18 18 47</inkml:trace>
  <inkml:trace contextRef="#ctx0" brushRef="#br0" timeOffset="70042.25">17833 6579 0,'18'-17'94,"-1"17"-79,1 0-15,17 0 16,0 0 0,-17-18-16,17 18 15,-17 0-15,17 0 16,18 0-16,-18 0 16,18 0-16,-17 0 15,-1 0-15,0 0 16,36 0-16,-36 0 15,18 0-15,35 0 16,-17 0-16,-18 0 16,17 0-16,18 0 15,1 0-15,-19 0 16,-17 0-16,0 0 16,35 0-16,-35 0 0,18 0 15,-36 0 1,35 0-16,-34 0 15,-19 0-15,36 0 0,0 0 16,-18 0 0,18 0-16,0 0 0,18 0 15,-36 0 1,18 0-16,0 0 0,0 0 16,-18 0-1,18 0-15,0 0 16,-35 0-16,52 0 15,-17 0-15,-18 0 16,18 0-16,0 0 16,0 0-16,-35 0 15,52 0-15,-17 0 16,0 0-16,-18 0 16,1 0-16,17 0 15,-36 0-15,19 0 16,-1 0-16,-18 0 15,1 0-15,0 0 16,17 0-16,18 0 16,-35 0-16,17 0 15,-18 0-15,1 0 16,17 0-16,-17 0 31,0 0-31,-1 0 16,1 0-1,0 0-15,-1 0 16,18 0-16,-17 0 16,0 0-16,17 0 15,-17 0 1,-1 0-16,1 0 16,0 0-16,-1 0 15,19 0 1,-1 0-16,-18 0 15,1 0-15,0 0 16,-1 0 0,1 0-1,0 0 1,-1 0 0,1 0-16,0 0 31,-1 0-16,1 0 17,-1 0-1,1 0 31,0 0 1,-18 18 3078,0 17-2798,0-17-327,0 17-16,0-18 31,0 1-31,0 0 16,0-1-1,0 1-15,0 17 32,0-17-32,0 0 15,0 17 1,17-17 0,-17-1-16,18 18 15,-18-17-15,0 0 16,0 17-16,0-17 15,0-1-15,0 1 16,0 0-16,0-1 16,0 1-16,0-1 15,0 1-15,0 17 16,0-17 0,0 17-16,0 1 15,0-19-15,0 1 16,0-1-16,0 19 15,0-19 1,0 19-16,0-1 0,0-17 16,0 17-16,0-17 15,0 17-15,0 0 16,0-17-16,0 17 16,0 0-16,0 1 15,0-1-15,-18 0 16,18-17-16,0 17 15,-17-17 1,17 17-16,0-17 16,0-1-16,-18 1 15,18-1-15,0 19 16,0-19 0,0 19-1,-18-19-15,18 1 16,-17 0-1,17-1-15,0 1 16,0 0-16,0-1 16,0 18-16,0-17 15,0 0 1,0-1-16,0 1 16,0 0-1,0-1 1,0 1-16,0 0 15,0-1-15,0 18 16,0 1 0,0-19-16,0 1 15,0 0 1,0-1 0,0 1-1,0 0 1,0-1-1,0 1 1,0-1 0,0 1-1,0 0 1,0-1-16,0 1 16,0 17-16,0-17 15,0 0-15,17-1 16,-17 1-16,18-18 31,-18 18-31,0-1 16,18-17-16,-18 18 15,0-1 17,0 1-1,0 0 16,0-1-47,0 1 15,0 0-15,-18 17 16,0-17 0,18-1-16,0 1 15,0-1-15,0 1 16,0 0-16,0 17 15,0-17 1,0 17 0,0-17-1,0-1-15,-17-17 16,17 18 15,0-1-15,0 1-16,-18-18 0,18 35 15,0 1 1,0-19 0,-17 1-1,17 0-15,-18-1 16,18 1 31,0 0-47,0-1 31,0 1-15,0-1-16,0 1 31,0 0-15,0-1-1,0 19-15,0-19 16,0 19-1,0-19 1,0 1 0,0-1-1,0 1-15,0 0 16,0-1 15,0 1 0,0 0-15,0-1 0,0 1-16,0 0 15,0-1 17,0 1 61,-18-1-46,18 1-16,0 0 32,-17 17-47,17-17-16,-18-1 15,18 1-15,0 0 16,-18 17-16,18-17 47,0-1-16,-17-17 0,-1 18-15,18-1-1,-18 1 1,1-18-16,-1 0 16,-17 0-1,17 0-15,1 0 16,-19 18-16,1-18 16,0 17-16,-1-17 15,19 0-15,-18 0 16,-18 18-16,35-18 15,0 0-15,-17 0 0,17 18 16,-17-18 0,18 0-16,-19 0 15,19 0-15,-1 0 16,-17 0-16,17 0 0,-17 0 16,17 0-1,-17 0-15,0 0 0,17 0 16,-17 0-1,17 0-15,-35 0 0,18 0 16,0 0 0,17 0-16,-35 0 15,18 0 1,17 0-16,0 0 0,-17 0 16,18 0-16,-19-18 15,19 18-15,-1 0 16,-17 0-1,35-18-15,-18 18 16,0 0-16,1 0 0,-1-17 16,1 17-1,-1 0 1,0 0-16,1 0 0,-1 0 16,0 0-1,1 0 1,-1 0-16,0 0 15,1 0 1,-1 0-16,0 0 16,1 0-1,-1-18-15,1 18 16,-1 0 0,0 0-16,1 0 31,-1 0-31,0-18 15,1 18 1,-1 0-16,0 0 16,1 0-1,-1 0 1,1 0-16,-1-17 16,-17 17-1,17 0-15,0 0 16,1 0-1,-1 0-15,-17 0 16,17 0 0,-17 0-1,17 0-15,1-18 16,-19 18-16,19 0 16,-1 0-1,-17 0-15,-1 0 16,1 0-1,0 0 1,17 0-16,-17 0 16,17 0-16,-17 0 15,0 0-15,-18 0 16,35 0 0,-35 0-16,36 0 15,-19-17-15,-16 17 16,34 0-16,-35-18 15,18 18-15,17 0 16,-17 0-16,-1 0 16,36-18-16,-35 18 15,18 0-15,-36 0 16,0 0-16,35 0 16,-17 0-16,17 0 15,-17 0-15,0 0 16,-1 0-16,-17 0 15,36 0-15,-1 0 16,-35 0-16,18 0 16,0 0-16,-1 0 15,-34 0-15,17 0 16,18 0-16,-18 0 16,17 0-16,-16 0 15,34 0-15,-35 0 16,0 0-16,35 0 15,-17 0-15,0 0 16,0 0-16,-1 0 16,19 0-16,-36 0 0,17 0 15,1 0 1,0 0-16,0 0 16,17 0-16,-17 0 15,17 0-15,-17 0 0,17 0 16,-17 0-16,17 0 15,1 0-15,-19 0 16,19 0 0,-19 0-16,1 0 0,18 0 15,-1 0-15,0 0 16,-17 0-16,0 0 16,17 0-16,-35 0 15,18 0 1,17 0-1,-17 0-15,17 0 0,-17 0 16,0 0-16,-1 0 16,19 0-1,-1 0-15,1 0 16,-1 0-16,-17 0 16,17 0-16,-17 0 15,17 0 1,-35 0-16,18 0 15,17 0-15,-17 0 16,0 0-16,17 0 16,0 0-16,1 0 15,-1 0-15,0 0 16,1 0-16,-1 0 16,1 0-1,-19 0 1,19 0-16,-1 0 15,0 0 1,1 18-16,-1-18 16,0 0-1,1 0-15,-1 0 16,1 18-16,-1-18 16,0 0-16,1 0 15,-1 0-15,0 0 16,1 0-1,-1 0 1,0 0 0,1 0 15,-1 0-15,1 0 15,-1 0-16,0 0 1,1 0 31,-1 0-31,0 0 15,1 0-16,-1 0 1,0 0 47,1 0-32,-1 0 16,0 0-32,1 0 1,-1 0 15,1 0-15,-1 17 15,0-17-31,-17 0 31,17 18-31,1-18 16,-1 0 15,0 0-15,18 17-16,-17 1 15,-1-18-15,1 18 16,-1-1 0,0 1-16,1 0 15,-19-1 1,36 1-16,-17 0 16,-1-1-1,18 1 1,0-1-16,0 1 15,-18-18-15,18 35 16,-17-17-16,17 0 16,0-1-16,-18 1 15,18 0-15,0-1 16,0 1-16,0-1 16,0 1-16,-17 17 31,17-17-31,0 0 15,0-1 1,0 1-16,0 0 16,0-1-1,0 19 1,0-19 0,0 1-1,0-1-15,0 1 16,0 0-1,0-1-15,0 1 16,0 0-16,0-1 16,0 1-16,0 17 15,0 0 1,0-17-16,0 0 16,0-1-1,0 1-15,0 0 16,0-1-16,0 1 15,0 17 1,0-17 0,0-1-16,0 19 15,0-19-15,0 1 16,-18 0-16,18-1 16,0 1-16,0 0 15,0-1-15,0 19 16,0-19-1,-18-17-15,18 18 16,0 17-16,0-17 16,0-1-16,0 1 15,0 0-15,0-1 16,0 1 0,0 0-1,0-1 1,0 1-1,0-1 1,0 1 0,0 17 15,0-17-15,0 0-16,0-1 15,0 1 1,0 0-1,0-1 1,0 1 15,-17-18 422,-1 0-437,0 0-16,1 0 31,-1 0-31,0 17 16,1-17 0,17 18-16,-18-18 15,18 18-15,0-1 16,-18-17-1,1 36-15,-1-19 32,18 1-32,-17-18 15,17 18-15,-18-1 16,18 1 0,0 0-1,0-1 1,0 1-16,0 17 15,0-17 1,0-1 15,18 1-15,-1 0 0,1-18-1,17 17 1,-17-17-16,17 0 15,0 0-15,-17 0 16,17 0-16,1 0 16,-19 0-1,1-17 1,-1 17 0,1-36-1,0 36-15,-1-17 16,1 17-1,0-18-15,-18 0 16,0 1 62,0-1-62,0 1-1,0-1 1,0 0 0,-18 1-1,18-1-15,0 0 16,-18 18-16,1-17 16,17-1-16,-18 18 15,18-18 1,0 1 15,-18 17-15,1 0-1,17-18-15,0 0 16,-18 18-16,18-17 16,-17 17-1,-1 0 173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12-01T13:26:33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13811 5980 0,'0'-18'31,"-35"0"-16,0 1 1,-54-36 0,1 35-1,0-17 1,0 17 0,-406-141-1,282 142 1,18-1-1,-35 18 1,70 0 0,36 0-1,70 0-15,-176 0 16,-54 35 0,36 1 15,-88-1-16,-18 18 1,-70 0 0,-88-18-1,211 36 1,53-36 0,-35 18-1,17-36 1,53 1-1,1-18 1,-177 0 0,105-18-1,54-52 1,17 35 0,54-18 15,-1-18-16,18 18 1,-36-35 0,142 53-1,18 17 1,17 1 0,-18 17-1,18-18 1</inkml:trace>
  <inkml:trace contextRef="#ctx0" brushRef="#br0" timeOffset="951.54">6156 5292 0,'0'0'0,"-18"0"109,-17 0-109,0 0 16,-1 0 0,-16 0-16,-19 0 15,-52 0 1,52 0 0,53 0-1,18 53 204,0-18-219,0 18 16,0 106-1,36-1 1,-1 1-1,-17-106 1,-18-18 0</inkml:trace>
  <inkml:trace contextRef="#ctx0" brushRef="#br0" timeOffset="4233.85">13494 7091 0,'-18'0'15,"0"0"32,1 0-31,-1 0-16,1 0 15,-1 0 1,-70 0 0,17 0-1,1 0 1,-1 0 0,0 17-1,19 19 1,-19 52-1,53 18 1,1-36 0,17-17-1,0 35 1,0-17 0,0 17 15,0-53-31,0 71 15,0-18 1,17 1 0,-17-19-1,0 18 1,0 18 0,0-53-1,-53 0 1,18 0-1,-18-35 1,0-1 0,18-17-1,0 0 1,17 0 31,1 0-32,34 0 64,18 36-64,-17-36 1,0 52-1,-1-34 1,-17 35 0,18 35-1,-18-17 1,0 35 0,0-18 15,0 53-16,0-35 1,-18 53 0,18-71-1,-17 0 1,17 0 0,0 0-1,0 18 1,0-35-1,0-18-15,0 0 16,17-1 0,-17 37-1,18-54 1,17 18 15,-17-18-15,35 18-1,-18-18 1,18 1 0,-18-19-1,18 36 1,53-18 0,-18 18-1,71-17 1,-106-36-1,-18 0 1,-17 0 0,-18-18 140,0-17-140</inkml:trace>
  <inkml:trace contextRef="#ctx0" brushRef="#br0" timeOffset="5550.37">12559 9049 0,'0'-18'31,"-18"18"16,-17 0-47,-18 0 16,0 0-16,-17 0 15,-177 35 1,123 18-1,-105 53 1,17 0 0,1 17-1,52 1 1,88-36 0,-52 36-1,35 70 1,-1 17-1,36-17 1,18-70 0,0 70-1,0 17 1,-1-34 0,36-54-1,-17 18 1,-19-35-1,19 0 1,-1 53 0,-52 53-1,17-124 17,0 0-17,-18-35 1,18-18-1,-88 0 1,-247-35 0,124 0-1,-125 0 1,72 0 0,52 0-1,54 0 1,17 0-1,-106 18 1,212-18 0,-89 0 15,107 0 0,-1 0-15,53 0-1,1 0 32,17-18 47,0 1-94</inkml:trace>
  <inkml:trace contextRef="#ctx0" brushRef="#br0" timeOffset="6401.78">7232 11942 0,'0'-18'16,"-18"18"15,18 18 0,-17-1-15,-19 54-1,1-36-15,0 36 16,0-1 0,-18-17-1,0 18 1,17-36-1,19-18 1,17 1 15,0 0-15,0-1 0,17 19 15,1-19-16,0 1 1,52 17-16,107 53 16,-36 1-1,106 16 1,-71-34 0,-88-53-1,-70-18 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09:52:31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11289 0,'18'0'78,"17"0"-62,18 0-16,0 0 16,-18 0-1,18 0-15,35 0 16,-17 0-16,17 0 15,-35 0-15,-36 0 16,36 0-16,-35 0 16,0 0-16,-1 0 15,1 0 1,0 0-16,-1 0 16,1 0 562</inkml:trace>
  <inkml:trace contextRef="#ctx0" brushRef="#br0" timeOffset="2882">22772 10195 0,'0'-17'0,"0"-1"31,0 0 0,-18 18 32,1 0-48,-19 0 1,1 0 0,17 18-16,1-18 15,-1 0-15,0 18 16,1-1-16,-1 1 16,0-18-16,18 18 15,-17-1-15,-1 1 16,18-1-16,-17 19 15,17-19 1,0 1-16,0 0 16,0-1-16,0 1 15,0 17-15,0 0 16,0-17-16,0 35 16,0 0-16,17-35 15,-17-1-15,18 36 16,-1-35-16,1 17 15,-18-17-15,18-1 16,-1-17 0,1 18-16,0-18 15,-1 0 1,19 0-16,-1 0 16,0-18-16,-17 1 15,35-36-15,-18 53 16,-17-18-16,17 1 15,-17-19-15,-1 19 16,1-1-16,-18 0 16,0 1-16,0-19 15,0 19 1,0-1-16,0 0 16,0 1-16,0-18 15,0 17 1,0 0-16,0 1 15,0-1 1,0 0-16,0 1 0,-18-1 31,18 0-15,-17 18-16,17-17 16,-18-1-16,18 1 15,-18 17 1,18-18-1,-17 18 1,17-18 0,-18 18-16,0 0 31,1 0-15,-1 0-16,18-17 15,-18 17 16,1-18-31</inkml:trace>
  <inkml:trace contextRef="#ctx0" brushRef="#br0" timeOffset="4200.04">3087 10689 0,'35'0'109,"-17"-17"-93,-1-1-16,19 0 16,-19 1-16,19 17 15,-19-18-15,-17 0 16,18 18-16,-18-17 15,17 17-15,1 0 16,-18-18 15</inkml:trace>
  <inkml:trace contextRef="#ctx0" brushRef="#br0" timeOffset="6192">22102 9419 0,'0'18'94,"0"17"-78,0-17-1,0-1-15,0 1 16,0 0-16,0-1 15,0 1-15,0 0 16,0-1 0,0 1 15</inkml:trace>
  <inkml:trace contextRef="#ctx0" brushRef="#br0" timeOffset="19662.09">22084 10178 0,'0'0'0,"-18"0"172,1 0-125,17 17-47,-18-17 0,18 18 46,-18 0-30,18-1-16,0 1 16,0-1-1,-17 1 1,17 0-16,0-1 31,0 1-31,0 0 16,0-1-1,0 1-15,0 0 16,0-1 0,0 1-16,0-1 15,0 1-15,0 0 16,0-1 0,0 1-16,17 0 15,-17-1 1,0 1-1,0 0 17,18-18-32,-18 17 15,18-17-15,-1 0 47,-17 18-47,18-18 16,0 0-1,-1 0 17,1 0-1,-18-18 16,17-17-32,-17 17 1,0 1-16,0-19 16,0 19-1,0-1-15,0-17 16,18 35-16,-18-35 16,0-1-16,0 19 15,0-1 1,0 0-1,0 1 1,0-1-16,0 0 31,0 1-15,0-1 15,-18 1-31,1 17 31,17-18-31,0 0 32,-18 18-17,18-17 1,-17-1 15,17 0-31,-18 18 31,18-17-31,0-1 16,-18 18 0,18-18 15,-17 18 63</inkml:trace>
  <inkml:trace contextRef="#ctx0" brushRef="#br0" timeOffset="21166.1">21502 9454 0,'0'18'125,"0"0"-125,0-1 15,0 1-15,0 0 16,0-1-16,0 1 15,0 17-15,0-17 16,0-1 0,0 1 15,0 0 47,0-1-62</inkml:trace>
  <inkml:trace contextRef="#ctx0" brushRef="#br0" timeOffset="27964.18">21484 10178 0,'-17'0'125,"-1"0"-109,0 0-1,1 0-15,-1 0 16,0 0 0,1 0-16,-1 0 31,0 0-16,1 17 1,17 1 0,-18-18-16,0 18 31,18-1-31,-17-17 16,17 18-1,-18-1-15,18 1 16,0 0-1,0 17-15,-17-17 16,17-1 0,0 1-1,0 0-15,0-1 16,0 18 0,0-17-1,0 17-15,0 1 16,0-19-1,0 1 1,0 17-16,0-17 31,0 0-31,0-1 16,0 1 0,0-1-16,0 1 31,17-18-16,-17 18-15,18-18 47,-1 0-31,1 0 0,0 0-1,-1 0 1,1 0-1,0-18-15,-1 18 16,1-18 0,-18 1-16,18 17 15,-18-18-15,17 18 16,-17-17-16,18-1 16,0 18-16,-1-18 15,-17 1-15,0-1 16,18 18-16,-1-18 15,-17 1 1,0-1 0,0 0-16,0 1 15,0-1 1,0 0-16,0 1 16,0-18-1,0 17 1,0 0-1,0 1 1,0-1 0,0 0-1,0 1 1,0-1 0,0 0-1,0 1 1,0-1-1,-17 1 1,17-1-16,0 0 31,0 1-31,-18 17 16,18-18-16,-17 18 62,17-18-30,-18 18-1</inkml:trace>
  <inkml:trace contextRef="#ctx0" brushRef="#br0" timeOffset="29320.18">20814 9490 0,'-18'0'250,"18"17"-234,0 1-16,0 0 31,0-1-15,0 1 0,0 0-1,0-1 1,0 1-1,0-1 1,0 1 15,0 0-31,0-1 32,0 1-32,0 0 31</inkml:trace>
  <inkml:trace contextRef="#ctx0" brushRef="#br0" timeOffset="34792.01">20779 10142 0,'0'18'234,"0"0"-218,0-1-16,0 1 15,0 0-15,0-1 16,0 18 0,0-17-16,0 17 15,17-35 1,-17 18-16,0 17 15,0-17 1,0 0-16,0-1 16,0 1-16,0 17 15,0-17 1,0 17-16,18-35 16,-18 35-16,0-17 15,0 0 1,0-1-16,0 1 15,0 0-15,0-1 16,0 1 0,0-1-1,0 1 17,0 0-17,0-1 32</inkml:trace>
  <inkml:trace contextRef="#ctx0" brushRef="#br0" timeOffset="36356.15">23777 10407 0,'18'0'46,"17"0"-30,36 0-16,-1-18 16,1 18-16,-18-17 15,0 17-15,0 0 16,-18 0-16,-35-18 16</inkml:trace>
  <inkml:trace contextRef="#ctx0" brushRef="#br0" timeOffset="36691.17">23901 10742 0,'17'0'62,"36"0"-46,-17 0-16,34 0 15,-17 18-15,18-18 16,-19 0-16,19 0 16,-18 0-16,-18 0 15,-17 0-15,-1 0 16</inkml:trace>
  <inkml:trace contextRef="#ctx0" brushRef="#br0" timeOffset="37877.36">25753 10213 0,'-18'-18'0,"18"1"16,0-1-16,-35 18 16,0 0-16,17 0 15,-35-18-15,0 18 16,35 0-16,-52 0 16,17 0-16,18 18 15,-36 17-15,18-35 16,-17 36-16,52-19 15,0 18-15,18-17 16,-17-18-16,17 18 16,0-1-16,0 1 15,0 17 1,17-17-16,19 0 16,-1-1-1,0 1-15,1 17 16,16-17-16,-16-18 15,-19 17-15,19 19 16,-1-1-16,-17 0 16,-18-17-1,17 0-15,1 17 16,-1 0-16,-17 0 16,18-17-16,-18 17 15,0-17-15,0 17 16,0 0-16,-18 1 15,1-1 1,-18-17-16,-18-1 16,35-17-16,-70 36 15,53-36-15,-18 0 16,17 0-16,19 0 16,-1 0-1,0-18 1,1 0-1,17-35-15,0 36 16,0-19-16,0-34 16,0 52-16,53-35 15,17-52-15,1 16 16,-36 54-16,18-18 16,0 0-16,-18 18 15,18 0-15,-18-1 16,-17 19-16,0 17 15,-1-18-15,-17 0 16,0 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8T11:02:39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4322 4868 0,'17'0'47,"36"0"-32,35-35-15,0 35 16,36 0-16,17 0 15,-17 0-15,17 0 16,-53 0-16,-35 0 16,0 0-16,-36 0 15</inkml:trace>
  <inkml:trace contextRef="#ctx0" brushRef="#br0" timeOffset="868.13">5874 4568 0,'-36'0'62,"19"0"-62,-18 0 16,17 0-16,0 0 16,1 18-1,34-53 32,19 35-31,-1-18-1,-18 1-15,19-1 16,-19 18 0,1 0-16,17 0 15,-17 0-15,0 0 16,17 18-16,-35-1 15,35 1-15,-35-1 16,18 19-16,17 17 16,-17 35-16,-18-18 15,0-34-15,0 70 16,0-36-16,0 18 16,-18 0-16,0-17 15,-17 35-15,35-71 16,-18 0-16,1 1 15,70-36 79,0 0-78,-18 0-16,0 0 15,18 0-15,-35-18 16,-1 18 0,-17-18-1,18 18-15,-18-17 16,18 17 0,-18-18 30</inkml:trace>
  <inkml:trace contextRef="#ctx0" brushRef="#br0" timeOffset="1628.13">7091 4551 0,'-18'0'16,"-17"0"-16,-18 0 0,18 17 15,17-17-15,-17 18 16,35 0 0,0-1-1,0 1-15,0 17 16,0-17-16,0 17 16,0-17-16,17 17 15,19 0 1,-1-17-16,18 17 15,17 1-15,-17-1 16,0 0-16,0 0 16,-35 1-16,35-19 15,-36-17-15,1 18 16,-18 0 0,0-1-1,0 1 1,0 17-1,0 18 1,-53-18-16,0-17 16,18-18-16,-71 71 15,0-54-15,89 1 16,-36-1-16,17-17 16,36-52 15,0 16-16,0-34-15</inkml:trace>
  <inkml:trace contextRef="#ctx0" brushRef="#br0" timeOffset="2247.98">7285 4568 0,'17'0'15,"19"-17"-15,-1-1 0,0 18 16,18-17 0,35-1-16,18-17 15,-18 17-15,-35 0 16,-35 18-16,0 0 62</inkml:trace>
  <inkml:trace contextRef="#ctx0" brushRef="#br0" timeOffset="4551.26">6209 5521 0,'18'0'94,"-1"0"-78,1 0 15,17 0-31,-17 0 15,17 0 1,-17 0 15</inkml:trace>
  <inkml:trace contextRef="#ctx0" brushRef="#br0" timeOffset="6289.98">8572 4939 0,'18'0'78,"0"0"-78,35 0 0,70 0 16,1 0 0,-1 18-16,-70-1 15,-18-17-15,-17 0 16,0 0-16,-18 18 94</inkml:trace>
  <inkml:trace contextRef="#ctx0" brushRef="#br0" timeOffset="7287.98">10354 4621 0,'0'0'0,"0"-17"0,-18 17 47,-35 17-31,1-17-16,16 0 15,-17 18-15,36-18 16,17 18-16,-18-18 15,36-18 48,-1 0-63,1-17 16,17 17-16,-17 18 15,17-17-15,0 17 16,18 0-16,-35-18 15,0 18-15,-1 0 16,19 0 0,-19 35-1,18 18-15,-17 0 16,17 18-16,-17-18 16,0 17-16,-18 19 15,0 16-15,0-52 16,-18 18-16,-35 35 15,0-53-15,0-1 16,18-16-16,0-36 16,-18 17-16,53 1 15,35-18 48,0-18-63,36 1 15,35-36-15,-36 35 0,54 1 16,-36-1 0,71 0-16,-106 1 15,-18 17-15,-17 0 16</inkml:trace>
  <inkml:trace contextRef="#ctx0" brushRef="#br0" timeOffset="8024.15">11765 4568 0,'-35'0'16,"0"0"-16,-1 0 15,-17 0-15,18 0 16,0 0-16,0 0 16,17 36-16,0-36 15,18 17-15,0 1 16,0 17 0,0-17-1,18 0-15,17-1 16,18 18-16,0 1 15,0-1-15,-18-17 16,-17-1-16,17 19 16,0-1-16,-17-17 15,0-1 1,-1 1-16,-17-1 16,18 1-16,0 0 15,-1-1 1,-17 19-16,0-19 31,0 1-31,0 0 16,0-1-16,-35 18 15,17-35-15,-17 36 16,-18-19-16,0 1 16,36 0-16,-19-18 15,19 0-15,-1 0 16,0 0-1,1 0 1,17-18-16,-18 0 16</inkml:trace>
  <inkml:trace contextRef="#ctx0" brushRef="#br0" timeOffset="8590.21">12100 4463 0,'71'0'63,"52"-53"-63,-35 17 16,36 19-16,-71-1 15,70-17-15,-105 35 16</inkml:trace>
  <inkml:trace contextRef="#ctx0" brushRef="#br0" timeOffset="10349.14">13882 4710 0,'17'0'31,"19"0"-15,-19 0-16,36 0 0,0 0 16,18 0-16,17 0 15,0 0 1,-35 0-16,-18 0 15,1 0-15</inkml:trace>
  <inkml:trace contextRef="#ctx0" brushRef="#br0" timeOffset="11069.99">13917 5027 0,'18'0'125,"17"0"-125,18 0 15,0 0-15,17 0 16,1 0-16,-18 0 15,0 0-15,0 0 16,0 0-16</inkml:trace>
  <inkml:trace contextRef="#ctx0" brushRef="#br0" timeOffset="12171.14">14482 4410 0,'52'0'63,"-16"0"-63,-1 17 16,36 1-16,-36 0 15,35 17-15,1 0 16,-1 0-16,1 1 15,-18-1-15,-18 0 16,-17-17-16,0-18 16,-1 35-16,1-17 15,-18-1-15,17 36 16,1-17-16,0-19 16,-18 36-16,0 35 15,0-17-15,-18-36 16,-52 53-16,17-35 15,-36 0-15,19 18 16,-18-36-16,35 0 16,-18 1-16,36-19 15,17-17-15,18 18 0</inkml:trace>
  <inkml:trace contextRef="#ctx0" brushRef="#br0" timeOffset="12964.94">16334 4727 0,'17'0'78,"36"0"-62,-18 0-16,18 0 16,18 0-16,-18 0 15,0 0-15,0 0 16,-18 0-16,0 0 15,-17 0-15,17 0 16,-17 0 0,-18-17-1,17 17 17,1 0-17</inkml:trace>
  <inkml:trace contextRef="#ctx0" brushRef="#br0" timeOffset="13759.24">17462 4357 0,'-17'0'125,"17"-18"-94,17 1-15,1 17 0,0-18-16,-1 18 15,36-18-15,0 18 16,-35 0-16,0 0 15,17 18 1,-35 17-16,17 0 16,1 18-16,-18-17 15,18 52-15,-18 0 16,0-17-16,0 17 16,0-35-16,-36 0 15,-16 17-15,-1-17 16,-18 18-16,18-54 15,18 19-15,17-19 16,-17 1-16,53-18 78,-1-18-78,18 1 16,1 17-16,17-18 15,35-17-15,0-1 16,0 19-16,18-1 16,-53 18-16,-18-18 15,1 18-15,-19 0 16,1 0 0</inkml:trace>
  <inkml:trace contextRef="#ctx0" brushRef="#br0" timeOffset="14418.14">18415 4480 0,'0'0'0,"-35"0"31,17 0-15,0 0-16,1 0 15,-18 18-15,35 0 16,0-1-16,-18 18 0,18 1 15,0-19 1,0 19 0,18-19-1,-1 19-15,36-19 0,-35 1 16,17-18-16,0 17 16,-17 1-1,-18 0 1,18-18-16,-1 0 15,-17 17 1,0 1-16,0 17 16,0-17-1,0 0-15,0-1 16,0 19-16,-17-36 16,-1 17-16,-35 1 15,18-1 1,-1-17-16,-34 18 0,52-18 15,1 0-15,-1 0 16,-17-18 0,17-34-16,0-1 15</inkml:trace>
  <inkml:trace contextRef="#ctx0" brushRef="#br0" timeOffset="14829.14">18538 4392 0,'0'0'0,"53"-18"0,18 1 16,-18-1-16,-18 18 16,18-17-16,18-1 15,-36 0-15</inkml:trace>
  <inkml:trace contextRef="#ctx0" brushRef="#br0" timeOffset="15480.14">19385 4762 0,'0'0'0,"18"0"93,17 0-93,-17 0 16,35 0-16,-36-17 16,36 17-16,0 0 15,-18-18-15,1 18 16,-1 0-16,18-17 15,-18 17-15,36-18 16,-18 18-16,-1 0 16,-16 0-16</inkml:trace>
  <inkml:trace contextRef="#ctx0" brushRef="#br0" timeOffset="16000.22">19614 4463 0,'0'-18'15,"18"18"17,0 35-32,-18-17 15,17 52-15,1 1 16,0-18-16,-1 17 16,-17-52-16,18 53 15,0-18-15,-18-18 16,0-17-16,0-1 15,0 1-15</inkml:trace>
  <inkml:trace contextRef="#ctx0" brushRef="#br0" timeOffset="16635.98">20761 4075 0,'-18'0'15,"1"0"1,-1 0 0,-53 52-16,54 1 15,-18 18-15,17 0 16,0-36-16,18 0 16,0 36-16,-17-1 15,17 36-15,0 17 16,0-34-16,0 34 15,0-52-15,0-18 16,0-36-16,0 36 16,17 0-16,19-18 15,-1-35-15,18 18 16,-36-18 0,1 0-16,0 0 15,-1 0 1,1-35-1,-18-1 1</inkml:trace>
  <inkml:trace contextRef="#ctx0" brushRef="#br0" timeOffset="17091.14">20849 4727 0,'35'-17'47,"1"17"-47,17 0 15,0 0-15,17-18 16,-17 18-16,0 0 15,-35 0-15</inkml:trace>
  <inkml:trace contextRef="#ctx0" brushRef="#br0" timeOffset="18142.22">21625 4339 0,'0'0'0,"18"0"16,0-17-1,-1 17 1,18 17 0,-17 18-16,0-17 15,-1 0-15,1-1 16,0 1-16,-18 0 15,17 35-15,-17-36 16,0 36-16,0 0 16,0 0-16,0 0 15,0 0-15,-17-18 16,-1-35-16,18 18 16,0-1-16,18-17 125,17 0-110,-17 0-15,17 0 16,0 0-16,-17 0 15,-1 0 1,-17-17 0,0-1 77,18 0-77</inkml:trace>
  <inkml:trace contextRef="#ctx0" brushRef="#br0" timeOffset="18921.14">22507 4374 0,'0'-17'16,"-17"17"-1,-1 0 1,-17 0-1,17 0 1,0 0 15,18 17-31,0 19 16,18-19-16,0 1 16,-18 17-16,17-35 15,19 0-15,-19 18 16,18 0-16,18-18 15,-17 17-15,-19 1 16,1-18 0,-18 17-1,18-17 1,-18 18-16,17-18 16,-17 18-1,0-1-15,0 1 16,0 0-16,0 17 15,0-17-15,0 17 16,-17 0-16,-19-17 16,19-1-1,-1 1-15,0-18 78,1 0-62,-19-35-16,19 17 16,-1 0-1</inkml:trace>
  <inkml:trace contextRef="#ctx0" brushRef="#br0" timeOffset="19517.16">22684 4286 0,'0'-17'62,"17"17"-62,1 0 16,0 0-16,17 0 15,0-18-15,-17 18 16,17 0-16,18-18 16,-18 18-16,-17 0 15,-1 0-15</inkml:trace>
  <inkml:trace contextRef="#ctx0" brushRef="#br0" timeOffset="20091.23">23319 3757 0,'35'0'32,"-17"18"-17,-1 17-15,1-35 16,17 53-16,-17 0 16,-1 17-16,19 1 15,-19-1-15,36 1 16,-53-18-16,18 53 15,-18-89-15,17 72 16,-17-19-16,0-17 16,0-18-16,0 18 15,-17 0-15,-18 0 16,17-35-16,-17 17 16,-18 0-16,35 1 0,-17-19 15,-18 19 1,0-36-16,18 17 15,-1 18-15,1-35 16,0 36-16,17-36 0,1 17 16,-1-17-16,0 0 15,1 0 1,-19 0 0,1 0-16,0 0 15</inkml:trace>
  <inkml:trace contextRef="#ctx0" brushRef="#br0" timeOffset="23053.14">24447 4286 0,'-17'0'15,"70"0"95,-18 0-95,18 0-15,18 18 16,-1 0-16,-17-18 0,-35 0 16,-1 0 15,-17 17 0</inkml:trace>
  <inkml:trace contextRef="#ctx0" brushRef="#br0" timeOffset="23433.77">24359 4710 0,'18'0'62,"17"0"-46,18 0-16,-18 0 16,18 0-16,0 0 15,-17 0-15,16 0 16,1 0-16,-35 0 15</inkml:trace>
  <inkml:trace contextRef="#ctx0" brushRef="#br0" timeOffset="24479.47">25665 4463 0,'0'-18'16,"17"18"31,18 0-31,18 0-1,0 0 1,0 0-16,0 0 15,0 0-15,-35 0 0,-1 0 16,1 0 15</inkml:trace>
  <inkml:trace contextRef="#ctx0" brushRef="#br0" timeOffset="25402.49">27058 4110 0,'0'0'0,"-35"0"31,17 0-15,-17 0-1,-18 0-15,35 0 0,-35 0 16,18 17-16,-18 19 16,36-19-16,-1 1 15,18 0 1,0-1 0,0 1-16,18 17 15,34 1 1,-16-19-16,17 1 15,-36-18-15,19 35 16,-1 0-16,-18-17 16,-17 0-1,36 17-15,-19-17 16,-17 17 0,18 0-1,-18-17-15,0 17 16,18 0-1,-18 1 1,0-1-16,-18-18 16,-17 19-16,-1-19 15,-16 19-15,-19-19 16,-17 1-16,17-18 16,18 18-16,18-18 15,17 0 16,1 0-31,17-18 16,0 0-16,0-17 16</inkml:trace>
  <inkml:trace contextRef="#ctx0" brushRef="#br0" timeOffset="26091.14">27358 4127 0,'0'-17'31,"18"17"0,17-18-31,18 1 16,35-1-16,-18 0 0,1 1 16,-18 17-1,-18-18-15,1 18 16,-1-18-16,-18 18 15,1 0-15,0 0 0,-18-17 16,17 17 15</inkml:trace>
  <inkml:trace contextRef="#ctx0" brushRef="#br0" timeOffset="28067.98">28116 4251 0,'-17'0'93,"-1"18"-93,0-18 16,1 35-16,-18-17 16,-1 34-16,19-16 15,17-1-15,-18 18 16,18 0-16,-18-53 15,18 53-15,0-18 16,0 0-16,0 18 16,0-35-16,18 35 15,0-18-15,-18 0 16,17-35-16,1 36 16,0-19-1,-1 1 16,1-18-15,-1 0-16,19 0 16,-1 0-16,0-35 15,18 17-15,-35 18 16,-1-18-16,19-17 16,-19 17-16,1 18 15,-18-17-15,0-19 16,18 36-16,-1-35 15,-17 18-15,0-1 0,0-17 16,0 17 0,0-17-16,0 17 15,0 0-15,0-17 0,0 18 16,0-19 0,-17 1-1,-1 0 1,18 17-1,-18 0-15,1 18 0,17-17 16,-18-1 0,0 18-1,1-17-15,-1 17 47,1 0-47,-1 0 31,0 0-31,1 0 16,17-18 0,-18 18-16,0 0 47,1 0 93,-1 0 204,18-18-313,-18 18 79,1 0-64,-1 0-14</inkml:trace>
  <inkml:trace contextRef="#ctx0" brushRef="#br0" timeOffset="82997.98">6191 8255 0,'0'35'110,"0"18"-95,0-18-15,0 18 16,0 18-16,0-18 15,-17 0-15,17 0 16,0 17-16,-18-17 16,18-18-16,0 18 15,0 0-15,0-35 16,0 17-16,0-17 16,0-1-1,0 1-15</inkml:trace>
  <inkml:trace contextRef="#ctx0" brushRef="#br0" timeOffset="83989.16">6738 8326 0,'-18'0'62,"18"17"-62,0 1 16,-17 35-16,17 0 16,0 0-16,0-18 15,0 18-15,0 17 16,0-34-16,0 17 16,17 17-16,-17-17 15,18-18-15,17 18 16,18-18-16,0 1 15,0-19-15,0-17 16,18 0-16,-19 0 16,-34 0-16,35 0 15,-18-35-15,-17 17 16,0-17-16,-1 0 16,1 0-16,-1-1 15,-17-17-15,0 18 16,0 0-16,0 0 15,0 17-15,0 0 16,0 1-16,0-1 16,0-17-16,0-1 0,0 1 15,0 18 1,-35-19 0,35 19-1,0-1-15,-17 18 16,-1 0-16,0 0 0,1-18 15,-36 18 1,17 0-16,-16 0 16,-1 0-16,35 0 15,0 0-15</inkml:trace>
  <inkml:trace contextRef="#ctx0" brushRef="#br0" timeOffset="84803.16">7708 8273 0,'0'-18'0,"-17"18"31,-1 0-15,0 0-16,18 18 16,-17 35-1,17-18-15,0 18 16,0 0-16,0-18 15,0 35-15,0-17 16,0 18-16,0-36 16,17 18-16,1-35 15,-18-1-15,35 19 16,-35-19-16,18 1 16,17 0-16,0-1 15,-17-17 1,17 0-1,18 0-15,-35 0 16,17 0-16,-17-17 16,-1-1-1,1-17-15,0 17 16,-18-17-16,17-18 16,-17 35-16,0-35 15,0 18-15,0 17 16,18-17-16,-18-18 15,0 18-15,0 0 16,0 17-16,0 0 16,0-17-16,0 17 15,-18 1-15,18-1 16,-17 18-16,17-17 16,-18-1-16,-17 0 15,-1 18-15,1-17 16,0 17-16,-18-18 15,35 18 1,1 0-16,-1-18 16</inkml:trace>
  <inkml:trace contextRef="#ctx0" brushRef="#br0" timeOffset="85396.35">8555 8220 0,'17'35'62,"-17"18"-62,0 0 16,0 88-16,0-106 15,0 89-15,0-54 16,0 1-16,0-1 16,0-34-16,0-1 15,0 18-15,0-36 16,0-52 62,0 0-78</inkml:trace>
  <inkml:trace contextRef="#ctx0" brushRef="#br0" timeOffset="85837.01">9102 8184 0,'0'-17'31,"0"34"-16,0 1-15,17 17 16,-17 18-16,18-35 16,-18 35-16,0 17 15,18 1-15,-18-18 16,0 17-16,0 19 16,0-19-16,17 18 15,-17-17-15,0-36 16,0 18-16,0-18 15,0-17 1,0-36 47,0-35-48</inkml:trace>
  <inkml:trace contextRef="#ctx0" brushRef="#br0" timeOffset="86323.16">9913 8061 0,'18'18'32,"-18"52"-17,17 1-15,19 17 16,-36-18-16,35 36 15,-35-53-15,0 18 16,0-1-16,18-17 16,-18 0-16,0 0 15,17 0-15,-17-18 16,0-17 0,18-18-16,-18 18 15,0-1-15,0 1 16,0-1-1</inkml:trace>
  <inkml:trace contextRef="#ctx0" brushRef="#br0" timeOffset="89409.16">6791 8449 0,'35'0'172,"1"0"-157,-19 0 1,18 0-16,1 0 15,-19-18-15,1 18 16,17 0-16,-17 0 16,0 0-1,-1 0 1,1 0-16,-1 0 16,1 0 15,0 0 16</inkml:trace>
  <inkml:trace contextRef="#ctx0" brushRef="#br0" timeOffset="97804.19">11307 7832 0,'-18'0'31,"0"0"-15,-17 17-16,17 19 15,-17-1 1,17 35-16,1 54 16,-1-36-16,18 36 15,-18-36-15,18-35 16,-17 52-16,17 19 16,0 35-16,0-106 0,35 0 15,-17-18 1,-1-35-16,36 17 15,-35 1-15,17-18 0,-17 0 16,0 0 0,-1 0-16,1 0 15,-18-35-15</inkml:trace>
  <inkml:trace contextRef="#ctx0" brushRef="#br0" timeOffset="98127.39">11571 8484 0,'0'0'0,"0"-17"32,18 17-17,-1 0 1,1-18-16,35 0 16,-18 18-16,-17 0 15,17-35-15,-17 35 16,-1 0-16</inkml:trace>
  <inkml:trace contextRef="#ctx0" brushRef="#br0" timeOffset="98655.16">11906 8308 0,'0'0'0,"18"-18"16,0 18-16,-1-17 15,18-1-15,-17 0 16,0 18-1,-1 0 17,1 53-17,-18 18 1,0-18-16,0 0 16,0 17-16,0-35 15,0 18-15,0-17 16,0-19-1,0 1-15,18-18 47,35 0-47,-1-18 0,19 1 16,-36 17 0,18-18-16,-18 18 15,-35-18-15,36 18 16</inkml:trace>
  <inkml:trace contextRef="#ctx0" brushRef="#br0" timeOffset="99205.4">12612 8237 0,'-18'0'15,"1"0"17,-1 0-17,0 18 1,18 0 0,0-1-1,0 1 1,0 0-16,18-1 15,17 1-15,0-1 16,-17 1-16,0 0 16,-1-18-1,1 17-15,-18 1 16,18-18-16,-18 18 16,0-1-1,0 1-15,0 0 16,0-1-16,0 1 15,-18-1-15,-17 19 16,17-19-16,-17-17 16,17 18-16</inkml:trace>
  <inkml:trace contextRef="#ctx0" brushRef="#br0" timeOffset="99524.17">12788 8220 0,'18'-18'31,"-1"0"-31,1 1 16,17 17-16,-17-18 15,0 1-15,-1-1 16,1 18-16,-18-18 15,18 18-15,-18-17 16,17 17-16</inkml:trace>
  <inkml:trace contextRef="#ctx0" brushRef="#br0" timeOffset="100012.43">13264 7708 0,'18'0'16,"0"0"15,-1 18-31,1 35 15,17 0-15,-17 0 16,35 35-16,-18 35 16,0 36-16,-35-106 15,18 53-15,-18 52 16,0-122-16,-18 34 16,1 1-16,-1-53 15,-17 17-15,-18 18 16,0-36-16,-18 19 15,1-1-15,17-17 16</inkml:trace>
  <inkml:trace contextRef="#ctx0" brushRef="#br0" timeOffset="101602.17">6174 9966 0,'0'18'63,"0"35"-63,0-1 15,0-16-15,0 34 16,0-17-16,0 0 16,0-18-16,0 18 15,0 0-15,0 0 16,0-35-16,0-1 15,0 19-15,-18-19 16</inkml:trace>
  <inkml:trace contextRef="#ctx0" brushRef="#br0" timeOffset="102631.16">6879 10089 0,'-17'0'31,"-1"0"-15,0 0 0,1 18-1,-1 17-15,18-17 16,0 17-16,0 18 15,0-35-15,0 17 16,0-17-16,0-1 16,0 19-16,0-19 15,0 19-15,18-19 16,-1 1-16,-17-1 16,36-17-1,-36 18-15,17-18 16,18 0-16,1 0 15,-1 0-15,0 0 16,18-18-16,-18 1 16,-17-18-16,0 35 15,-1-18-15,-17 0 16,0 1-16,18-1 16,-18 0-1,0 1-15,18-19 16,-18 19-16,0-1 15,0-17 1,0 17 0,0 1-16,0-1 15,0 0 1,0 1 0,0-1 15,0 0-16,-36 18-15,19-17 16,-1 17-16,0 0 16,1 0-16,-1 0 15,1 0-15,-1 0 16</inkml:trace>
  <inkml:trace contextRef="#ctx0" brushRef="#br0" timeOffset="103733.99">7796 10037 0,'-17'0'47,"17"-18"-32,-18 18-15,0 0 16,1 0-1,17 18 1,-18-18-16,1 35 16,-1 0-16,18-17 15,0 17-15,0 0 16,0 1-16,0-1 16,0 0-1,0-17-15,0 17 16,0-17-16,18-1 15,-18 1-15,0 0 16,17-1-16,1-17 31,17 0-31,-17 0 32,-1 0-32,1 0 15,0 0 1,-1 0-1,-17-17-15,18-1 16,-18 0-16,18-17 16,-1 17-16,-17 1 15,0-19-15,0 1 16,0 18 0,18-1-16,-18 0 15,0 1-15,0-1 16,0-17-1,17-1 1,-17 19-16,0-1 31,0 1-31,0-1 32,0 0-17,0 1 16,-17 17 1,-1 0-17,1 0 1</inkml:trace>
  <inkml:trace contextRef="#ctx0" brushRef="#br0" timeOffset="104478">8608 9878 0,'17'17'32,"-17"1"-17,0 35-15,18-35 16,-18 17-16,0 0 16,0 0-16,18 18 15,-18-17-15,0-19 16,0 1-16,0 17 15,0-17 1,0-1 0</inkml:trace>
  <inkml:trace contextRef="#ctx0" brushRef="#br0" timeOffset="105043.13">9260 9737 0,'0'17'32,"0"36"-17,0-18 1,0 18-16,18 18 0,-18 0 15,0-54-15,0 36 16,0 18-16,0-36 16,0-17-1,0 17-15,0-18 16</inkml:trace>
  <inkml:trace contextRef="#ctx0" brushRef="#br0" timeOffset="105632.01">9984 9737 0,'0'17'31,"0"19"-15,0-1-16,0 35 16,0 19-16,17-36 15,-17-1-15,0-16 16,0-1-16,0 18 15,0-18-15,0 0 16,0-17 0,0 0-16,0-1 15,18-17 1</inkml:trace>
  <inkml:trace contextRef="#ctx0" brushRef="#br0" timeOffset="106639.5">11571 9578 0,'-18'0'16,"1"0"-16,-18 0 31,17 18-31,0-1 16,1 18-16,-1 1 15,0-1-15,1 0 16,17-17 0,0 17-16,0 0 15,0-17-15,0 35 16,0 0-16,0-35 16,0 17-16,0 35 15,0-17-15,17-35 16,19 35-16,-19-18 15,19 18-15,16-35 16,-34 17-16,17-17 16,1-18-16,-19 17 15,1-17 1,0 0-16,-18-17 47</inkml:trace>
  <inkml:trace contextRef="#ctx0" brushRef="#br0" timeOffset="107167.17">12030 9895 0,'35'0'63,"-17"0"-48,-1 0-15,1 0 16,0 0-16,-1 0 16,-17-17-16,18 17 15,17 0-15,-17 0 16,-1 0-1,1 0-15</inkml:trace>
  <inkml:trace contextRef="#ctx0" brushRef="#br0" timeOffset="108019.17">12577 9666 0,'0'-18'78,"17"18"-78,1-17 15,-1 17-15,1-18 16,0 18 0,-1 18 15,1-1-16,17 1-15,-35 17 16,0 1-16,18-1 16,0 18-16,-1 17 15,-17-17-15,0-17 16,0 17-16,0-1 16,0-16-16,0-19 0,0 1 15,35-18 126,-17-18-126,35 1-15,0 17 0,-18-18 16,-17 18 0</inkml:trace>
  <inkml:trace contextRef="#ctx0" brushRef="#br0" timeOffset="108818.39">13317 9701 0,'-17'0'94,"-1"0"-78,0 0-1,18 36 1,-17-1 0,17-17-1,0-1-15,0 1 16,0-1-1,17 19-15,1-36 16,0 0 0,-1 17-16,1-17 15,0 18 1,-1-18-16,1 18 16,-18-1-1,18-17-15,-18 18 16,17 0 15,-17 17-15,0 0-1,0 0 1,0-17-16,0 0 0,-17-1 16,17 1-16,-36 0 15,19-18 1,-1 0-1,0 0 32,1 0-31,-1-36-16,0 36 0</inkml:trace>
  <inkml:trace contextRef="#ctx0" brushRef="#br0" timeOffset="109391.88">13406 9719 0,'17'-18'63,"1"1"-48,17 17 1,-35-18-16,18 18 16,-1 0-1</inkml:trace>
  <inkml:trace contextRef="#ctx0" brushRef="#br0" timeOffset="109982.5">13847 9313 0,'17'-17'32,"1"34"15,-1 1-32,1 35-15,17 0 16,-17 17-16,0 1 15,-1-53-15,1 123 0,-18-88 16,18-36 0,-18 54-16,0-18 0,0 0 15,0-18 1,0 35-16,0-34 0,0-1 16,0 0-16,-18 1 15,-17-19-15,17 1 16,18-1-16,-18 1 15,1-18 17,-1 0 30,0 0-62,1 0 16</inkml:trace>
  <inkml:trace contextRef="#ctx0" brushRef="#br0" timeOffset="111431.17">4427 10901 0,'18'0'125,"0"0"-110,17 0-15,18 17 16,53 1-16,52 17 15,19 1-15,52-1 16,106 0-16,247 0 16,18-35-16,70 36 15,336-36-15,-36 0 16,282 0-16,-405-36 16,352 1-16,-17 35 15,-159 0-15,177 0 16,-371 0-16,-106 0 15,-353 0-15,230 0 16,-512 0-16,53 0 16,-105 0-16,-36-17 78</inkml:trace>
  <inkml:trace contextRef="#ctx0" brushRef="#br0" timeOffset="114197.17">10142 11501 0,'-17'0'31,"-1"0"-15,0 0 0,1 0-1,-1 0 1,1 35-16,-1-18 16,0 1-16,18 0 15,0-1-15,-17-17 16,17 18-1,0 0-15,0-1 16,0 19-16,0-1 16,0 0-1,17 18-15,1-35 16,-18 17-16,0 18 16,35-35-16,-17 17 15,17 0-15,0 0 16,-17-35-16,17 18 15,-17-18 1,0 0 0,-1 0-16,1-18 15,-1-17-15,1 17 16,0-17-16,-18 18 16,35-19-16,-17 1 15,-18 0-15,0-1 16,0 19-1,0-19 1,0 19-16,0-1 16,0 1-16,0-1 15,0 0-15,0 1 16,0-1 0,0 0-16,-18 1 15,0 17-15,18-18 31,-17 0-31,-1 18 32,0 0 15,1 0-32,17-17 16,-18 17-31,1 0 16,-1 0 0,0 0 31,18-18-32,-17 18 1</inkml:trace>
  <inkml:trace contextRef="#ctx0" brushRef="#br0" timeOffset="114973.55">9296 10742 0,'0'18'62,"0"-1"-46,0 19-16,-18 17 0,18-36 16,0 36-16,-18 0 15,18 0-15,-17-18 16,17 0-1,0-17-15,0 0 16,0-1-16</inkml:trace>
  <inkml:trace contextRef="#ctx0" brushRef="#br0" timeOffset="117105.98">9331 11677 0,'0'35'62,"0"18"-46,18 0-16,-18 0 15,0-18-15,0 18 0,17 18 16,-17-36-16,0 18 16,18 17-1,-18-52-15,0 17 0,0 1 16,18-36-16,-18 17 16</inkml:trace>
  <inkml:trace contextRef="#ctx0" brushRef="#br0" timeOffset="119284.45">8696 10724 0,'0'36'141,"0"-1"-126,0 0 1,0-17-16,0 0 15,0-1-15,0 1 16,0-1 0,0 1-16,0 0 15,0-1 1,0 1 15,0 0 47</inkml:trace>
  <inkml:trace contextRef="#ctx0" brushRef="#br0" timeOffset="122960.01">8784 11730 0,'0'17'281,"18"-17"-250,-18 18-15,17-18 31,-17 18-32,18-1-15,-18 1 16,0 17-16,0 1 16,0-1-16,0-17 15,18 17-15,-18 0 16,0 18-16,17-18 15,-17-17-15,0 0 16,18 17-16,-18-18 31,18 1-15,-18 0 15,0-1 0</inkml:trace>
  <inkml:trace contextRef="#ctx0" brushRef="#br0" timeOffset="124207.17">7832 10795 0,'0'18'187,"0"-1"-187,0 1 16,0 0 0,0-1-16,0 1 15,0-1-15,0 1 16,0 0-1,0-1 1,0 1-16,0 0 16,0-1 15,0 1 0,0 0-15,0-1-1,0 1 1</inkml:trace>
  <inkml:trace contextRef="#ctx0" brushRef="#br0" timeOffset="126363.17">7920 11747 0,'0'18'79,"0"17"-64,0 1 1,0-19-16,0 19 15,0-19-15,0 36 16,0 0-16,17 0 16,-17-18-16,0 1 15,0-19 1,0 1-16,0-1 16,0 1-1,18-18 1,-18 18-1,0-1-15,18-17 16,-18 18 0,0 0-1,17-18-15,-17 17 32,0 1-32,0 0 15,0-1 1,0 1-1,0-1 17,0 1 15</inkml:trace>
  <inkml:trace contextRef="#ctx0" brushRef="#br0" timeOffset="130077.74">7003 11677 0,'17'0'93,"-17"18"-30,0-1-63,-17 1 16,-1-1-16,0 19 15,18-19 1,0 1-1,-17 17-15,-1-17 16,18 0-16,0 17 16,0 0-1,0-17-15,0-1 0,0 1 16,0 0 0,0 35-16,0-18 15,0-17-15,0 17 0,0-18 16,0 1-16,0 0 15,18-1-15,-18 1 16,0 17 0,0-17-16,17 17 0,1-17 15,0-18-15,-18 35 16,0-17 0,17-18 15,1 0-16,0 0 1,-1 0-16,1-18 16,-1 0-16,19 1 15,-19 17-15,-17-35 16,36-1-16,-1 19 16,-17-1-16,-1-17 15,1 35-15,-1-18 16,-17-17-16,18 17 15,-18-17-15,0 17 16,18-17-16,-18 17 16,0 1-16,0-1 15,0 0 1,0 1-16,0-18 16,0 17-1,0 0 1,0 1-16,0-1 31,0 0-15,0 1 15,0-1-15,0 0-1,-18 18 1,18-17-1,-18 17 1,18-18-16,0 0 31,-17 1-31,17-1 16,-18 18-16,1-17 16,17-1-1,-18 18-15,0 0 16,1-18 15,-1 1-15,0 17 15,1 0-15,-1 0 15,0 0 0,1 0-15,-1 0-1,1 0 1,-1 0 0,0 0 15,1 0 16</inkml:trace>
  <inkml:trace contextRef="#ctx0" brushRef="#br0" timeOffset="135854.97">6085 11642 0,'18'0'63,"-36"0"62,1 0-110,17 17 1,-18 1 0,0-18-16,18 18 15,0-1 1,-17 1-16,-1 17 16,18-17-1,-17-18-15,17 17 16,0 1-16,0 0 31,0-1-31,0 1 16,0 0-1,0-1-15,0 19 16,0-19 0,0 1-1,0-1-15,0 1 16,0 0-16,0-1 15,0 1-15,0 17 16,0-17 0,0 0-16,0-1 15,0 1-15,0 17 16,17-17-16,1-1 16,-18 19-1,0-19-15,0 1 0,17 0 16,1-18 62,0 0-62,-1 0-1,1 0-15,0 0 16,-1 0-16,1 0 15,0 0 1,-1 0-16,1 0 16,0 0-1,-1 0-15,1-18 32,-1 18-17,1-18-15,-18 1 16,18 17-16,-1-18 15,-17 0 1,0 1 0,18-1-1,-18 0-15,18 1 16,-18-18 0,17 17-16,-17-17 15,18-1-15,-18 1 16,0 0-1,0 0 1,0 17-16,0 0 16,0 1-16,0-1 15,0 0 1,0 1-16,0-1 16,0 0-16,0 1 15,0-1 1,0 0-1,-18 18 1,18-17 15,-17 17 1,17-18-17,0 1 16,-18 17 32,18-18-63,-18 18 16,1-18 15,-1 18-16,0 0-15,1 0 16,-1 0 0,1-17-1,-1 17 1,0 0 15,1 0 16,-1 0 0,0 0 47,1 0-63,-1 0 110,18-18-110</inkml:trace>
  <inkml:trace contextRef="#ctx0" brushRef="#br0" timeOffset="142957.18">5274 10477 0,'0'36'203,"0"-1"-203,0-17 16,0-1-1,0 1-15,0 0 16,0-1 0,-18 1-16,18 0 0,0-1 15,-17 1-15,17 17 16,0-17-1,0-1-15,0 1 16,0 0 0,0-1-16,0 1 31,0 0-31,0-1 16,0 1 46,0-1-31,0 1 1,0 0-17,0-1 32,0 1-31,0 0-1</inkml:trace>
  <inkml:trace contextRef="#ctx0" brushRef="#br0" timeOffset="146391.46">5327 10019 0,'0'-18'16,"-18"18"281,1 0-281,-1 0 46,0 0-15,1 0-47,-1 0 16,0 0-1,1 0 1,-1 0-16,1 0 15,-1 0 1,0 18-16,-17-18 16,0 0-1,17 0-15,-17 18 16,17-1-16,1-17 16,-19 18-16,19-1 15,-1-17-15,-17 0 16,35 18-16,-18 0 15,-17-1-15,17-17 16,-17 36-16,0-1 16,-1-35-16,19 35 15,-1 0-15,-17-17 16,-1 17-16,1-17 16,35 17-16,-17-35 15,-19 36-15,19-1 16,17-18-16,0 1 15,-18 0-15,18-1 16,-18 1-16,18 0 16,0-1-16,0 19 15,-17-19-15,17 19 16,0-19-16,0 18 16,0-17-1,0 17-15,0 1 16,0-19-16,0 1 15,0 17-15,0 0 16,17 1-16,-17-19 16,36 19-16,-19 17 15,1-18-15,17 0 16,-17 0-16,-1 18 16,19-17-16,-19-36 15,1 17-15,-18 19 16,18-36-16,17 35 15,-35-18-15,18-17 16,17 18-16,-18 0 16,19 17-16,-1-35 15,-17 18-15,35-1 0,0-17 16,-36 0 0,36 0-16,0 0 15,-18 0-15,36 0 16,-18 0-16,-18 0 15,-17 0-15,17 0 16,-17 0-16,-1 0 16,1-17-16,-1-1 15,1-17-15,0-18 16,-1 35 0,-17-17-16,18-18 0,17-35 15,-17 52-15,0 1 16,-1-18-16,1 18 15,0 0-15,-18-1 16,17 1-16,-17-18 16,0 36-16,18-19 15,-18 1-15,0 17 16,0-34-16,0 16 16,17 19-16,-17-19 15,0 19-15,0-1 16,0-17-16,0 17 15,0-17-15,0 0 16,0 17 0,0 0-16,0 1 15,0-19 1,0 19 0,0-1-16,-17 18 15,17-35-15,-18 0 16,1 35-16,17-36 15,0 19 1,-18-1-16,0 0 16,18 1-16,-17 17 15,-1-18 1,0 18 15,1-18-31,-1 18 16,0-17-16,-17-1 15,17 1-15,-17 17 16,0 0 0,17 0-1,1-18 1,-1 18 0,0 0-1,1 0 16,-1 0-15,0 0 0</inkml:trace>
  <inkml:trace contextRef="#ctx0" brushRef="#br0" timeOffset="156992.04">5239 11765 0,'17'0'156,"-17"18"-62,0-1-16,0 1-62,0 0 30,0-1-14,0 1-17,0 0 48,0-1-32,0 1 0,0 0-15,0-1 15,0 1-15,0-1-1,0 1 17,0 0-17,0-1 1,0 1 15,0 0-15,0-1 15,0 1-15,0 0-1,0-1 1,0 1 0,0-1 15,0 1-16,0 0 17,0-1-17,0 1 32,0 0 16,0-1-32,0 1 63,0 0-16</inkml:trace>
  <inkml:trace contextRef="#ctx0" brushRef="#br0" timeOffset="-155084.75">11342 11695 0,'35'0'78,"0"0"-62,-17 0-16,17 0 16,1 0-16,-1 0 15,18 0-15,-18 0 0,-17 0 16,17 0-1,-17 0-15,-1 0 16,1 17-16</inkml:trace>
  <inkml:trace contextRef="#ctx0" brushRef="#br0" timeOffset="-154409.52">11412 11977 0,'36'0'78,"-19"0"-78,1 0 16,35 0-16,0 0 15,-18 0-15,36 0 16,-1 0-16,-35 0 16,18 0-16,-17 0 15,-19 0-15,1 0 16,0 0 0</inkml:trace>
  <inkml:trace contextRef="#ctx0" brushRef="#br0" timeOffset="-153370.75">11942 11430 0,'17'0'79,"18"35"-79,36 36 15,-18-54 1,0 19-1,-36-1-15,19 0 16,-1-17-16,0 0 16,-17 17-16,0-18 15,-1-17-15,1 0 16,-18 18-16,17 0 16,-17-1-1,18-17 16,-18 18 16,0 0-15,0 17-17,0-17-15,0-1 16,0 19-16,-18 16 15,-34 1-15,16-17 16,-17 17-16,18-1 16,0 1-16,17-17 15,-17-19-15,17 19 16,1-19-16,17 1 16</inkml:trace>
  <inkml:trace contextRef="#ctx0" brushRef="#br0" timeOffset="-59613.48">4780 12612 0,'18'0'78,"-1"0"-78,19 0 0,-1 0 16,36 0-16,-19 0 15,37 0-15,-1 0 16,-18 0-1,1 0-15,-53 0 0,-1 0 16,-34 0 78,-19 0-79,-52 0-15,18 0 16,-36 0-16,-18 0 16,54 0-16,34 0 15,72 0 79,34 0-78,36 0-16,-53 0 15,53 0-15,17 0 16,1 0-16,-18 0 16,-53 0-16,-18 0 15,-88 0 95,-35 0-95,52 0-15,-69 0 16,-19 17-16,54-17 15,34 0-15,19 0 16,-1 0-16</inkml:trace>
  <inkml:trace contextRef="#ctx0" brushRef="#br0" timeOffset="-58233.4">13212 11889 0,'35'0'78,"0"0"-62,36 0-16,17 0 15,0 0-15,-35 0 16,35 0-16,-17 0 15,-18 0-15,-18 17 16,-17-17-16,-54 0 94,19 0-79,-19 0-15,19 0 16,-19 0-16,1 0 16,17 0-1,-17 0-15,0 0 16,0 0-16,-1 0 16,19 0-1,-1 0-15,0 0 16,1 0-1,70 0 126,-36 0-141,36 0 16,-35 0-16,35 0 15,-18 0-15,-17 0 16,-1 0-16,1 0 16</inkml:trace>
  <inkml:trace contextRef="#ctx0" brushRef="#br0" timeOffset="-57487.38">14817 11395 0,'-18'0'79,"-35"0"-79,18 0 15,-18 17-15,35 19 16,-52 34-16,52-52 15,-35 35-15,-17 53 16,52-36-16,-17 18 16,-1 53-16,36-105 15,-17 105-15,17-53 16,0 0-16,0-17 16,0 17-16,0 0 15,17-17-15,19-1 16,17 71-16,-36-123 15,36 35-15,18 0 16,-36-18-16,0-17 16,-35-1-16,18-17 15,0 0 1</inkml:trace>
  <inkml:trace contextRef="#ctx0" brushRef="#br0" timeOffset="-56371.48">15275 12030 0,'-17'0'62,"-1"0"-46,0 0-1,1 17-15,-1-17 16,0 0-16,1 0 16,-1 0-1,18-17 32,0-1-47,0 0 16,18 1-16,-1-1 15,1 18-15,17-17 16,-17 17-16,17 0 16,-17 0-1,0 0 1,-1 0 0,1 52-16,-1-34 15,1 53-15,0-18 16,-18-1-16,17 1 15,-17 18-15,0-1 16,0-17-16,0 0 16,-35 0-16,35-35 15,-35 17-15,17-17 16,18 17-16,-17-35 16,17 18-1,-18-1-15,36-17 78,-1 0-62,54 0-16,70 0 16,-53 0-16,71-35 15,-106 35-15,70 0 16,-35 0-16,-35 0 15</inkml:trace>
  <inkml:trace contextRef="#ctx0" brushRef="#br0" timeOffset="-52548.63">16104 11430 0,'-17'0'16,"-1"0"-1,0 0-15,1 0 16,-1 0-16,0 0 16,1 0-16,-18 0 15,17 18-15,-17-1 16,17 1-1,0-18-15,1 35 0,-19 0 16,1 1-16,0-19 16,35 19-16,-18 17 15,1-1-15,-1-16 16,18 17-16,0-18 16,0-17-16,0 17 15,0-17-15,0-1 16,0 1-16,0-1 15,35-17 17,-17 0-32,0 0 15,17 0-15,-18 0 16,36 0-16,-35 0 16,35 0-16,-18 0 15,-17 0 1,-18-17-16,0-1 31,0 1 0,0-1-15,0 0-16,0 1 16,-18-1-1,-17 0 1,0 18-16,-1-17 15,1 17-15,17 0 16,1 0 0,-1 0-16</inkml:trace>
  <inkml:trace contextRef="#ctx0" brushRef="#br0" timeOffset="-52014.4">17145 12471 0,'18'0'78,"-1"0"-47,36-18-31,0 18 16,0-18-16,18 18 0,17-17 15,-18 17-15,1-18 16,-18 18-16,-18 0 15,-17 0 1,-1 0-16</inkml:trace>
  <inkml:trace contextRef="#ctx0" brushRef="#br0" timeOffset="-48791.47">8061 12771 0,'-35'0'141,"17"0"-126,0 0-15,18 17 16,-17-17-16,-1 18 15,18-1 1,-18 1-16,18 0 0,0-1 31,0 1-31,0 0 16,18-1 0,0 1-16,17-18 0,0 18 15,-17-18 1,0 35-16,17-18 0,0 1 31,-35 0-31,18-18 16,-18 17-1,0 1 1,0 0 0,0-1-1,-18-17 1,1 0-1,-1 0-15,0 0 16,1 0-16,17-17 16,-18-19-1,18-17 1,0 18-16,18-18 16,-1 0-16,1 36 15,17-19-15,18 1 16,-35 0-16,-1 17 15,1 1-15,0-1 16</inkml:trace>
  <inkml:trace contextRef="#ctx0" brushRef="#br0" timeOffset="-48090.22">8961 12718 0,'0'17'63,"-18"1"-47,18 0-16,-18 17 15,-17 18-15,17 0 16,1-36-1,-1 19-15,18-1 16,0-18 0,18-17 77,17 0-93,18 0 16,0 0-16,0 0 0,17-17 16,1 17-1,-18 0-15,-36 0 16,-17-18 62,-53 1-62</inkml:trace>
  <inkml:trace contextRef="#ctx0" brushRef="#br0" timeOffset="-47433.48">9013 12682 0,'18'0'46,"-18"36"-14,18-19-32,-18 19 15,0 16-15,0-16 16,0 17-16,17-18 16,-17 0-16,0 18 15,0-18-15,0-17 16,18 17-16,-18 1 15,0-19 1,0 1 0,18-18-1,-18 18 17</inkml:trace>
  <inkml:trace contextRef="#ctx0" brushRef="#br0" timeOffset="-46069.44">9560 12735 0,'0'18'31,"0"-36"125,0 1-140,0-1-1,0 0 1,0 1 31,18 17 0,0 17-32,-1-17 1,1 18-16,-1 0 16,1-1-16,0 1 15,-18 0 1,0 17-16,17-18 15,-17 19-15,0 17 16,0-18 0,0-17-16,0-1 15,-17 1-15,17-1 16,-18 1-16,18 0 16,-18-1 15,71-17 78,-17 0-93,-1 0-1,0 0-15,18 0 16,-18 0-16,1 0 0,-19 0 16,1 0-16,0 0 15,-1 0 17</inkml:trace>
  <inkml:trace contextRef="#ctx0" brushRef="#br0" timeOffset="-45262.43">18486 12012 0,'0'0'0,"0"18"0,17 35 16,-17-18-16,0 18 16,0 0-16,0-18 15,18 18-15,-18-18 16,0-17-16,17-1 15,-17 19-15,0-19 16,18 1 0,-18 0-16,0-1 15,0 1-15</inkml:trace>
  <inkml:trace contextRef="#ctx0" brushRef="#br0" timeOffset="-44719.14">19191 11942 0,'18'17'47,"-18"1"-31,0 35-16,0 0 15,-36-18-15,1 18 16,18 0-16,-19 0 16,-17 0-16,36-36 15,-1 1-15,18-1 16,0 1-16,18-18 62,17-18-46,0 18-16,18-17 16,18-1-16,-1 1 15,1-1-15,-54 18 16,19 0-16,-19-18 16,1 18-1,-36 0 48</inkml:trace>
  <inkml:trace contextRef="#ctx0" brushRef="#br0" timeOffset="-44284.42">19191 12083 0,'18'17'31,"-18"1"-16,0 17-15,17 0 16,-17 18-16,18-17 16,-18 17-16,18-18 15,-18-18-15,17 19 16,-17-1-16,18-17 16,-18-1-16,0 19 15,0-19 1,0-34 78,18-36-79</inkml:trace>
  <inkml:trace contextRef="#ctx0" brushRef="#br0" timeOffset="-43672.48">19932 11483 0,'0'0'0,"18"0"16,-1 0-1,18 18 1,-17 17-16,0 18 15,-1-36-15,1 36 16,0 0-16,-1 18 16,1-18-16,0 0 15,-1 0-15,-17-1 16,0-16-16,18 17 16,-18 0-16,0-1 15,0-16-15,0 34 16,0-34-16,-18-1 15,-35 18-15,18 17 16,-36 1-16,-17-1 16,0 1-16,-18-18 15,53-35-15,-70 17 16,-1-18-16,36-17 16</inkml:trace>
  <inkml:trace contextRef="#ctx0" brushRef="#br0" timeOffset="-42729.46">13176 14287 0,'36'0'16,"-19"0"-1,36 0-15,18 0 16,-18-17-16,-1 17 16,19-18-16,-18 18 15,0-17-15,-36 17 16,-34 0 46,-18 0-46,17 0-16,-17 0 16,-1 0-16,1 0 15,-18 0-15,0 17 16,18-17 0,17 18-16,54-18 78,17 0-63,-1-18-15,1 18 16,0-17 0,0 17-16,0 0 0,-35 0 15,17 0-15,-17 0 16</inkml:trace>
  <inkml:trace contextRef="#ctx0" brushRef="#br0" timeOffset="-42031.18">15452 13723 0,'-18'0'0,"0"0"16,1 0-1,-19 0-15,1 0 16,18 0-16,-36 18 16,0 17-16,0-17 15,-18-1-15,36 19 16,0-1-16,-18 18 16,17-18-16,1 36 15,18-19-15,-1 37 0,0-19 16,18-17-1,0 53-15,0 17 16,0-105-16,18 35 0,35 18 16,-36-19-16,36 19 15,-17 0 1,34-1-16,1-70 16,-54 0-16,107 18 0,-106-18 15,34 0 1,1 17-16,-35-17 0,0 0 15,-1 0 1</inkml:trace>
  <inkml:trace contextRef="#ctx0" brushRef="#br0" timeOffset="-40146.46">16069 14058 0,'-18'0'47,"-17"18"-16,0 17-31,0 36 15,17-54-15,0 36 16,-17 18-16,17-1 16,1 1-16,-1-18 15,18 0-15,0-18 16,0 18-16,0-35 16,0 17-16,0-18 15,0 1 1,18-18 15,-1 0-31,19 0 16,17 0-16,-53-18 15,35 18-15,0-17 16,-35-1-16,35 1 16,-35-1-16,0 0 15,0 1 1,0-1 31,0 0-16,-17 1 0,-19 17-31</inkml:trace>
  <inkml:trace contextRef="#ctx0" brushRef="#br0" timeOffset="-39384.74">16669 14199 0,'-36'18'62,"-16"35"-46,16 0-16,1 0 15,17 0-15,-17-18 16,17-17-16,1 17 16,-1-18-16,1 19 15,17-19-15,0 1 31,17-18 16,18 0-31,18-18-16,71 1 16,-89 17-16,36 0 15,-18-18-15,-18 18 16,0 0-16,-17 0 15,-18-18 95,-36-17-110</inkml:trace>
  <inkml:trace contextRef="#ctx0" brushRef="#br0" timeOffset="-38828.73">16581 14182 0,'0'35'47,"17"-17"-32,1 17-15,-18 18 0,17-36 16,-17 36-16,18 0 16,0-35-16,-1 88 15,1-53-15,-18 0 16,18-1-16,-18-34 16,0 0-16,0-1 15,0 1-15,17-18 16,-17 18-16,0-1 31,0 1 32,18-18-63</inkml:trace>
  <inkml:trace contextRef="#ctx0" brushRef="#br0" timeOffset="-38069.47">17304 14164 0,'17'0'47,"1"0"-32,0 0 1,-1 0-16,19 0 16,16 35-16,-16-35 15,34 18-15,1 0 16,-1-18-16,-34 17 16,-1-17-16,0 0 0,-17 0 15</inkml:trace>
  <inkml:trace contextRef="#ctx0" brushRef="#br0" timeOffset="-37688.12">18221 13970 0,'18'0'16,"-18"18"0,0 35-16,17-36 15,-17 18-15,18 36 16,0-18-16,-1-18 16,-17 0-16,0 1 15,18-19-15,-18 1 16,0 0-16,0-1 15,0 19 1,0-19 0,0 19-16</inkml:trace>
  <inkml:trace contextRef="#ctx0" brushRef="#br0" timeOffset="-37050.66">18750 14005 0,'0'36'63,"0"-1"-63,0 18 15,-18 0-15,-17 17 16,35-52-16,-35 17 16,17 0-16,-17 18 15,35-35 1,18-18 62,17 0-62,18-18-16,-18 18 0,18 0 15,0-17 1,-35 17-16,-1 0 16,1 0-16,0 0 0,-54 0 109,19 0-93</inkml:trace>
  <inkml:trace contextRef="#ctx0" brushRef="#br0" timeOffset="-36608.89">18750 14199 0,'0'18'47,"18"-18"-47,-18 35 16,17 0-16,1 1 16,-18 17-16,18 17 15,17-17-15,-35 0 16,18 0-16,-18-35 15,0 17-15,17 0 16,-17-17-16,0-36 109,-17-70-93</inkml:trace>
  <inkml:trace contextRef="#ctx0" brushRef="#br0" timeOffset="-36208.2">19297 13811 0,'0'0'0,"53"0"0,-36 0 16,36 18-16,-35-18 15,0 35-15,17 18 16,53 53-16,0 0 16,-35 35-16,53 71 15,-71-89-15,-17-17 16,0 17-16,-1 1 16,-17-36-16,0-17 15,0-19-15,0 1 0,0-17 16,0-19-1,-17 19-15,-36-1 16,-35 0-16,-36-17 0,-35-1 16,-176 36-16</inkml:trace>
  <inkml:trace contextRef="#ctx0" brushRef="#br0" timeOffset="-35550.47">12435 16087 0,'36'0'16,"-19"0"-1,36 0-15,0 0 16,-18 0-16,-17 0 16,53 0-16,-36 0 15,18 17-15,-18-17 16,0 18-16,-17-18 16</inkml:trace>
  <inkml:trace contextRef="#ctx0" brushRef="#br0" timeOffset="-35316.27">12647 16439 0,'18'0'63,"17"0"-63,-17 0 15,17 0-15,-17 0 16</inkml:trace>
  <inkml:trace contextRef="#ctx0" brushRef="#br0" timeOffset="-34799.47">13688 16192 0,'17'0'31,"19"0"-15,34 0-16,18 0 15,1 0-15,-1 0 16,18 18-16,-71-18 15,18 0-15,-36 0 16</inkml:trace>
  <inkml:trace contextRef="#ctx0" brushRef="#br0" timeOffset="-34121.47">15293 15857 0,'-18'0'62,"-17"0"-62,-18 0 16,18 36-16,17-19 16,-17 19-16,17-36 15,1 17-15,17 18 16,0 1 0,0-1-16,0-17 15,0-1 1,53 1-1,-18 0-15,0-1 16,18 1-16,18-1 16,-19 1-16,1 0 15,-17-1-15,-1 1 16,-35 0-16,18-1 16,-1 1-16,1 0 15,-18-1 1,0 1-16,0 17 15,0 0 1,0-17-16,-18 0 31,-35-1-31,0-17 16,0 0-16,-17 0 0,-1 0 16,18 0-16,1 0 15,-1 0-15,35-35 16,18 17-16,0-17 15</inkml:trace>
  <inkml:trace contextRef="#ctx0" brushRef="#br0" timeOffset="-33659.18">15593 15787 0,'17'0'32,"36"0"-17,-17-18-15,69 1 16,-16 17-16,34-18 15,18 0-15,-70 18 16,-54 0-16,1 0 16</inkml:trace>
  <inkml:trace contextRef="#ctx0" brushRef="#br0" timeOffset="-32564.47">16633 15840 0,'-35'0'94,"-18"35"-79,18 18-15,0-18 0,-18 18 16,18 0-16,35-35 16,-18 17-16,0 0 15,18 0 1,0-17-16,0 35 16,0-18-16,0-17 0,18 0 15,-18-1-15,0 1 16,18 17-16,-18-17 15,0-1 1,17 1-16,1 0 0,-1 17 16,1-17-16,35 17 15,-18-17-15,1-1 16,-1 18-16,18-17 16,-18 0-16,-17-18 15,17 0-15,0 0 16,-17 0-1,-1-36 1,1 19-16,-18-1 16,0-17-16,0 0 15,0-1-15,0-17 16,18-17-16,-18 35 16,0-18-16,0 0 15,0-18 1,0 54-16,0-19 15,0 19-15,0-1 32,-18 0-17,18 1 1,-18 17 0,18-18-16,0 0 15,-17 18 32,17-17-31,-18-1-1,1 18 1,-19-17 0,1 17-1,0-18-15,17 0 16,-17 18-16,0-17 15,35-1-15,-36 18 16,1 0-16,17-18 16,-35 1-16,1 17 15,34-18-15,-53 18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17T15:34:23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5327 4727 0,'0'0'0,"-35"0"0,-36 0 16,-52 0-1,-124 53 1,158 18-1,54-18 1,35-18 0,35 0-1,89 36 1,88 35 0,35 17-1,-89-17 1,72 88 15,-177-106-15,-36 36-1,-17-72 1,-17 37 0,-72-54-1,-69-17 1,105-18-16,-71 0 15,71-18 1,-17-53 0,52-34-1,18-37 1,18-16 0,17 69-1,53-34 1,-70 88-1,-1 17 17,-17 0-17,18-17 1,-18 18 0,0-19-1,18-52 1,17 18-1,-17-36 1,-18 35 0,17-17-1,-17 70 1</inkml:trace>
  <inkml:trace contextRef="#ctx0" brushRef="#br0" timeOffset="483.27">6385 5433 0,'0'-18'0,"36"0"31,69 18-15,36 0-1,-35 0 1,35-17 0,-70 17-16,35 0 15,70-35 16,-70 17-15,-71 18 0,-35-18-1</inkml:trace>
  <inkml:trace contextRef="#ctx0" brushRef="#br0" timeOffset="1051.58">7514 5045 0,'18'0'16,"-1"0"0,19 0-1,34 35 1,-52 0-16,17 18 16,-35-18-1,0 54 1,-53-36-1,-35 17 1,70-52 0,1-1-1,17 1 1,53 17 0,17-17-1,-17 17 16,-18-17-15,-87 52 15,-54 1-15,-18-18 0,1-35-1</inkml:trace>
  <inkml:trace contextRef="#ctx0" brushRef="#br0" timeOffset="2267.83">9031 5186 0,'18'0'63,"52"0"-63,89-18 15,-35 18 16,122 0-15,-104-17 0,-90 17-1</inkml:trace>
  <inkml:trace contextRef="#ctx0" brushRef="#br0" timeOffset="2632.3">9419 5450 0,'35'0'94,"1"0"-94,34-17 16,124 17-1,18 0 1,-89 0-1,-87 0 1</inkml:trace>
  <inkml:trace contextRef="#ctx0" brushRef="#br0" timeOffset="3220.36">10019 4727 0,'-18'0'16,"1"0"0,17 18 15,0-1-15,35 1-16,159 17 15,0 18 16,-18 18-15,-70-1 0,-35 1-1,-54 0 1,-17-19 0,0 19-16,-35 0 15,-53 52 1,-71 18-1,18-17 1,-159 17 0,-106 88-1,301-211 1,34 17 0,36 0-16,35-52 62,0-1-46,35 0-1</inkml:trace>
  <inkml:trace contextRef="#ctx0" brushRef="#br0" timeOffset="4320.37">13582 4692 0,'-18'0'62,"-17"0"-46,17 0-16,-17 0 16,0 0-16,-53 53 15,-1 35 1,54-17-1,18-1 1,17-35 0,52 18-1,142 0 1,-35 18 0,0-36 15,-36 18-16,-87-35 1,-36 17 0,0 35-1,0-17 1,-106 71 15,-18-89-15,36-35-1,0 0 1,35-53 0,35-70-1,18-36 1,0 18 0,71-18-1,-53 36 16,17 70-15,-35 35 0,0 0 31,18 18-47,-1 0 31,1 0 0</inkml:trace>
  <inkml:trace contextRef="#ctx0" brushRef="#br0" timeOffset="5204.05">14376 5009 0,'17'0'47,"1"0"-32,35 0-15,211-17 16,1-18 0,-53 17-1,-106 18 1,-106-18 0,-36 18 46,1 0-46</inkml:trace>
  <inkml:trace contextRef="#ctx0" brushRef="#br0" timeOffset="5611.84">14658 4586 0,'18'0'15,"-18"35"1,35 36-1,0 141 1,0-36 0,-17-17-1,-18-71 1,18-53-16,-18-17 16,0-36 93</inkml:trace>
  <inkml:trace contextRef="#ctx0" brushRef="#br0" timeOffset="6169.57">16034 4445 0,'-18'0'32,"0"0"-32,1 18 15,-18 17 1,-54 159 0,1 18-1,53 35 1,17-124-16,18 89 15,36-71 1,52-53 0,70-17-1,54-71 1,-71-36 0,-70 1 15</inkml:trace>
  <inkml:trace contextRef="#ctx0" brushRef="#br0" timeOffset="6469.68">16439 5221 0,'0'-18'16,"18"18"31,0-17-32,17-1 1,106-17-1,-53 17 1,53-17 0,-35 35-16</inkml:trace>
  <inkml:trace contextRef="#ctx0" brushRef="#br0" timeOffset="7152.35">17233 4762 0,'0'0'0,"18"0"15,17 0 1,0 0 0,18 0-1,0 36 1,-35-1-16,-18 71 31,0-53-31,-71 53 16,18-71-1,36 0 1,34-17 46,19-1-46,-1 1 0,0 0-1,18 35 1,-18-18 0,-17 18-1,-18-36 1,-18 36-1,-35-17 1,1-19 0,-19 1-1,18 0 1,53-36 15,0 0-31</inkml:trace>
  <inkml:trace contextRef="#ctx0" brushRef="#br0" timeOffset="7686.42">17780 4445 0,'18'0'31,"-1"0"-15,71 106-1,-17 0 1,105 123-1,-52 36 1,-89-160 0,-35 36-1,-17-17 1,-54-18 15,-35 0-15,18-53-16,17-18 15,1 18-15,17-18 0</inkml:trace>
  <inkml:trace contextRef="#ctx0" brushRef="#br0" timeOffset="24160.75">20020 4921 0,'18'0'47,"35"0"-32,-18 0 1,53 0 0,53 0-1,-35 0 1,-53 0 0,-35 0-1</inkml:trace>
  <inkml:trace contextRef="#ctx0" brushRef="#br0" timeOffset="24493.06">19914 5362 0,'18'0'16,"17"0"0,18-17-1,0 17 1,0-18-1,35 18 1,-70 0 0,52-18-1,-34 1 1</inkml:trace>
  <inkml:trace contextRef="#ctx0" brushRef="#br0" timeOffset="25210.03">21872 4586 0,'-35'0'15,"17"35"1,-70 36 0,53-53-16,0 34 15,-1-16 1,36 17-1,0-18 1,36 0 0,105 1-1,17-1 1,160 106 0,-195-53-1,-87-17 16,-36-36-15,0-17 0,-36 52-1,-69-35 1,-125-17 0,160-18-1,-36-35 1,35-18-1,54-18 1,17 18-16</inkml:trace>
  <inkml:trace contextRef="#ctx0" brushRef="#br0" timeOffset="25567.79">22913 4374 0,'18'-17'16,"17"17"-16,194-71 15,-17 36 1,211-18 0,-158 35-1,-159 18 16</inkml:trace>
  <inkml:trace contextRef="#ctx0" brushRef="#br0" timeOffset="32016.89">10989 8202 0,'0'53'31,"0"35"-15,-35 159-1,-1-53 1,1-70-16,18 17 16,17-88-1,0-18 1,0-17 0,0-36 109,0 0-110</inkml:trace>
  <inkml:trace contextRef="#ctx0" brushRef="#br0" timeOffset="32829.94">11889 8273 0,'-18'0'31,"-35"70"-15,0 36-1,0-18 1,-88 212 0,106-141-1,35-53 1,0-53 15,35-36-15,0-17-1,54 0 1,-1-53 0,35-53-1,-52 18 1,-18 0 0,-36-18-1,1-17 1,-18 17-1,0 53-15,0-18 16,-35 1 0,17 52-1,0 1 17,18-1-17,-17 18 1,-1 0-1</inkml:trace>
  <inkml:trace contextRef="#ctx0" brushRef="#br0" timeOffset="33546.24">12506 8290 0,'0'18'31,"-18"0"-15,-17 17-1,-53 53 1,-53 88 0,70-34-1,36 16 1,35-70-1,0 1 1,35-54 0,18-35-1,35 0 1,-52 0 0,105-53-1,-18-35 1,-35 0-1,-35 35 1,-53 0 0,0-35-1,0-1 1,-17 1 0,-19 0-1,-17 0 1,1 17-1,34 54-15,0-1 16,1-17 0,-1 17-1,0 18 17,1 0-17,-19 0 1,19 18-16</inkml:trace>
  <inkml:trace contextRef="#ctx0" brushRef="#br0" timeOffset="34414.01">13194 8237 0,'-18'0'62,"1"36"-46,-1-1-16,-35 18 15,0 53 1,18 17 0,0 1-1,35-1 17,17-52-17,18-1 1,18-52-1,0-18 1,0 0 0,18 0-16,-18 0 15,53-71 1,-54 1 0,-34 34-1,0-34 1,-1-18-1,-17-1 1,0-87 0,-17 70 15,-36 0-15,18 18-1,-18 53 1,17 17-1,1 18 1,-18 0 0,0 0-1,-17 36 1,17-19 0,17 1-1,19 0-15</inkml:trace>
  <inkml:trace contextRef="#ctx0" brushRef="#br0" timeOffset="59147.91">11836 9631 0,'0'17'31,"0"36"-15,0 0-1,0 88 1,0-88 0,0 36-1,0-72-15,0 18 16,0-52 93</inkml:trace>
  <inkml:trace contextRef="#ctx0" brushRef="#br0" timeOffset="59938.88">12365 9648 0,'-18'0'78,"1"36"-78,-1-1 16,0 18-1,18 0 1,0 0-1,0-18 1,0-17 0,18-18 15,0 0-15,34 0-1,-16 0 1,17-36-1,-36 1 1,1 17 0,0-17-1,-18 0 1,17-18 0,1 18-1,-18 17 1,0 0-1,0 1 1,-35 17 0,17-18 15,-17 18-15,17-17-16,0 17 15,1 0 1,-1 0-1</inkml:trace>
  <inkml:trace contextRef="#ctx0" brushRef="#br0" timeOffset="61129.66">13159 9454 0,'0'53'78,"-18"0"-78,0-17 16,1 34-1,-1 1 1,18-1 0,-18-35-1,18 1 1,0-19 0,0 1-1,0 0 1,-17-18-1,17 17 1,0 1 15,0 0-15,0-1 0,0 1-1,0 0 1</inkml:trace>
  <inkml:trace contextRef="#ctx0" brushRef="#br0" timeOffset="66301.52">10918 9648 0,'0'18'94,"0"0"-79,0-1 1,0 19-16,0-1 16,0 53-1,-17-35 1,-1 0 0,18 0-1,-17 0 1,17-18 15,0-17-15,0 17-1,0-17 1,0-1 0,-18-17 155</inkml:trace>
  <inkml:trace contextRef="#ctx0" brushRef="#br0" timeOffset="69519.82">9278 10513 0,'18'0'32,"35"17"-32,246 54 15,160-18 16,441 0-15,1305-18 0,-759 0-1,-370-35 1,-600 0 0,-88 0-1,-282-17 1,-106-1-1,0 0 79</inkml:trace>
  <inkml:trace contextRef="#ctx0" brushRef="#br0" timeOffset="70814.52">13123 11307 0,'0'17'47,"0"18"-47,0 1 16,0 17-1,0 17-15,0-17 16,0-35-16,0 176 16,0-106-1,0-17 1,0-36-1,-17-35 64,17-18-33,-18 1-30</inkml:trace>
  <inkml:trace contextRef="#ctx0" brushRef="#br0" timeOffset="71842.95">12682 11448 0,'-17'0'15,"-1"0"1,0 0-16,1 0 16,-1 0-1,18 17 1,-53 36-1,18 35 1,35-17 0,-18-1-1,18 1 1,0-36 0,36-35 46,-1 0-46,-17 0-16,17 0 15,0-17 1,-17-1 0,-1-17 15,1 17-16,-18-17 1,35-36 0,-17-17-1,-18 53 1,0 17 0,0 1-1,0-19 1,0 19-1,-18-1 1,1 0 0,17 1-1,-18 17 95,0 0-95</inkml:trace>
  <inkml:trace contextRef="#ctx0" brushRef="#br0" timeOffset="73451.72">11871 11271 0,'0'18'46,"0"0"-46,-18 17 16,18 0 0,0 36-1,0-36-15,-17 35 16,-1 1 0,18-18-1,0-18 1,-18 0-1,18-17 1,-17 53 0,17-36-1,0-17 1,-18 17 15,18-17 0</inkml:trace>
  <inkml:trace contextRef="#ctx0" brushRef="#br0" timeOffset="83022.23">10989 11201 0,'-18'0'62,"1"0"-31,-1 0-15,0 17 0,1 1-1,-1 17 1,1-17-1,-19 35 1,19-18 0,17 0-1,-18 18 1,18-17 15,-18 16-15,18-34-1,0 17-15,0 1 32,0-19-17,0 19 1,0-19 15,0 1 0,18-18-31,0 0 32,-1 0-17,1 0 1,0 0 0,-18 17-1,17-17-15,18 0 16,-17 0-1,0 0 1,17-17 0,-17-1-1,-1 1 17,1-19-17,-18 19 1,0-1-1,18 0 1,-18 1 0,0-1-1,0 0-15,0 1 16,17-1 15,-17 1-15,0-1-1,0 0 1,0 1 0,0-36-1,0 35 1,0-17 0,0 17 15,0 1-16,-17-1 17,17 0-1,-18 1 16,0-1-16,18 0-15,-17 18 31,-1 0-32,18-17 1,0-1 15,-18 18-15,1 0 15,-1 0 0,18-18 32,-18 18-32</inkml:trace>
  <inkml:trace contextRef="#ctx0" brushRef="#br0" timeOffset="88689.53">10054 10213 0,'0'35'203,"0"-17"-188,0 17 1,0 0 0,0 1-1,0-19 1,0 1-1,0 0 1,0-1 0,0 1-1,0-1 1,0 1 0,0 0-1</inkml:trace>
  <inkml:trace contextRef="#ctx0" brushRef="#br0" timeOffset="91220.15">10125 9948 0,'-18'0'31,"0"0"32,1 0-48,-1 0-15,1 0 16,-19 0 0,-17 18-1,18-18 1,0 18 0,-1-1-1,-34 19 1,17-19 15,35 1-31,-35 17 16,18 0-1,-18-17 1,36 17 0,-19 1-1,19-1 1,-1 18-1,0-18 1,18 0 0,0-17-1,0 35 1,0-36 0,0 19-16,0 17 31,0-18 0,0-17-15,0 17-1,18-17 1,0 34 0,17-34-1,-35 0 1,18-1-1,17 1 1,-35 0 0,18-1-1,17 1 1,-18 0 0,1-1-1,0-17 1,17 0 15,0 0-15,1 0-1,34 0 1,-17 0 0,-18 0-1,1 0 1,-19-17-1,36-1 1,-53 0 0,35 1-16,-35-1 15,53-17 1,-53-1 0,36 1-1,-19-18 16,-17 18-15,18-36 0,0 36-1,-18 0 1,0 0 0,0 17-1,0-35 1,0 18-1,0-1 1,0 19 0,0-36-1,0 18 1,0 17 0,-18-35-1,0 18 16,1 35-15,17-18 0,0-17-1,-18 35 17,0-35-17,18 17 16,-17 18-15,17-18-16,-18 18 16,18-17 15,-18 17 0,1 0 32,-18 0-48</inkml:trace>
  <inkml:trace contextRef="#ctx0" brushRef="#br0" timeOffset="91947.76">9772 9260 0,'-35'36'63,"-1"-19"-48,-17 19-15,36-1 16,-54 18 0,-35 17-1,18 1 1,0 17 0,17-17-1,36-71-15,-18 53 16,18-36-1,0 1 1,35-1 0</inkml:trace>
  <inkml:trace contextRef="#ctx0" brushRef="#br0" timeOffset="93310.58">8978 9102 0,'0'17'63,"0"1"-48,18 0-15,17 17 31,0-18-31,-17 19 16,70 17 0,-17 0-1,-1 0 1,19-1 0,16 1-1,-52-17 1,-35-36-1,17 17 1,-35 1 0,18 0-1,-1-18 32,1 17-16,-18 1 1,18-18 15,-18 17-32,17-17 1,-17 18-1,0 0 17,18-18-1,0 0 0,-1 0 0,-17 17 1</inkml:trace>
  <inkml:trace contextRef="#ctx0" brushRef="#br0" timeOffset="207525.89">11977 6932 0,'-18'0'31,"1"35"-15,-36 18-1,35-17 1,0-1 0,18 0-1,-17-35-15,17 18 16,0 17-1,0 0 17,0-17-1,0 0-15,17-18 15,36 0-16,0 0 1,0 0 0,0 0-1,18-18 1,-36 18 0,-18 0-1,1 0 16</inkml:trace>
  <inkml:trace contextRef="#ctx0" brushRef="#br0" timeOffset="208276.07">12083 6950 0,'-18'0'16,"18"17"-1,0 19 17,0-1-32,0-17 15,0 17 1,0 35-1,0 1 1,0-1 0,0 19-1,18-36 1,-18 17 0,0-35-1,0-17 1,0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AF907-0981-4CA4-A4B4-49D1A3089AD9}" type="datetimeFigureOut">
              <a:rPr lang="en-IN" smtClean="0"/>
              <a:t>09-01-2022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D984B-B7A6-4095-86C3-6F28F8A5D5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39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485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82443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186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4687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532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532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5321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510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50374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55006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200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4687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42614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202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510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767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7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7141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212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8644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07325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9872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73074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32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5898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68444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6637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94655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58957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93321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9007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03970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7268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5037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796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54040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36905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1430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08832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04181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1662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68441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24580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1798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3001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718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07724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257</a:t>
            </a:fld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9017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61473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261</a:t>
            </a:fld>
            <a:endParaRPr 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262</a:t>
            </a:fld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263</a:t>
            </a:fld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264</a:t>
            </a:fld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35899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61939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009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65906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21301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73580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0936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46421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22427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27300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69645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83668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19452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484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92668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7753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0484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93610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31093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99042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75388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23843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6391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63316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07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36754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3571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305</a:t>
            </a:fld>
            <a:endParaRPr 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7344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307</a:t>
            </a:fld>
            <a:endParaRPr 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3295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309</a:t>
            </a:fld>
            <a:endParaRPr 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313</a:t>
            </a:fld>
            <a:endParaRPr 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6892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315</a:t>
            </a:fld>
            <a:endParaRPr 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01899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319</a:t>
            </a:fld>
            <a:endParaRPr 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320</a:t>
            </a:fld>
            <a:endParaRPr 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1527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324</a:t>
            </a:fld>
            <a:endParaRPr 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326</a:t>
            </a:fld>
            <a:endParaRPr 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0736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4003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2449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0578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3887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7358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7078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7210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6569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86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348</a:t>
            </a:fld>
            <a:endParaRPr 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59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918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897689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350</a:t>
            </a:fld>
            <a:endParaRPr lang="en-US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351</a:t>
            </a:fld>
            <a:endParaRPr lang="en-US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352</a:t>
            </a:fld>
            <a:endParaRPr lang="en-US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354</a:t>
            </a:fld>
            <a:endParaRPr lang="en-US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356</a:t>
            </a:fld>
            <a:endParaRPr lang="en-US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357</a:t>
            </a:fld>
            <a:endParaRPr lang="en-US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358</a:t>
            </a:fld>
            <a:endParaRPr lang="en-US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b="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362</a:t>
            </a:fld>
            <a:endParaRPr lang="en-US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363</a:t>
            </a:fld>
            <a:endParaRPr lang="en-US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866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57345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3073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366</a:t>
            </a:fld>
            <a:endParaRPr lang="en-US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367</a:t>
            </a:fld>
            <a:endParaRPr lang="en-US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368</a:t>
            </a:fld>
            <a:endParaRPr lang="en-US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369</a:t>
            </a:fld>
            <a:endParaRPr lang="en-US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370</a:t>
            </a:fld>
            <a:endParaRPr lang="en-US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234102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375</a:t>
            </a:fld>
            <a:endParaRPr lang="en-US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6327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561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53488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378</a:t>
            </a:fld>
            <a:endParaRPr lang="en-US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379</a:t>
            </a:fld>
            <a:endParaRPr lang="en-US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381</a:t>
            </a:fld>
            <a:endParaRPr lang="en-US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23511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91732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552082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506746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88761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16482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540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437992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389</a:t>
            </a:fld>
            <a:endParaRPr lang="en-US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390</a:t>
            </a:fld>
            <a:endParaRPr lang="en-US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400</a:t>
            </a:fld>
            <a:endParaRPr lang="en-US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401</a:t>
            </a:fld>
            <a:endParaRPr lang="en-US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402</a:t>
            </a:fld>
            <a:endParaRPr lang="en-US"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403</a:t>
            </a:fld>
            <a:endParaRPr lang="en-US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404</a:t>
            </a:fld>
            <a:endParaRPr lang="en-US"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405</a:t>
            </a:fld>
            <a:endParaRPr lang="en-US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406</a:t>
            </a:fld>
            <a:endParaRPr lang="en-US"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204035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408</a:t>
            </a:fld>
            <a:endParaRPr lang="en-US"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409</a:t>
            </a:fld>
            <a:endParaRPr lang="en-US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410</a:t>
            </a:fld>
            <a:endParaRPr lang="en-US"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411</a:t>
            </a:fld>
            <a:endParaRPr lang="en-US"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412</a:t>
            </a:fld>
            <a:endParaRPr lang="en-US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413</a:t>
            </a:fld>
            <a:endParaRPr lang="en-US"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414</a:t>
            </a:fld>
            <a:endParaRPr lang="en-US"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415</a:t>
            </a:fld>
            <a:endParaRPr lang="en-US"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416</a:t>
            </a:fld>
            <a:endParaRPr lang="en-US"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476499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418</a:t>
            </a:fld>
            <a:endParaRPr lang="en-US"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419</a:t>
            </a:fld>
            <a:endParaRPr lang="en-US"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420</a:t>
            </a:fld>
            <a:endParaRPr lang="en-US"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421</a:t>
            </a:fld>
            <a:endParaRPr lang="en-US"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422</a:t>
            </a:fld>
            <a:endParaRPr lang="en-US"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423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5563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07974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00101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726527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198057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399240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12808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265598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234649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998746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848707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366458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211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517429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04427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881910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524793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898549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3411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286119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901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5700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2855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67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805859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21497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0658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909789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020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697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677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17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066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838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873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833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5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16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988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0235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250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485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232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849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2675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283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8075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414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0713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744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4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454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 startAt="4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19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0427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872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7126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2526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5852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27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7176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4561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170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358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34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3999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723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5933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169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9074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0336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8945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4884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0272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920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364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046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2194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2692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7993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5101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9241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3423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451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3546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894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843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1257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3002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9279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7555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1422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3391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734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35890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6215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136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5374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0355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2172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5304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4175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D984B-B7A6-4095-86C3-6F28F8A5D5B7}" type="slidenum">
              <a:rPr lang="en-IN" smtClean="0"/>
              <a:t>181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2761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183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184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836AAF-D59F-4F05-B8C6-60A57BA7DB2B}" type="slidenum">
              <a:rPr lang="en-US" smtClean="0"/>
              <a:pPr/>
              <a:t>185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7510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F304EE-DFE4-4731-B67B-875AC7E1AE0E}" type="slidenum">
              <a:rPr lang="en-IN" smtClean="0"/>
              <a:pPr/>
              <a:t>189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46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91E5-DC77-49EA-9959-0A91888E7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44D80-381A-4B14-BDA2-0C8B10A31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000AD33-530A-44F6-99C0-DF4415FE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8582C-C0CB-425B-BD4D-4721D23491BE}" type="datetime1">
              <a:rPr lang="en-IN" smtClean="0"/>
              <a:t>09-01-2022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B1E7BF-254B-4FE8-B801-0A1934A1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B52AC1-18B5-4F71-A0AD-51E1D5AD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71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8A95-2BDA-4D29-BDBA-9B0D10E9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F6598-E3CF-4BE8-BC84-FB39C375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BE7A2-3153-4589-BCD0-EC2D5A1EB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00D2-FFA8-45D4-BD8D-8BBF282C5CD8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949E-37BA-43B7-9F1D-3BD645BC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408DD-B588-491D-A274-FB57DE48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52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841C97-B62F-4B80-A709-95A4D0CF4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5FBF5-8228-49F3-ABE0-82AB5332C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2FAAF-58FD-4569-9FF7-9FC5DCE0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0D9FA-23F3-4B70-89F6-DA8CF7D8E917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92017-6D7E-4A3E-B6B9-6ED8A242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BC4BF-88E4-4600-A60E-F33AA7DF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08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0039-ECFF-48E9-84B6-39C78988A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98AD8-7016-42DF-9478-11E55933A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3D153-BD49-463F-8DCA-9ECE50EE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1BC80-EE1A-419D-9C9F-2CCB42603AFE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45AC-CBB8-4D28-A9D9-AAE3BF11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2706-20D2-48D3-AF91-E04E2CED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27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F245-BF2A-4725-8AAA-F06AF07B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7BB0-C023-4E15-AD51-3E15F7CC4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387C8-E418-40E2-BBFF-3A40F28FA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6706-2214-4BC0-A32F-E743A48C0C6F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C88CE-A978-4E9D-9780-8B36C893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8B4E4-1EFE-4EEC-B785-86425605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587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4562-58FE-4D5F-9326-0A2B5F4A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EB956-90EE-4CCB-81B6-4BF3A7120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4234A-606D-4CE4-B72C-CD80B9AD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28A4-65BB-457B-A0CE-19A36E3EDE26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B4BF9-BFB0-47CE-8C46-4BCC6AE0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BE678-95D9-4F98-B0A6-EC751005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47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BCBBF-4A84-4178-8B1E-D58AB4A2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E173D-5EC4-4D02-AE5A-930E7B9ED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195C-7720-48E0-97BD-DF7E8F307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A9513-144F-4750-9587-62BCF56D1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80185-981E-41E5-85D4-0B1B059E5429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3DEAF-08F7-4B92-A6BA-9ED1B9939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06D8A-BE66-42C4-BEFB-ACD6E5EA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884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B272-AF20-4349-AF14-FDB07E14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92084-D9D1-40F0-A532-B384CDF82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ACD6B-5C18-463D-82D8-BF27BEA81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1C26C-47B6-4363-9D6F-75CFE0F61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A01D4-A5C4-4A58-8D15-1D95EEEA6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9B865-C441-4560-AAB4-BA8D175D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39259-11F2-47BF-A196-0E01A0C42C1F}" type="datetime1">
              <a:rPr lang="en-IN" smtClean="0"/>
              <a:t>09-01-2022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AD996F-744E-45CA-86A3-FC3CC089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D9E313-884A-47E7-8131-70AEF74E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493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86F0-D61D-4975-931B-ECB154A6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F2E532-2E99-4B6C-B087-434F1C31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EFEF9-929A-423F-A0E5-8D3656671B98}" type="datetime1">
              <a:rPr lang="en-IN" smtClean="0"/>
              <a:t>09-01-2022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80B77-073E-4704-8818-3D1102E4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B0A3B-2AC8-43B4-8618-F06F8394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6983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47D03-B475-46DE-B7A1-227028F74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8C9F-1D0F-4842-94EB-5F88D3044B7E}" type="datetime1">
              <a:rPr lang="en-IN" smtClean="0"/>
              <a:t>09-01-2022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A047C-847E-44E5-B0C9-98A4A3DA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85D12-FA2D-4C61-8B13-AF5E612A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879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BC31-B190-4E14-A7F3-0572329C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097B-F976-4ED1-ADD5-2AB361B8F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6B12A-BA49-4743-A88A-C4CD3111A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C9EF2-4186-4020-A87E-59469F4D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3958-9B5C-4865-BE63-23AB33C52EA3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A57B1-D209-4B3D-A0CA-2ECBAF12B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FE5F5-736E-47AC-90EC-505520CD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C83B-5D06-4B13-914F-B32842076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6B9B4-BE73-4413-A27A-E86CE2BD5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A2015-6E5F-480D-94AB-228785B1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BA6B-02C8-4732-9DD6-EF40696A7BBF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AC860-F14E-48BC-B80A-449DEB6A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5E3F4-F246-4C91-9BDD-0AE85AFA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560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5B8E-CABC-4517-99DA-9152EE9C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DB266-71CE-4296-95E4-32A4CC14E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4A8DE-E761-474E-BBC4-8759FE1EB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2130D-FC2F-4D42-BDB8-93F73C557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02F47-1C1C-4EC1-809E-5D4ECE341A2E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A8335-2B5F-4CBF-9E2E-723A52D9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F473F-284C-4E81-B0F5-B2A89181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736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651E8-ED92-49B9-8E7B-C3E732B9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11B1B-A3C7-4F85-B7AB-9A9A1DE2B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6F211-037C-4845-B22A-1B558462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18C56-4162-4C89-A13A-C775D6924D3E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A695B-A26C-4D23-ABD1-3BACE21D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2ACD-0097-4F48-9A9B-3F0DDFEB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959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952BB-E395-4886-A496-40FD57CD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A39F1-229B-4E1F-A2B0-013C35EF7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DCDFB-42F3-4A3A-9BC2-FEC64029F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D36C-4F2E-490F-9873-3338490D16D1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6FB41-10FD-4DF1-8A11-442FFD3D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2441-5F1C-4C59-8317-78E1DFF7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21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1196-FCE8-4A8E-9D78-A8264CC7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9B9C1-CB08-4030-BF5F-D4EDD172C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28DB9-6319-4FC5-960B-10D07777F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D33F-153E-475C-9E07-7C17EBC1450E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AC909-AD48-460B-99CE-D4C30CA9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9F59E-B735-491C-A7EA-4D15DFFB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903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3682-529D-4A58-9D68-91B35D89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28B67-BAC1-43F2-9421-6F1C56B7B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C7058-53B3-44AD-AADB-86B980AFF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953E3-F153-402E-BF05-77078D3B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D07C-8D13-473A-A8F9-C8A79E3EF9A2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0D62C-B2E1-4A44-8953-FB8ECA3F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553D5-BA3E-406B-AD32-F70352B0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48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CD27-1BA6-44A6-8FCC-831C589A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4F67E-490A-4A93-9A8B-B1651A51B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64869-44A3-4732-B0B5-6EBF9BDBB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BC12C-9B0A-40D3-8F60-1EE63FFA6C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677AAD-587F-40CC-9EC3-B677107CF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2A04D-0CE4-4051-BB58-F27A0C1A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3ED9-E292-4230-9EA3-724ADEEE727F}" type="datetime1">
              <a:rPr lang="en-IN" smtClean="0"/>
              <a:t>09-01-2022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32982-52F1-4CA2-9F15-E912A892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C9831F-DF4E-44DD-BDC2-181C6EF4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84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7969-90E3-4FBE-8081-17BC8392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A31C7-C372-4586-9B0D-18972D80D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6908-A9D6-41F0-91FA-F3EFE5F5AE8C}" type="datetime1">
              <a:rPr lang="en-IN" smtClean="0"/>
              <a:t>09-01-2022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1C973E-48AF-44E8-BBA1-039AEDA8E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7E644-E29B-4C5B-B5C7-794FA142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26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EAB75-E9C3-4A74-8F32-CD65B307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24CE-A321-4D11-A214-574CA0D07C80}" type="datetime1">
              <a:rPr lang="en-IN" smtClean="0"/>
              <a:t>09-01-2022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2FA03-C599-466B-AB4F-6822448A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999EB-86AA-4593-9D9F-76B3E5F9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89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F028-F4CA-47B0-9635-2BE7B311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7346-6887-4B2D-9B49-72B5CCAA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7D868-CE27-433C-ABA6-E679ADE7C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28B8B-085F-43A4-981B-BF0FCCEE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6E4B3-2670-4090-AB95-5F6329E4C66E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9D197-ECAC-437E-83CA-8A9E9EDC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1CBBF-4631-413C-8EFD-BC4CA854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20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870E1-BDEF-4F1A-A5B9-C21AAD38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F7658-1952-4F21-AE60-93E30CE7E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7E581-3703-4C70-96A3-0349004D2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9840A-B35B-4445-AF82-D4B6B751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A772D-9AEC-4073-9EC9-6F7A547273A1}" type="datetime1">
              <a:rPr lang="en-IN" smtClean="0"/>
              <a:t>09-01-2022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B28DC-912F-4F81-AC85-F71891A4B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45758-1905-4429-90CB-7B304069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82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83F1D-7B7D-47AB-91A3-AE2E5FB7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83B22-E56F-4134-B477-71F758A3B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9350C-9263-49C9-A867-87134F51A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35FB3-9887-4C34-AF23-C349CE075109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25D50-355C-44DB-AC7D-A146A62FA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2020-21 BHARATI SOFTWARE All Rights Reserved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DA1F7-B729-4B79-B2D1-A603978B9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A80AB-C3D2-4BD0-A0C9-1CDB95F0692D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03C794B-FD66-485B-94CD-D6083DC339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141" y="51371"/>
            <a:ext cx="1357318" cy="71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7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810B2-EE6F-45E1-8846-5A377917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3608F-3377-438F-80BB-1A309E2BB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A7F30-6D57-411C-BF72-AD38CC92C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D5D9F-19BE-40D2-AAA3-2D2A98512927}" type="datetime1">
              <a:rPr lang="en-IN" smtClean="0"/>
              <a:t>09-01-2022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EE42D-D428-4EC1-9CAB-03FF47305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38DA0-7DC7-4844-AE97-4C103EC57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35B71-CC39-4355-818D-BE30D677E9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506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customXml" Target="../ink/ink10.xml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customXml" Target="../ink/ink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gif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gi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customXml" Target="../ink/ink25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95.png"/><Relationship Id="rId4" Type="http://schemas.openxmlformats.org/officeDocument/2006/relationships/customXml" Target="../ink/ink27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customXml" Target="../ink/ink29.xml"/><Relationship Id="rId4" Type="http://schemas.openxmlformats.org/officeDocument/2006/relationships/image" Target="../media/image16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3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jpe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" TargetMode="External"/><Relationship Id="rId4" Type="http://schemas.openxmlformats.org/officeDocument/2006/relationships/hyperlink" Target="https://unsplash.com/photos/KFIjzXYg1RM" TargetMode="Externa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" TargetMode="Externa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users/4684058/minhas-kamal" TargetMode="Externa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customXml" Target="../ink/ink30.xml"/><Relationship Id="rId4" Type="http://schemas.openxmlformats.org/officeDocument/2006/relationships/image" Target="../media/image164.png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185.png"/><Relationship Id="rId18" Type="http://schemas.openxmlformats.org/officeDocument/2006/relationships/customXml" Target="../ink/ink40.xml"/><Relationship Id="rId3" Type="http://schemas.openxmlformats.org/officeDocument/2006/relationships/image" Target="../media/image166.png"/><Relationship Id="rId7" Type="http://schemas.openxmlformats.org/officeDocument/2006/relationships/image" Target="../media/image182.png"/><Relationship Id="rId12" Type="http://schemas.openxmlformats.org/officeDocument/2006/relationships/customXml" Target="../ink/ink36.xml"/><Relationship Id="rId17" Type="http://schemas.openxmlformats.org/officeDocument/2006/relationships/customXml" Target="../ink/ink39.xml"/><Relationship Id="rId2" Type="http://schemas.openxmlformats.org/officeDocument/2006/relationships/notesSlide" Target="../notesSlides/notesSlide271.xml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184.png"/><Relationship Id="rId5" Type="http://schemas.openxmlformats.org/officeDocument/2006/relationships/image" Target="../media/image181.png"/><Relationship Id="rId15" Type="http://schemas.openxmlformats.org/officeDocument/2006/relationships/image" Target="../media/image186.png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183.png"/><Relationship Id="rId14" Type="http://schemas.openxmlformats.org/officeDocument/2006/relationships/customXml" Target="../ink/ink37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5.png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0.png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emf"/><Relationship Id="rId4" Type="http://schemas.openxmlformats.org/officeDocument/2006/relationships/customXml" Target="../ink/ink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sistorguide.com/resistor-for-led/" TargetMode="External"/><Relationship Id="rId3" Type="http://schemas.openxmlformats.org/officeDocument/2006/relationships/hyperlink" Target="https://www.arduino.cc/en/main/FAQ#:~:text=The%20reference%20designs%20for%20the,permission%20or%20paying%20a%20fee." TargetMode="External"/><Relationship Id="rId7" Type="http://schemas.openxmlformats.org/officeDocument/2006/relationships/hyperlink" Target="https://www.electricrcaircraftguy.com/2014/02/arduino-power-current-and-voltage.html" TargetMode="External"/><Relationship Id="rId2" Type="http://schemas.openxmlformats.org/officeDocument/2006/relationships/hyperlink" Target="https://www.arduino.cc/en/products/counterfe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ircuito.io/blog/arduino-uno-pinout/" TargetMode="External"/><Relationship Id="rId11" Type="http://schemas.openxmlformats.org/officeDocument/2006/relationships/hyperlink" Target="https://electronics.stackexchange.com/questions/67092/how-much-current-can-i-draw-from-the-arduinos-pins" TargetMode="External"/><Relationship Id="rId5" Type="http://schemas.openxmlformats.org/officeDocument/2006/relationships/hyperlink" Target="https://www.arduino.cc/en/reference/board" TargetMode="External"/><Relationship Id="rId10" Type="http://schemas.openxmlformats.org/officeDocument/2006/relationships/hyperlink" Target="https://www.allaboutcircuits.com/tools/led-resistor-calculator/" TargetMode="External"/><Relationship Id="rId4" Type="http://schemas.openxmlformats.org/officeDocument/2006/relationships/hyperlink" Target="https://www.arduino.cc/en/Main/CopyrightNotice" TargetMode="External"/><Relationship Id="rId9" Type="http://schemas.openxmlformats.org/officeDocument/2006/relationships/hyperlink" Target="https://components101.com/diodes/5mm-round-led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D9C3AAE7-6FFD-46F5-ADEF-683A7F84C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38A8B499-8F26-4214-9403-200F71895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1"/>
          <a:stretch/>
        </p:blipFill>
        <p:spPr>
          <a:xfrm>
            <a:off x="3504644" y="10"/>
            <a:ext cx="8687357" cy="6437136"/>
          </a:xfrm>
          <a:custGeom>
            <a:avLst/>
            <a:gdLst/>
            <a:ahLst/>
            <a:cxnLst/>
            <a:rect l="l" t="t" r="r" b="b"/>
            <a:pathLst>
              <a:path w="8687357" h="6437146">
                <a:moveTo>
                  <a:pt x="3944493" y="3980202"/>
                </a:moveTo>
                <a:cubicBezTo>
                  <a:pt x="3944493" y="3980202"/>
                  <a:pt x="3944493" y="3980202"/>
                  <a:pt x="5117486" y="3980944"/>
                </a:cubicBezTo>
                <a:cubicBezTo>
                  <a:pt x="5193569" y="3981041"/>
                  <a:pt x="5262972" y="4020215"/>
                  <a:pt x="5301098" y="4086251"/>
                </a:cubicBezTo>
                <a:cubicBezTo>
                  <a:pt x="5301098" y="4086251"/>
                  <a:pt x="5301098" y="4086251"/>
                  <a:pt x="5889509" y="5105408"/>
                </a:cubicBezTo>
                <a:cubicBezTo>
                  <a:pt x="5926364" y="5169243"/>
                  <a:pt x="5926858" y="5251135"/>
                  <a:pt x="5887630" y="5314873"/>
                </a:cubicBezTo>
                <a:cubicBezTo>
                  <a:pt x="5887630" y="5314873"/>
                  <a:pt x="5887630" y="5314873"/>
                  <a:pt x="5303047" y="6333287"/>
                </a:cubicBezTo>
                <a:cubicBezTo>
                  <a:pt x="5267284" y="6397959"/>
                  <a:pt x="5197106" y="6438477"/>
                  <a:pt x="5123215" y="6437113"/>
                </a:cubicBezTo>
                <a:cubicBezTo>
                  <a:pt x="5123215" y="6437113"/>
                  <a:pt x="5123215" y="6437113"/>
                  <a:pt x="3948952" y="6434170"/>
                </a:cubicBezTo>
                <a:cubicBezTo>
                  <a:pt x="3874139" y="6436273"/>
                  <a:pt x="3803467" y="6394898"/>
                  <a:pt x="3766612" y="6331063"/>
                </a:cubicBezTo>
                <a:cubicBezTo>
                  <a:pt x="3766612" y="6331063"/>
                  <a:pt x="3766612" y="6331063"/>
                  <a:pt x="3178202" y="5311907"/>
                </a:cubicBezTo>
                <a:cubicBezTo>
                  <a:pt x="3140076" y="5245870"/>
                  <a:pt x="3140850" y="5166180"/>
                  <a:pt x="3178808" y="5100241"/>
                </a:cubicBezTo>
                <a:cubicBezTo>
                  <a:pt x="3178808" y="5100241"/>
                  <a:pt x="3178808" y="5100241"/>
                  <a:pt x="3764660" y="4084028"/>
                </a:cubicBezTo>
                <a:cubicBezTo>
                  <a:pt x="3800424" y="4019355"/>
                  <a:pt x="3870604" y="3978838"/>
                  <a:pt x="3944493" y="3980202"/>
                </a:cubicBezTo>
                <a:close/>
                <a:moveTo>
                  <a:pt x="5699720" y="3489582"/>
                </a:moveTo>
                <a:cubicBezTo>
                  <a:pt x="5699720" y="3489582"/>
                  <a:pt x="5699720" y="3489582"/>
                  <a:pt x="6163751" y="3489876"/>
                </a:cubicBezTo>
                <a:cubicBezTo>
                  <a:pt x="6193849" y="3489915"/>
                  <a:pt x="6221305" y="3505412"/>
                  <a:pt x="6236387" y="3531535"/>
                </a:cubicBezTo>
                <a:cubicBezTo>
                  <a:pt x="6236387" y="3531535"/>
                  <a:pt x="6236387" y="3531535"/>
                  <a:pt x="6469160" y="3934709"/>
                </a:cubicBezTo>
                <a:cubicBezTo>
                  <a:pt x="6483740" y="3959962"/>
                  <a:pt x="6483935" y="3992359"/>
                  <a:pt x="6468416" y="4017573"/>
                </a:cubicBezTo>
                <a:cubicBezTo>
                  <a:pt x="6468416" y="4017573"/>
                  <a:pt x="6468416" y="4017573"/>
                  <a:pt x="6237158" y="4420453"/>
                </a:cubicBezTo>
                <a:cubicBezTo>
                  <a:pt x="6223010" y="4446037"/>
                  <a:pt x="6195248" y="4462066"/>
                  <a:pt x="6166018" y="4461526"/>
                </a:cubicBezTo>
                <a:cubicBezTo>
                  <a:pt x="6166018" y="4461526"/>
                  <a:pt x="6166018" y="4461526"/>
                  <a:pt x="5701483" y="4460362"/>
                </a:cubicBezTo>
                <a:cubicBezTo>
                  <a:pt x="5671888" y="4461195"/>
                  <a:pt x="5643930" y="4444826"/>
                  <a:pt x="5629350" y="4419573"/>
                </a:cubicBezTo>
                <a:cubicBezTo>
                  <a:pt x="5629350" y="4419573"/>
                  <a:pt x="5629350" y="4419573"/>
                  <a:pt x="5396578" y="4016399"/>
                </a:cubicBezTo>
                <a:cubicBezTo>
                  <a:pt x="5381495" y="3990276"/>
                  <a:pt x="5381802" y="3958751"/>
                  <a:pt x="5396817" y="3932665"/>
                </a:cubicBezTo>
                <a:cubicBezTo>
                  <a:pt x="5396817" y="3932665"/>
                  <a:pt x="5396817" y="3932665"/>
                  <a:pt x="5628579" y="3530655"/>
                </a:cubicBezTo>
                <a:cubicBezTo>
                  <a:pt x="5642727" y="3505071"/>
                  <a:pt x="5670489" y="3489043"/>
                  <a:pt x="5699720" y="3489582"/>
                </a:cubicBezTo>
                <a:close/>
                <a:moveTo>
                  <a:pt x="6388346" y="3258305"/>
                </a:moveTo>
                <a:cubicBezTo>
                  <a:pt x="6388346" y="3258305"/>
                  <a:pt x="6388346" y="3258305"/>
                  <a:pt x="6555837" y="3258411"/>
                </a:cubicBezTo>
                <a:cubicBezTo>
                  <a:pt x="6566700" y="3258425"/>
                  <a:pt x="6576611" y="3264018"/>
                  <a:pt x="6582055" y="3273448"/>
                </a:cubicBezTo>
                <a:cubicBezTo>
                  <a:pt x="6582055" y="3273448"/>
                  <a:pt x="6582055" y="3273448"/>
                  <a:pt x="6666073" y="3418972"/>
                </a:cubicBezTo>
                <a:cubicBezTo>
                  <a:pt x="6671336" y="3428087"/>
                  <a:pt x="6671406" y="3439780"/>
                  <a:pt x="6665805" y="3448882"/>
                </a:cubicBezTo>
                <a:cubicBezTo>
                  <a:pt x="6665805" y="3448882"/>
                  <a:pt x="6665805" y="3448882"/>
                  <a:pt x="6582333" y="3594300"/>
                </a:cubicBezTo>
                <a:cubicBezTo>
                  <a:pt x="6577226" y="3603534"/>
                  <a:pt x="6567205" y="3609320"/>
                  <a:pt x="6556655" y="3609125"/>
                </a:cubicBezTo>
                <a:cubicBezTo>
                  <a:pt x="6556655" y="3609125"/>
                  <a:pt x="6556655" y="3609125"/>
                  <a:pt x="6388983" y="3608705"/>
                </a:cubicBezTo>
                <a:cubicBezTo>
                  <a:pt x="6378300" y="3609004"/>
                  <a:pt x="6368209" y="3603097"/>
                  <a:pt x="6362947" y="3593982"/>
                </a:cubicBezTo>
                <a:cubicBezTo>
                  <a:pt x="6362947" y="3593982"/>
                  <a:pt x="6362947" y="3593982"/>
                  <a:pt x="6278928" y="3448458"/>
                </a:cubicBezTo>
                <a:cubicBezTo>
                  <a:pt x="6273484" y="3439028"/>
                  <a:pt x="6273595" y="3427649"/>
                  <a:pt x="6279015" y="3418234"/>
                </a:cubicBezTo>
                <a:cubicBezTo>
                  <a:pt x="6279015" y="3418234"/>
                  <a:pt x="6279015" y="3418234"/>
                  <a:pt x="6362668" y="3273130"/>
                </a:cubicBezTo>
                <a:cubicBezTo>
                  <a:pt x="6367774" y="3263896"/>
                  <a:pt x="6377796" y="3258110"/>
                  <a:pt x="6388346" y="3258305"/>
                </a:cubicBezTo>
                <a:close/>
                <a:moveTo>
                  <a:pt x="7497241" y="2884843"/>
                </a:moveTo>
                <a:cubicBezTo>
                  <a:pt x="7497241" y="2884843"/>
                  <a:pt x="7497241" y="2884843"/>
                  <a:pt x="8049718" y="2885192"/>
                </a:cubicBezTo>
                <a:cubicBezTo>
                  <a:pt x="8085553" y="2885238"/>
                  <a:pt x="8118242" y="2903689"/>
                  <a:pt x="8136199" y="2934792"/>
                </a:cubicBezTo>
                <a:cubicBezTo>
                  <a:pt x="8136199" y="2934792"/>
                  <a:pt x="8136199" y="2934792"/>
                  <a:pt x="8413339" y="3414812"/>
                </a:cubicBezTo>
                <a:cubicBezTo>
                  <a:pt x="8430697" y="3444878"/>
                  <a:pt x="8430931" y="3483449"/>
                  <a:pt x="8412454" y="3513469"/>
                </a:cubicBezTo>
                <a:cubicBezTo>
                  <a:pt x="8412454" y="3513469"/>
                  <a:pt x="8412454" y="3513469"/>
                  <a:pt x="8137117" y="3993140"/>
                </a:cubicBezTo>
                <a:cubicBezTo>
                  <a:pt x="8120272" y="4023600"/>
                  <a:pt x="8087218" y="4042684"/>
                  <a:pt x="8052417" y="4042042"/>
                </a:cubicBezTo>
                <a:cubicBezTo>
                  <a:pt x="8052417" y="4042042"/>
                  <a:pt x="8052417" y="4042042"/>
                  <a:pt x="7499342" y="4040655"/>
                </a:cubicBezTo>
                <a:cubicBezTo>
                  <a:pt x="7464105" y="4041646"/>
                  <a:pt x="7430818" y="4022159"/>
                  <a:pt x="7413460" y="3992093"/>
                </a:cubicBezTo>
                <a:cubicBezTo>
                  <a:pt x="7413460" y="3992093"/>
                  <a:pt x="7413460" y="3992093"/>
                  <a:pt x="7136320" y="3512072"/>
                </a:cubicBezTo>
                <a:cubicBezTo>
                  <a:pt x="7118363" y="3480970"/>
                  <a:pt x="7118728" y="3443435"/>
                  <a:pt x="7136605" y="3412378"/>
                </a:cubicBezTo>
                <a:cubicBezTo>
                  <a:pt x="7136605" y="3412378"/>
                  <a:pt x="7136605" y="3412378"/>
                  <a:pt x="7412541" y="2933744"/>
                </a:cubicBezTo>
                <a:cubicBezTo>
                  <a:pt x="7429386" y="2903284"/>
                  <a:pt x="7462440" y="2884200"/>
                  <a:pt x="7497241" y="2884843"/>
                </a:cubicBezTo>
                <a:close/>
                <a:moveTo>
                  <a:pt x="6393234" y="2508974"/>
                </a:moveTo>
                <a:cubicBezTo>
                  <a:pt x="6393234" y="2508974"/>
                  <a:pt x="6393234" y="2508974"/>
                  <a:pt x="6710430" y="2509175"/>
                </a:cubicBezTo>
                <a:cubicBezTo>
                  <a:pt x="6731004" y="2509201"/>
                  <a:pt x="6749772" y="2519794"/>
                  <a:pt x="6760082" y="2537652"/>
                </a:cubicBezTo>
                <a:cubicBezTo>
                  <a:pt x="6760082" y="2537652"/>
                  <a:pt x="6760082" y="2537652"/>
                  <a:pt x="6919197" y="2813248"/>
                </a:cubicBezTo>
                <a:cubicBezTo>
                  <a:pt x="6929164" y="2830511"/>
                  <a:pt x="6929297" y="2852655"/>
                  <a:pt x="6918689" y="2869891"/>
                </a:cubicBezTo>
                <a:cubicBezTo>
                  <a:pt x="6918689" y="2869891"/>
                  <a:pt x="6918689" y="2869891"/>
                  <a:pt x="6760609" y="3145286"/>
                </a:cubicBezTo>
                <a:cubicBezTo>
                  <a:pt x="6750938" y="3162775"/>
                  <a:pt x="6731960" y="3173731"/>
                  <a:pt x="6711979" y="3173363"/>
                </a:cubicBezTo>
                <a:cubicBezTo>
                  <a:pt x="6711979" y="3173363"/>
                  <a:pt x="6711979" y="3173363"/>
                  <a:pt x="6394440" y="3172566"/>
                </a:cubicBezTo>
                <a:cubicBezTo>
                  <a:pt x="6374209" y="3173135"/>
                  <a:pt x="6355098" y="3161947"/>
                  <a:pt x="6345132" y="3144685"/>
                </a:cubicBezTo>
                <a:cubicBezTo>
                  <a:pt x="6345132" y="3144685"/>
                  <a:pt x="6345132" y="3144685"/>
                  <a:pt x="6186016" y="2869088"/>
                </a:cubicBezTo>
                <a:cubicBezTo>
                  <a:pt x="6175706" y="2851231"/>
                  <a:pt x="6175916" y="2829681"/>
                  <a:pt x="6186180" y="2811850"/>
                </a:cubicBezTo>
                <a:cubicBezTo>
                  <a:pt x="6186180" y="2811850"/>
                  <a:pt x="6186180" y="2811850"/>
                  <a:pt x="6344604" y="2537051"/>
                </a:cubicBezTo>
                <a:cubicBezTo>
                  <a:pt x="6354275" y="2519562"/>
                  <a:pt x="6373253" y="2508605"/>
                  <a:pt x="6393234" y="2508974"/>
                </a:cubicBezTo>
                <a:close/>
                <a:moveTo>
                  <a:pt x="7097611" y="923368"/>
                </a:moveTo>
                <a:cubicBezTo>
                  <a:pt x="7097611" y="923368"/>
                  <a:pt x="7097611" y="923368"/>
                  <a:pt x="7989180" y="923932"/>
                </a:cubicBezTo>
                <a:cubicBezTo>
                  <a:pt x="8047009" y="924007"/>
                  <a:pt x="8099761" y="953781"/>
                  <a:pt x="8128740" y="1003975"/>
                </a:cubicBezTo>
                <a:cubicBezTo>
                  <a:pt x="8128740" y="1003975"/>
                  <a:pt x="8128740" y="1003975"/>
                  <a:pt x="8575979" y="1778616"/>
                </a:cubicBezTo>
                <a:cubicBezTo>
                  <a:pt x="8603992" y="1827135"/>
                  <a:pt x="8604367" y="1889380"/>
                  <a:pt x="8574552" y="1937826"/>
                </a:cubicBezTo>
                <a:cubicBezTo>
                  <a:pt x="8574552" y="1937826"/>
                  <a:pt x="8574552" y="1937826"/>
                  <a:pt x="8130222" y="2711903"/>
                </a:cubicBezTo>
                <a:cubicBezTo>
                  <a:pt x="8103038" y="2761059"/>
                  <a:pt x="8049698" y="2791855"/>
                  <a:pt x="7993536" y="2790819"/>
                </a:cubicBezTo>
                <a:cubicBezTo>
                  <a:pt x="7993536" y="2790819"/>
                  <a:pt x="7993536" y="2790819"/>
                  <a:pt x="7101000" y="2788581"/>
                </a:cubicBezTo>
                <a:cubicBezTo>
                  <a:pt x="7044137" y="2790179"/>
                  <a:pt x="6990420" y="2758731"/>
                  <a:pt x="6962407" y="2710212"/>
                </a:cubicBezTo>
                <a:cubicBezTo>
                  <a:pt x="6962407" y="2710212"/>
                  <a:pt x="6962407" y="2710212"/>
                  <a:pt x="6515168" y="1935570"/>
                </a:cubicBezTo>
                <a:cubicBezTo>
                  <a:pt x="6486189" y="1885378"/>
                  <a:pt x="6486779" y="1824806"/>
                  <a:pt x="6515628" y="1774688"/>
                </a:cubicBezTo>
                <a:cubicBezTo>
                  <a:pt x="6515628" y="1774688"/>
                  <a:pt x="6515628" y="1774688"/>
                  <a:pt x="6960925" y="1002284"/>
                </a:cubicBezTo>
                <a:cubicBezTo>
                  <a:pt x="6988108" y="953127"/>
                  <a:pt x="7041448" y="922332"/>
                  <a:pt x="7097611" y="923368"/>
                </a:cubicBezTo>
                <a:close/>
                <a:moveTo>
                  <a:pt x="6548358" y="0"/>
                </a:moveTo>
                <a:lnTo>
                  <a:pt x="8687357" y="0"/>
                </a:lnTo>
                <a:lnTo>
                  <a:pt x="8687357" y="844465"/>
                </a:lnTo>
                <a:lnTo>
                  <a:pt x="8501061" y="843998"/>
                </a:lnTo>
                <a:cubicBezTo>
                  <a:pt x="8177202" y="843186"/>
                  <a:pt x="7793370" y="842224"/>
                  <a:pt x="7338457" y="841084"/>
                </a:cubicBezTo>
                <a:cubicBezTo>
                  <a:pt x="7152970" y="846300"/>
                  <a:pt x="6977743" y="743716"/>
                  <a:pt x="6886366" y="585445"/>
                </a:cubicBezTo>
                <a:cubicBezTo>
                  <a:pt x="6886366" y="585445"/>
                  <a:pt x="6886366" y="585445"/>
                  <a:pt x="6580991" y="56520"/>
                </a:cubicBezTo>
                <a:close/>
                <a:moveTo>
                  <a:pt x="405083" y="0"/>
                </a:moveTo>
                <a:lnTo>
                  <a:pt x="6450872" y="0"/>
                </a:lnTo>
                <a:lnTo>
                  <a:pt x="6535542" y="146650"/>
                </a:lnTo>
                <a:cubicBezTo>
                  <a:pt x="6615681" y="285455"/>
                  <a:pt x="6701163" y="433514"/>
                  <a:pt x="6792344" y="591444"/>
                </a:cubicBezTo>
                <a:cubicBezTo>
                  <a:pt x="6883721" y="749715"/>
                  <a:pt x="6884949" y="952757"/>
                  <a:pt x="6787688" y="1110786"/>
                </a:cubicBezTo>
                <a:cubicBezTo>
                  <a:pt x="6787688" y="1110786"/>
                  <a:pt x="6787688" y="1110786"/>
                  <a:pt x="5338288" y="3635817"/>
                </a:cubicBezTo>
                <a:cubicBezTo>
                  <a:pt x="5249615" y="3796165"/>
                  <a:pt x="5075616" y="3896623"/>
                  <a:pt x="4892415" y="3893242"/>
                </a:cubicBezTo>
                <a:cubicBezTo>
                  <a:pt x="4892415" y="3893242"/>
                  <a:pt x="4892415" y="3893242"/>
                  <a:pt x="1980974" y="3885943"/>
                </a:cubicBezTo>
                <a:cubicBezTo>
                  <a:pt x="1795486" y="3891159"/>
                  <a:pt x="1620261" y="3788575"/>
                  <a:pt x="1528883" y="3630305"/>
                </a:cubicBezTo>
                <a:cubicBezTo>
                  <a:pt x="1528883" y="3630305"/>
                  <a:pt x="1528883" y="3630305"/>
                  <a:pt x="69993" y="1103432"/>
                </a:cubicBezTo>
                <a:cubicBezTo>
                  <a:pt x="-24536" y="939704"/>
                  <a:pt x="-22612" y="742120"/>
                  <a:pt x="71498" y="578633"/>
                </a:cubicBezTo>
                <a:cubicBezTo>
                  <a:pt x="71498" y="578633"/>
                  <a:pt x="71498" y="578633"/>
                  <a:pt x="375546" y="5123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99169-5C46-4CC6-9F18-E80B0F883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4148919"/>
            <a:ext cx="5238466" cy="1874439"/>
          </a:xfrm>
        </p:spPr>
        <p:txBody>
          <a:bodyPr anchor="t">
            <a:normAutofit/>
          </a:bodyPr>
          <a:lstStyle/>
          <a:p>
            <a:pPr algn="l"/>
            <a:r>
              <a:rPr lang="kn-IN" sz="4200" dirty="0"/>
              <a:t>ಆರ್ಡ್ವೀನೋ</a:t>
            </a:r>
            <a:r>
              <a:rPr lang="en-IN" sz="4200" dirty="0"/>
              <a:t> </a:t>
            </a:r>
            <a:r>
              <a:rPr lang="kn-IN" sz="4200" dirty="0"/>
              <a:t>ಎಂದರೇನು </a:t>
            </a:r>
            <a:r>
              <a:rPr lang="en-IN" sz="4200" dirty="0"/>
              <a:t>?</a:t>
            </a:r>
            <a:br>
              <a:rPr lang="en-IN" sz="4200" dirty="0"/>
            </a:br>
            <a:endParaRPr lang="en-IN" sz="4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C2D88-97AA-42BE-A002-B7BB3F4A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4094" y="6167413"/>
            <a:ext cx="523846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Copyright © 2020-21 BHARATI SOFTWARE All Rights Reserved</a:t>
            </a:r>
            <a:endParaRPr lang="en-IN" sz="11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03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792B-1A94-48C0-A253-AA72F1C9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880" y="2879725"/>
            <a:ext cx="4638040" cy="549275"/>
          </a:xfrm>
        </p:spPr>
        <p:txBody>
          <a:bodyPr>
            <a:normAutofit fontScale="90000"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" y="1211697"/>
            <a:ext cx="6256020" cy="44346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5F6464-F9E2-40A0-B9C5-EFD8BE33DA25}"/>
              </a:ext>
            </a:extLst>
          </p:cNvPr>
          <p:cNvCxnSpPr/>
          <p:nvPr/>
        </p:nvCxnSpPr>
        <p:spPr>
          <a:xfrm flipH="1">
            <a:off x="6040120" y="3221037"/>
            <a:ext cx="1381760" cy="9652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387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78FAF-8BD5-46A4-A58F-E51B7BAB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ಸಂಖ್ಯಾ ಪದ್ಧತಿ ಯಲ್ಲಿ ಋಣ ಸಂಖ್ಯೆಗಳನ್ನು ಪ್ರತಿನಿಧಿಸುವುದು ಹೇಗೆ ?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85B36-C3F3-4E0D-8BB5-8EF9B41B1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9651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4F557-8A99-42C6-856D-9D23C60B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80A02-7568-4932-9DF0-592A613B9263}"/>
              </a:ext>
            </a:extLst>
          </p:cNvPr>
          <p:cNvSpPr txBox="1"/>
          <p:nvPr/>
        </p:nvSpPr>
        <p:spPr>
          <a:xfrm>
            <a:off x="4857665" y="691560"/>
            <a:ext cx="12843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ಮೌಲ್ಯ</a:t>
            </a:r>
            <a:r>
              <a:rPr lang="en-IN" sz="3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144B0-A952-49E6-B6E1-24A7F96F8AB9}"/>
              </a:ext>
            </a:extLst>
          </p:cNvPr>
          <p:cNvSpPr txBox="1"/>
          <p:nvPr/>
        </p:nvSpPr>
        <p:spPr>
          <a:xfrm>
            <a:off x="8182638" y="2744606"/>
            <a:ext cx="30150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kn-IN" sz="2400" dirty="0"/>
              <a:t>ಸಹಿತ </a:t>
            </a:r>
            <a:r>
              <a:rPr lang="en-IN" sz="2400" dirty="0"/>
              <a:t> </a:t>
            </a:r>
            <a:r>
              <a:rPr lang="en-IN" sz="2400" dirty="0" err="1"/>
              <a:t>ಮೌಲ್ಯ</a:t>
            </a:r>
            <a:r>
              <a:rPr lang="en-IN" sz="2400" dirty="0"/>
              <a:t> </a:t>
            </a:r>
          </a:p>
          <a:p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4EB16-7C1C-4421-B090-6B8B4E9028B6}"/>
              </a:ext>
            </a:extLst>
          </p:cNvPr>
          <p:cNvSpPr txBox="1"/>
          <p:nvPr/>
        </p:nvSpPr>
        <p:spPr>
          <a:xfrm>
            <a:off x="1151417" y="2744605"/>
            <a:ext cx="28871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kn-IN" sz="2400" dirty="0"/>
              <a:t>ರಹಿತ</a:t>
            </a:r>
            <a:r>
              <a:rPr lang="en-IN" sz="2400" dirty="0"/>
              <a:t> </a:t>
            </a:r>
            <a:r>
              <a:rPr lang="en-IN" sz="2400" dirty="0" err="1"/>
              <a:t>ಮೌಲ್ಯ</a:t>
            </a:r>
            <a:r>
              <a:rPr lang="en-IN" sz="2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38D1A3-97B8-4F0D-ABB8-D0D20A024B7E}"/>
              </a:ext>
            </a:extLst>
          </p:cNvPr>
          <p:cNvSpPr txBox="1"/>
          <p:nvPr/>
        </p:nvSpPr>
        <p:spPr>
          <a:xfrm>
            <a:off x="1278695" y="3244335"/>
            <a:ext cx="208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Unsigned 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3CBF03-86C6-4825-81C4-5518C830F1D9}"/>
              </a:ext>
            </a:extLst>
          </p:cNvPr>
          <p:cNvSpPr txBox="1"/>
          <p:nvPr/>
        </p:nvSpPr>
        <p:spPr>
          <a:xfrm>
            <a:off x="8280397" y="3130142"/>
            <a:ext cx="2086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Signed value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8C989B-BC6E-4476-B241-D8FB87D871FF}"/>
              </a:ext>
            </a:extLst>
          </p:cNvPr>
          <p:cNvCxnSpPr>
            <a:cxnSpLocks/>
          </p:cNvCxnSpPr>
          <p:nvPr/>
        </p:nvCxnSpPr>
        <p:spPr>
          <a:xfrm>
            <a:off x="6096000" y="1200875"/>
            <a:ext cx="2769220" cy="1513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3B82F8-1FA2-473F-8C96-CD8CF82526B3}"/>
              </a:ext>
            </a:extLst>
          </p:cNvPr>
          <p:cNvCxnSpPr>
            <a:cxnSpLocks/>
          </p:cNvCxnSpPr>
          <p:nvPr/>
        </p:nvCxnSpPr>
        <p:spPr>
          <a:xfrm flipH="1">
            <a:off x="2607365" y="1200875"/>
            <a:ext cx="2250300" cy="1505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9240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65F9B-6753-4E08-AFCD-BC106F87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EB256-2B5D-4443-B82B-33B1A804AE66}"/>
              </a:ext>
            </a:extLst>
          </p:cNvPr>
          <p:cNvSpPr txBox="1"/>
          <p:nvPr/>
        </p:nvSpPr>
        <p:spPr>
          <a:xfrm>
            <a:off x="816827" y="1839280"/>
            <a:ext cx="2729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b1011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7F79D-74C2-432E-91FF-CD608C75B121}"/>
              </a:ext>
            </a:extLst>
          </p:cNvPr>
          <p:cNvSpPr txBox="1"/>
          <p:nvPr/>
        </p:nvSpPr>
        <p:spPr>
          <a:xfrm>
            <a:off x="482292" y="2634597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ಚಿನ್ಹೆ</a:t>
            </a:r>
            <a:r>
              <a:rPr lang="en-IN" dirty="0"/>
              <a:t> </a:t>
            </a:r>
            <a:r>
              <a:rPr lang="kn-IN" dirty="0"/>
              <a:t>ರಹಿತ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endParaRPr lang="en-IN" dirty="0"/>
          </a:p>
          <a:p>
            <a:r>
              <a:rPr lang="en-IN" dirty="0"/>
              <a:t>4</a:t>
            </a:r>
            <a:r>
              <a:rPr lang="kn-IN" dirty="0"/>
              <a:t> ಬಿಟ್ ಗಳು ಮೌಲ್ಯ ವನ್ನು ಪ್ರತಿನಿಧಿಸುತ್ತದೆ</a:t>
            </a:r>
            <a:r>
              <a:rPr lang="en-IN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8720A-88B6-4502-8A42-051E2C69FADB}"/>
              </a:ext>
            </a:extLst>
          </p:cNvPr>
          <p:cNvSpPr txBox="1"/>
          <p:nvPr/>
        </p:nvSpPr>
        <p:spPr>
          <a:xfrm>
            <a:off x="8153400" y="1816306"/>
            <a:ext cx="3303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b1011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85B52-0A1E-41A2-857F-3402099707B2}"/>
              </a:ext>
            </a:extLst>
          </p:cNvPr>
          <p:cNvSpPr txBox="1"/>
          <p:nvPr/>
        </p:nvSpPr>
        <p:spPr>
          <a:xfrm>
            <a:off x="8016565" y="2605831"/>
            <a:ext cx="35767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ಚಿನ್ಹೆ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endParaRPr lang="en-IN" dirty="0"/>
          </a:p>
          <a:p>
            <a:r>
              <a:rPr lang="en-IN" dirty="0" err="1"/>
              <a:t>msb</a:t>
            </a:r>
            <a:r>
              <a:rPr lang="kn-IN" dirty="0"/>
              <a:t> ಚಿನ್ಹೆ ಯನ್ನು ಪ್ರತಿನಿಧಿಸುತ್ತದೆ </a:t>
            </a:r>
          </a:p>
          <a:p>
            <a:r>
              <a:rPr lang="en-IN" dirty="0"/>
              <a:t>3 </a:t>
            </a:r>
            <a:r>
              <a:rPr lang="kn-IN" dirty="0"/>
              <a:t>ಬಿಟ್ ಗಳು ಮೌಲ್ಯವನ್ನು ಪ್ರತಿನಿಧಿಸುತ್ತದೆ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5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B6D9BE2-D850-4EB1-B9FF-F25F0413B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071875"/>
              </p:ext>
            </p:extLst>
          </p:nvPr>
        </p:nvGraphicFramePr>
        <p:xfrm>
          <a:off x="928030" y="278780"/>
          <a:ext cx="2305824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24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44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4 </a:t>
                      </a:r>
                      <a:r>
                        <a:rPr lang="kn-IN" dirty="0"/>
                        <a:t>ಬಿಟ್ ಬೈನರಿ</a:t>
                      </a:r>
                      <a:r>
                        <a:rPr lang="en-IN" dirty="0"/>
                        <a:t> </a:t>
                      </a:r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B2BA3A5D-D9FE-4D84-A56B-3695ABD83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343393"/>
              </p:ext>
            </p:extLst>
          </p:nvPr>
        </p:nvGraphicFramePr>
        <p:xfrm>
          <a:off x="5161775" y="278780"/>
          <a:ext cx="2305825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25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59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dirty="0"/>
                        <a:t>ದಶಮಾನ 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F83DF0D-75BE-4F1C-B3AE-82A4A0F5DF51}"/>
              </a:ext>
            </a:extLst>
          </p:cNvPr>
          <p:cNvSpPr txBox="1"/>
          <p:nvPr/>
        </p:nvSpPr>
        <p:spPr>
          <a:xfrm>
            <a:off x="5537510" y="2792794"/>
            <a:ext cx="2617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ಚಿನ್ಹೆ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kn-IN" dirty="0">
                <a:highlight>
                  <a:srgbClr val="FFFF00"/>
                </a:highlight>
              </a:rPr>
              <a:t>ಸಹಿತ </a:t>
            </a:r>
            <a:r>
              <a:rPr lang="en-IN" dirty="0">
                <a:highlight>
                  <a:srgbClr val="FFFF00"/>
                </a:highlight>
              </a:rPr>
              <a:t> (Signed ) </a:t>
            </a:r>
            <a:r>
              <a:rPr lang="en-IN" dirty="0" err="1">
                <a:highlight>
                  <a:srgbClr val="FFFF00"/>
                </a:highlight>
              </a:rPr>
              <a:t>ಸಂಖ್ಯೆಗಳ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ಪ್ರತಿನಿಧಿಸುವಿಕೆ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  <a:p>
            <a:endParaRPr lang="en-IN" dirty="0">
              <a:highlight>
                <a:srgbClr val="FFFF00"/>
              </a:highlight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88A2BB3-934A-49DD-AD9E-7B49B6559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449296"/>
              </p:ext>
            </p:extLst>
          </p:nvPr>
        </p:nvGraphicFramePr>
        <p:xfrm>
          <a:off x="8741316" y="278780"/>
          <a:ext cx="172596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61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59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dirty="0"/>
                        <a:t>ದಶಮಾನ 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4481F73-524A-4BC9-BD70-27E0C1B99707}"/>
              </a:ext>
            </a:extLst>
          </p:cNvPr>
          <p:cNvSpPr txBox="1"/>
          <p:nvPr/>
        </p:nvSpPr>
        <p:spPr>
          <a:xfrm>
            <a:off x="9395521" y="2926075"/>
            <a:ext cx="2617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ಚಿನ್ಹೆ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kn-IN" dirty="0">
                <a:highlight>
                  <a:srgbClr val="FFFF00"/>
                </a:highlight>
              </a:rPr>
              <a:t>ರಹಿತ </a:t>
            </a:r>
            <a:r>
              <a:rPr lang="en-IN" dirty="0">
                <a:highlight>
                  <a:srgbClr val="FFFF00"/>
                </a:highlight>
              </a:rPr>
              <a:t> (Un-signed ) </a:t>
            </a:r>
            <a:r>
              <a:rPr lang="en-IN" dirty="0" err="1">
                <a:highlight>
                  <a:srgbClr val="FFFF00"/>
                </a:highlight>
              </a:rPr>
              <a:t>ಸಂಖ್ಯೆಗಳ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ಪ್ರತಿನಿಧಿಸುವಿಕೆ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  <a:p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1BE95A-0207-4CE4-8AD9-3F4CEB00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9758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9C8A2-E596-49C4-A9D2-2D91348D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ಋಣ ಸಂಖ್ಯೆಗಳನ್ನು ಬೈನರಿಯಲ್ಲಿ ಪ್ರತಿನಿಧಿಸುವಿಕೆ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B448-1B2D-4B4C-A256-A5A75B41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302834" cy="616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1001</a:t>
            </a:r>
            <a:r>
              <a:rPr lang="en-IN" baseline="-25000" dirty="0"/>
              <a:t>(b)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E7D72-0000-41AF-8522-DF63E63B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F3AEBB-E5F4-488E-A807-7415999396FA}"/>
              </a:ext>
            </a:extLst>
          </p:cNvPr>
          <p:cNvSpPr txBox="1"/>
          <p:nvPr/>
        </p:nvSpPr>
        <p:spPr>
          <a:xfrm>
            <a:off x="3048930" y="1949205"/>
            <a:ext cx="8304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ಇದು</a:t>
            </a:r>
            <a:r>
              <a:rPr lang="en-IN" dirty="0"/>
              <a:t> 4ಬಿಟ್ </a:t>
            </a:r>
            <a:r>
              <a:rPr lang="en-IN" dirty="0" err="1"/>
              <a:t>ಗಳ</a:t>
            </a:r>
            <a:r>
              <a:rPr lang="en-IN" dirty="0"/>
              <a:t> 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ಬೈನರಿ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endParaRPr lang="en-IN" dirty="0"/>
          </a:p>
          <a:p>
            <a:endParaRPr lang="en-IN" dirty="0"/>
          </a:p>
          <a:p>
            <a:r>
              <a:rPr lang="kn-IN" dirty="0"/>
              <a:t>ಇಲ್ಲಿ </a:t>
            </a:r>
            <a:r>
              <a:rPr lang="en-IN" dirty="0"/>
              <a:t>1001</a:t>
            </a:r>
            <a:r>
              <a:rPr lang="en-IN" baseline="-25000" dirty="0"/>
              <a:t>(b)</a:t>
            </a:r>
            <a:r>
              <a:rPr lang="kn-IN" dirty="0"/>
              <a:t> ಚಿಹ್ನೆ ಸಹಿತ ಸಂಖ್ಯೆಯನ್ನು ಪ್ರತಿನಿಧಿಸುತ್ತಿದ್ದರೆ  ಅದರ  ಮೌಲ್ಯ  </a:t>
            </a:r>
            <a:r>
              <a:rPr lang="en-IN" dirty="0"/>
              <a:t>-7</a:t>
            </a:r>
            <a:r>
              <a:rPr lang="kn-IN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7DFC1-B02A-4A74-9D28-D0B98016CD50}"/>
              </a:ext>
            </a:extLst>
          </p:cNvPr>
          <p:cNvSpPr txBox="1"/>
          <p:nvPr/>
        </p:nvSpPr>
        <p:spPr>
          <a:xfrm>
            <a:off x="3048930" y="3190416"/>
            <a:ext cx="6786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-7 </a:t>
            </a:r>
            <a:r>
              <a:rPr lang="kn-IN" dirty="0"/>
              <a:t>ರ ಬೈನರಿ </a:t>
            </a:r>
            <a:r>
              <a:rPr lang="en-IN" dirty="0"/>
              <a:t>2’s</a:t>
            </a:r>
            <a:r>
              <a:rPr lang="kn-IN" dirty="0"/>
              <a:t> </a:t>
            </a:r>
            <a:r>
              <a:rPr lang="en-IN" dirty="0"/>
              <a:t>complement(</a:t>
            </a:r>
            <a:r>
              <a:rPr lang="kn-IN" dirty="0"/>
              <a:t>ಕೊಂಪ್ಲಿಮೆಂಟ್ </a:t>
            </a:r>
            <a:r>
              <a:rPr lang="en-IN" dirty="0"/>
              <a:t>) </a:t>
            </a:r>
            <a:r>
              <a:rPr lang="kn-IN" dirty="0"/>
              <a:t>ರೂಪ ಎಂದು ಕರೆಯುತ್ತೇವೆ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E00C18-8889-426D-AFDE-EEE1038A9609}"/>
              </a:ext>
            </a:extLst>
          </p:cNvPr>
          <p:cNvSpPr txBox="1"/>
          <p:nvPr/>
        </p:nvSpPr>
        <p:spPr>
          <a:xfrm>
            <a:off x="1092842" y="4588717"/>
            <a:ext cx="9465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ಕಂಪ್ಯೂಟರ್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ಸಂಖ್ಯೆಗಳನ್ನು</a:t>
            </a:r>
            <a:r>
              <a:rPr lang="en-IN" dirty="0"/>
              <a:t> </a:t>
            </a:r>
            <a:r>
              <a:rPr lang="en-IN" dirty="0" err="1"/>
              <a:t>ಬೈನರಿ</a:t>
            </a:r>
            <a:r>
              <a:rPr lang="en-IN" dirty="0"/>
              <a:t> 2’s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ರೂಪದಲ್ಲಿ</a:t>
            </a:r>
            <a:r>
              <a:rPr lang="en-IN" dirty="0"/>
              <a:t> </a:t>
            </a:r>
            <a:r>
              <a:rPr lang="en-IN" dirty="0" err="1"/>
              <a:t>ಪ್ರತಿನಿಧಿಸುತ್ತೇವೆ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895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6627A-322F-463A-B973-6CDE6584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419" y="699352"/>
            <a:ext cx="10515600" cy="861819"/>
          </a:xfrm>
        </p:spPr>
        <p:txBody>
          <a:bodyPr/>
          <a:lstStyle/>
          <a:p>
            <a:pPr marL="0" indent="0">
              <a:buNone/>
            </a:pPr>
            <a:r>
              <a:rPr lang="en-IN" sz="4000" dirty="0"/>
              <a:t>-7 </a:t>
            </a:r>
            <a:r>
              <a:rPr lang="kn-IN" dirty="0"/>
              <a:t>ರ ಬೈನರಿ ರೂಪವನ್ನು ಕಂಡುಹಿಡಿಯಿರಿ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F62C6-C7DC-4819-AC08-BDD153B48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48061-82D6-4F89-A9D9-46A06A1EF8D9}"/>
              </a:ext>
            </a:extLst>
          </p:cNvPr>
          <p:cNvSpPr txBox="1"/>
          <p:nvPr/>
        </p:nvSpPr>
        <p:spPr>
          <a:xfrm>
            <a:off x="839129" y="1828129"/>
            <a:ext cx="60941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AutoNum type="arabicPlain" startAt="7"/>
            </a:pPr>
            <a:r>
              <a:rPr lang="en-IN" sz="4400" dirty="0">
                <a:sym typeface="Wingdings" panose="05000000000000000000" pitchFamily="2" charset="2"/>
              </a:rPr>
              <a:t>         111</a:t>
            </a:r>
          </a:p>
          <a:p>
            <a:pPr lvl="4"/>
            <a:r>
              <a:rPr lang="en-IN" sz="4400" dirty="0">
                <a:sym typeface="Wingdings" panose="05000000000000000000" pitchFamily="2" charset="2"/>
              </a:rPr>
              <a:t>     000</a:t>
            </a:r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135BD-DFA7-4578-AA6C-B9F946A29BC3}"/>
              </a:ext>
            </a:extLst>
          </p:cNvPr>
          <p:cNvSpPr txBox="1"/>
          <p:nvPr/>
        </p:nvSpPr>
        <p:spPr>
          <a:xfrm>
            <a:off x="4820115" y="273267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1A77B9-68E7-4DA7-B0BF-83A7C9A49147}"/>
              </a:ext>
            </a:extLst>
          </p:cNvPr>
          <p:cNvSpPr txBox="1"/>
          <p:nvPr/>
        </p:nvSpPr>
        <p:spPr>
          <a:xfrm>
            <a:off x="2720340" y="3004246"/>
            <a:ext cx="563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94AAF-7C9A-4B4A-91C2-27916E5599EA}"/>
              </a:ext>
            </a:extLst>
          </p:cNvPr>
          <p:cNvSpPr txBox="1"/>
          <p:nvPr/>
        </p:nvSpPr>
        <p:spPr>
          <a:xfrm>
            <a:off x="3885269" y="3004246"/>
            <a:ext cx="6638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ym typeface="Wingdings" panose="05000000000000000000" pitchFamily="2" charset="2"/>
              </a:rPr>
              <a:t>1</a:t>
            </a:r>
            <a:endParaRPr lang="en-IN" sz="4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82C89F-D851-4BF5-9ECE-1E9AAA61D4D8}"/>
              </a:ext>
            </a:extLst>
          </p:cNvPr>
          <p:cNvCxnSpPr/>
          <p:nvPr/>
        </p:nvCxnSpPr>
        <p:spPr>
          <a:xfrm>
            <a:off x="2903220" y="3773687"/>
            <a:ext cx="164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141BEC-67F0-479B-938C-C1924E2A8834}"/>
              </a:ext>
            </a:extLst>
          </p:cNvPr>
          <p:cNvSpPr txBox="1"/>
          <p:nvPr/>
        </p:nvSpPr>
        <p:spPr>
          <a:xfrm>
            <a:off x="3352800" y="3660538"/>
            <a:ext cx="17297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ym typeface="Wingdings" panose="05000000000000000000" pitchFamily="2" charset="2"/>
              </a:rPr>
              <a:t>001</a:t>
            </a:r>
            <a:endParaRPr lang="en-IN" sz="4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C545A3-836F-4114-9FFF-B4D3C1701137}"/>
              </a:ext>
            </a:extLst>
          </p:cNvPr>
          <p:cNvSpPr txBox="1"/>
          <p:nvPr/>
        </p:nvSpPr>
        <p:spPr>
          <a:xfrm>
            <a:off x="4820115" y="3917167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57B2A5-EE1E-4B3B-AAAF-53D24CAF0516}"/>
              </a:ext>
            </a:extLst>
          </p:cNvPr>
          <p:cNvSpPr txBox="1"/>
          <p:nvPr/>
        </p:nvSpPr>
        <p:spPr>
          <a:xfrm>
            <a:off x="8153400" y="3025877"/>
            <a:ext cx="3284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ರೂಪಕ್ಕೆ</a:t>
            </a:r>
            <a:r>
              <a:rPr lang="en-IN" dirty="0"/>
              <a:t> 1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ಸೇರಿಸಿದಾಗ</a:t>
            </a:r>
            <a:r>
              <a:rPr lang="en-IN" dirty="0"/>
              <a:t> 2’s </a:t>
            </a:r>
            <a:r>
              <a:rPr lang="en-IN" dirty="0" err="1"/>
              <a:t>ಕೊಂಪ್ಲಿಮೆಂಟ್</a:t>
            </a:r>
            <a:r>
              <a:rPr lang="en-IN" dirty="0"/>
              <a:t> </a:t>
            </a:r>
            <a:r>
              <a:rPr lang="en-IN" dirty="0" err="1"/>
              <a:t>ರೂಪ</a:t>
            </a:r>
            <a:r>
              <a:rPr lang="en-IN" dirty="0"/>
              <a:t>  </a:t>
            </a:r>
            <a:r>
              <a:rPr lang="en-IN" dirty="0" err="1"/>
              <a:t>ಬರುತ್ತದೆ</a:t>
            </a:r>
            <a:r>
              <a:rPr lang="en-IN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46713-0069-477D-97B9-983AE5595DCA}"/>
              </a:ext>
            </a:extLst>
          </p:cNvPr>
          <p:cNvSpPr txBox="1"/>
          <p:nvPr/>
        </p:nvSpPr>
        <p:spPr>
          <a:xfrm>
            <a:off x="3023830" y="3653976"/>
            <a:ext cx="6638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ym typeface="Wingdings" panose="05000000000000000000" pitchFamily="2" charset="2"/>
              </a:rPr>
              <a:t>1</a:t>
            </a:r>
            <a:endParaRPr lang="en-IN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509B86-3DCE-4B56-ABA0-EA0CB57D347C}"/>
              </a:ext>
            </a:extLst>
          </p:cNvPr>
          <p:cNvSpPr txBox="1"/>
          <p:nvPr/>
        </p:nvSpPr>
        <p:spPr>
          <a:xfrm>
            <a:off x="1676400" y="4820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  <a:r>
              <a:rPr lang="en-IN" dirty="0" err="1"/>
              <a:t>ಮಾಡಲು</a:t>
            </a:r>
            <a:r>
              <a:rPr lang="en-IN" dirty="0"/>
              <a:t> </a:t>
            </a:r>
            <a:r>
              <a:rPr lang="en-IN" dirty="0" err="1"/>
              <a:t>msb</a:t>
            </a:r>
            <a:r>
              <a:rPr lang="en-IN" dirty="0"/>
              <a:t> </a:t>
            </a:r>
            <a:r>
              <a:rPr lang="en-IN" dirty="0" err="1"/>
              <a:t>ಸ್ಥಾನದಲ್ಲಿ</a:t>
            </a:r>
            <a:r>
              <a:rPr lang="en-IN" dirty="0"/>
              <a:t> 1ಅನ್ನು </a:t>
            </a:r>
            <a:r>
              <a:rPr lang="en-IN" dirty="0" err="1"/>
              <a:t>ಇಡಿ</a:t>
            </a:r>
            <a:r>
              <a:rPr lang="en-IN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1FCE7B-66E8-4CF6-89E2-4A93A59C5792}"/>
              </a:ext>
            </a:extLst>
          </p:cNvPr>
          <p:cNvSpPr txBox="1"/>
          <p:nvPr/>
        </p:nvSpPr>
        <p:spPr>
          <a:xfrm>
            <a:off x="3114040" y="2048701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3D202A-0AA9-473B-A8CC-BE7FB983BDD2}"/>
              </a:ext>
            </a:extLst>
          </p:cNvPr>
          <p:cNvSpPr txBox="1"/>
          <p:nvPr/>
        </p:nvSpPr>
        <p:spPr>
          <a:xfrm>
            <a:off x="3114040" y="2687557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39A724-BD11-4142-980B-779CC3D8E0C3}"/>
              </a:ext>
            </a:extLst>
          </p:cNvPr>
          <p:cNvSpPr txBox="1"/>
          <p:nvPr/>
        </p:nvSpPr>
        <p:spPr>
          <a:xfrm>
            <a:off x="3751453" y="3213123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8E760E-6C36-4E1F-9316-497FD0DF5A24}"/>
              </a:ext>
            </a:extLst>
          </p:cNvPr>
          <p:cNvSpPr txBox="1"/>
          <p:nvPr/>
        </p:nvSpPr>
        <p:spPr>
          <a:xfrm>
            <a:off x="2861693" y="3886389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2511CD0-0E97-47F8-A32C-26A755391AD9}"/>
              </a:ext>
            </a:extLst>
          </p:cNvPr>
          <p:cNvCxnSpPr>
            <a:cxnSpLocks/>
          </p:cNvCxnSpPr>
          <p:nvPr/>
        </p:nvCxnSpPr>
        <p:spPr>
          <a:xfrm flipV="1">
            <a:off x="2720340" y="4218432"/>
            <a:ext cx="494073" cy="5208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A13CF1-74A3-42BE-BC94-D4F42FCBF25B}"/>
              </a:ext>
            </a:extLst>
          </p:cNvPr>
          <p:cNvSpPr txBox="1"/>
          <p:nvPr/>
        </p:nvSpPr>
        <p:spPr>
          <a:xfrm>
            <a:off x="7223760" y="4820532"/>
            <a:ext cx="3535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-7    </a:t>
            </a:r>
            <a:r>
              <a:rPr lang="en-IN" sz="4000" dirty="0">
                <a:sym typeface="Wingdings" panose="05000000000000000000" pitchFamily="2" charset="2"/>
              </a:rPr>
              <a:t>    1001</a:t>
            </a:r>
            <a:endParaRPr lang="en-IN" sz="4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1FA7A7-A02D-413A-BEB9-E74469B8B6B1}"/>
              </a:ext>
            </a:extLst>
          </p:cNvPr>
          <p:cNvSpPr txBox="1"/>
          <p:nvPr/>
        </p:nvSpPr>
        <p:spPr>
          <a:xfrm>
            <a:off x="8902829" y="5017040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0750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8" grpId="0"/>
      <p:bldP spid="19" grpId="0"/>
      <p:bldP spid="21" grpId="0"/>
      <p:bldP spid="23" grpId="0"/>
      <p:bldP spid="25" grpId="0"/>
      <p:bldP spid="27" grpId="0"/>
      <p:bldP spid="28" grpId="0"/>
      <p:bldP spid="29" grpId="0"/>
      <p:bldP spid="30" grpId="0"/>
      <p:bldP spid="36" grpId="0"/>
      <p:bldP spid="3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1AA99-5F87-4AB9-A13A-A83698D3D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613"/>
            <a:ext cx="10515600" cy="1063625"/>
          </a:xfrm>
        </p:spPr>
        <p:txBody>
          <a:bodyPr>
            <a:normAutofit/>
          </a:bodyPr>
          <a:lstStyle/>
          <a:p>
            <a:r>
              <a:rPr lang="en-IN" dirty="0"/>
              <a:t>-5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5ED88-0842-4BB7-A3D0-ADE5C0BB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9824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EBDB-FE4E-4F14-B6C2-8457DFC6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-8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1DA78-3B69-47FC-B617-03BA12252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99C64-714E-411F-A0FE-CD69489A1929}"/>
              </a:ext>
            </a:extLst>
          </p:cNvPr>
          <p:cNvSpPr txBox="1"/>
          <p:nvPr/>
        </p:nvSpPr>
        <p:spPr>
          <a:xfrm>
            <a:off x="1052989" y="4695686"/>
            <a:ext cx="10086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1000</a:t>
            </a:r>
            <a:r>
              <a:rPr lang="en-IN" sz="1800" baseline="-25000" dirty="0"/>
              <a:t>(b)</a:t>
            </a:r>
            <a:r>
              <a:rPr lang="en-IN" sz="1800" dirty="0"/>
              <a:t>  </a:t>
            </a:r>
            <a:r>
              <a:rPr lang="en-IN" sz="1800" dirty="0">
                <a:sym typeface="Wingdings" panose="05000000000000000000" pitchFamily="2" charset="2"/>
              </a:rPr>
              <a:t>    </a:t>
            </a:r>
            <a:r>
              <a:rPr lang="en-IN" sz="1800" dirty="0" err="1"/>
              <a:t>ಚಿಹ್ನೆ</a:t>
            </a:r>
            <a:r>
              <a:rPr lang="en-IN" sz="1800" dirty="0"/>
              <a:t> </a:t>
            </a:r>
            <a:r>
              <a:rPr lang="en-IN" sz="1800" dirty="0" err="1"/>
              <a:t>ಸಹಿತ</a:t>
            </a:r>
            <a:r>
              <a:rPr lang="en-IN" sz="1800" dirty="0"/>
              <a:t>  </a:t>
            </a:r>
            <a:r>
              <a:rPr lang="en-IN" sz="1800" dirty="0" err="1"/>
              <a:t>ಸಂಖ್ಯೆಯನ್ನು</a:t>
            </a:r>
            <a:r>
              <a:rPr lang="en-IN" sz="1800" dirty="0"/>
              <a:t> </a:t>
            </a:r>
            <a:r>
              <a:rPr lang="en-IN" sz="1800" dirty="0" err="1"/>
              <a:t>ಪ್ರತಿನಿಧಿಸುತ್ತಿದ್ದರೆ</a:t>
            </a:r>
            <a:r>
              <a:rPr lang="en-IN" sz="1800" dirty="0"/>
              <a:t>, </a:t>
            </a:r>
            <a:r>
              <a:rPr lang="kn-IN" sz="1800" dirty="0"/>
              <a:t>ಮೌಲ್ಯ</a:t>
            </a:r>
            <a:r>
              <a:rPr lang="en-IN" sz="1800" dirty="0"/>
              <a:t> = </a:t>
            </a:r>
            <a:r>
              <a:rPr lang="kn-IN" sz="1800" dirty="0"/>
              <a:t> </a:t>
            </a:r>
            <a:r>
              <a:rPr lang="en-IN" sz="1800" dirty="0"/>
              <a:t>-8 </a:t>
            </a:r>
          </a:p>
          <a:p>
            <a:r>
              <a:rPr lang="en-IN" sz="1800" dirty="0"/>
              <a:t>	     </a:t>
            </a:r>
            <a:r>
              <a:rPr lang="en-IN" sz="1800" dirty="0" err="1"/>
              <a:t>ಚಿಹ್ನೆ</a:t>
            </a:r>
            <a:r>
              <a:rPr lang="en-IN" sz="1800" dirty="0"/>
              <a:t> </a:t>
            </a:r>
            <a:r>
              <a:rPr lang="en-IN" sz="1800" dirty="0" err="1"/>
              <a:t>ರಹಿತ</a:t>
            </a:r>
            <a:r>
              <a:rPr lang="en-IN" sz="1800" dirty="0"/>
              <a:t>  </a:t>
            </a:r>
            <a:r>
              <a:rPr lang="en-IN" sz="1800" dirty="0" err="1"/>
              <a:t>ಸಂಖ್ಯೆಯನ್ನು</a:t>
            </a:r>
            <a:r>
              <a:rPr lang="en-IN" sz="1800" dirty="0"/>
              <a:t> </a:t>
            </a:r>
            <a:r>
              <a:rPr lang="en-IN" sz="1800" dirty="0" err="1"/>
              <a:t>ಪ್ರತಿನಿಧಿಸುತ್ತಿದ್ದರೆ</a:t>
            </a:r>
            <a:r>
              <a:rPr lang="en-IN" sz="1800" dirty="0"/>
              <a:t>, </a:t>
            </a:r>
            <a:r>
              <a:rPr lang="kn-IN" sz="1800" dirty="0"/>
              <a:t>ಮೌಲ್ಯ </a:t>
            </a:r>
            <a:r>
              <a:rPr lang="en-IN" sz="1800" dirty="0"/>
              <a:t>= 8 </a:t>
            </a:r>
          </a:p>
        </p:txBody>
      </p:sp>
    </p:spTree>
    <p:extLst>
      <p:ext uri="{BB962C8B-B14F-4D97-AF65-F5344CB8AC3E}">
        <p14:creationId xmlns:p14="http://schemas.microsoft.com/office/powerpoint/2010/main" val="378145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7B2C-74B4-42B1-976F-22F57055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-15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628D8-037A-4DFC-BBD8-3B0DA785F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579CA-11E9-42C8-BA01-960883DBC3A4}"/>
              </a:ext>
            </a:extLst>
          </p:cNvPr>
          <p:cNvSpPr txBox="1"/>
          <p:nvPr/>
        </p:nvSpPr>
        <p:spPr>
          <a:xfrm>
            <a:off x="1441294" y="4533191"/>
            <a:ext cx="8271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10001  </a:t>
            </a:r>
            <a:r>
              <a:rPr lang="en-IN" sz="2400" dirty="0">
                <a:sym typeface="Wingdings" panose="05000000000000000000" pitchFamily="2" charset="2"/>
              </a:rPr>
              <a:t>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ಸಹಿತ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</a:t>
            </a:r>
            <a:r>
              <a:rPr lang="en-IN" sz="2400" dirty="0"/>
              <a:t> = </a:t>
            </a:r>
            <a:r>
              <a:rPr lang="kn-IN" sz="2400" dirty="0"/>
              <a:t> </a:t>
            </a:r>
            <a:r>
              <a:rPr lang="en-IN" sz="2400" dirty="0"/>
              <a:t>-15 </a:t>
            </a:r>
          </a:p>
          <a:p>
            <a:r>
              <a:rPr lang="en-IN" sz="2400" dirty="0"/>
              <a:t>	    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ರಹಿತ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 </a:t>
            </a:r>
            <a:r>
              <a:rPr lang="en-IN" sz="2400" dirty="0"/>
              <a:t>=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A49DC-DF38-4397-97A9-A0899F3C5F82}"/>
              </a:ext>
            </a:extLst>
          </p:cNvPr>
          <p:cNvSpPr txBox="1"/>
          <p:nvPr/>
        </p:nvSpPr>
        <p:spPr>
          <a:xfrm>
            <a:off x="1292860" y="4548579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2199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5457-87F4-4BB0-9EED-A537DA2E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-16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FCBB3-77EF-4235-81AD-3DF46467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35981-1BC5-46ED-979D-2E885E6D180D}"/>
              </a:ext>
            </a:extLst>
          </p:cNvPr>
          <p:cNvSpPr txBox="1"/>
          <p:nvPr/>
        </p:nvSpPr>
        <p:spPr>
          <a:xfrm>
            <a:off x="1157161" y="5017829"/>
            <a:ext cx="100860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10000</a:t>
            </a:r>
            <a:r>
              <a:rPr lang="en-IN" sz="2400" baseline="-25000" dirty="0"/>
              <a:t> (b)  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ಸಹಿತ</a:t>
            </a:r>
            <a:r>
              <a:rPr lang="en-IN" sz="2400" dirty="0"/>
              <a:t> </a:t>
            </a:r>
            <a:r>
              <a:rPr lang="en-IN" sz="2400" dirty="0" err="1"/>
              <a:t>ಸಂಖ್ಯೆ</a:t>
            </a:r>
            <a:r>
              <a:rPr lang="en-IN" sz="2400" dirty="0"/>
              <a:t> </a:t>
            </a:r>
            <a:r>
              <a:rPr lang="en-IN" sz="2400" dirty="0" err="1"/>
              <a:t>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ಪ್ರತಿನಿಧಿಸುತ್ತಿದರೆ</a:t>
            </a:r>
            <a:r>
              <a:rPr lang="en-IN" sz="2400" dirty="0"/>
              <a:t> -16 </a:t>
            </a:r>
            <a:r>
              <a:rPr lang="en-IN" sz="2400" dirty="0" err="1"/>
              <a:t>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ಪ್ರತಿನಿಧಿಸುತ್ತದೆ</a:t>
            </a:r>
            <a:r>
              <a:rPr lang="en-IN" sz="2400" dirty="0"/>
              <a:t> </a:t>
            </a:r>
          </a:p>
          <a:p>
            <a:r>
              <a:rPr lang="en-IN" sz="2400" dirty="0"/>
              <a:t>                     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ರಹಿತ</a:t>
            </a:r>
            <a:r>
              <a:rPr lang="en-IN" sz="2400" dirty="0"/>
              <a:t> </a:t>
            </a:r>
            <a:r>
              <a:rPr lang="en-IN" sz="2400" dirty="0" err="1"/>
              <a:t>ಸಂಖ್ಯೆ</a:t>
            </a:r>
            <a:r>
              <a:rPr lang="en-IN" sz="2400" dirty="0"/>
              <a:t> </a:t>
            </a:r>
            <a:r>
              <a:rPr lang="en-IN" sz="2400" dirty="0" err="1"/>
              <a:t>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ಪ್ರತಿನಿಧಿಸುತ್ತಿದರೆ</a:t>
            </a:r>
            <a:r>
              <a:rPr lang="en-IN" sz="2400" dirty="0"/>
              <a:t> 16 </a:t>
            </a:r>
            <a:r>
              <a:rPr lang="en-IN" sz="2400" dirty="0" err="1"/>
              <a:t>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ಪ್ರತಿನಿಧಿಸುತ್ತದೆ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82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DC36-DFF9-43A3-ACBA-70534A10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ಮೈಕ್ರೊಕಂಟ್ರೋಲರ್ ಎಂದರೇನು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B909-A2F1-43D8-A6F1-33B3D584C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5815"/>
          </a:xfrm>
        </p:spPr>
        <p:txBody>
          <a:bodyPr/>
          <a:lstStyle/>
          <a:p>
            <a:r>
              <a:rPr lang="kn-IN" dirty="0"/>
              <a:t>ಇದೊಂದು ಪುಟ್ಟ ಗಣಕಯಂತ್ರ . ಈ ಗಣಕಯಂತ್ರವು ನೀವು ಬರೆದಿರುವಂತಹ ಕೋಡ್ಅನ್ನು ಕಾರ್ಯಗತಗೊಳಿಸುತ್ತದೆ . </a:t>
            </a:r>
            <a:endParaRPr lang="en-IN" dirty="0"/>
          </a:p>
          <a:p>
            <a:r>
              <a:rPr lang="kn-IN" dirty="0"/>
              <a:t>ಕೋಡ್ಅನ್ನು ಕಾರ್ಯಗತಗೊಳಿಸುವದರ ಮೂಲಕ ಅದಕ್ಕೆ ಅಳವಡಿಸಿರುವಂತಹ ಬಾಹ್ಯ ವಸ್ತುಗಳನ್ನು (ಪೆರಿಫೆರಲ್ಸ್) ನಿಯಂತ್ರಿಸುತ್ತದೆ</a:t>
            </a:r>
            <a:r>
              <a:rPr lang="en-IN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04FFB-CD6B-423C-869E-6C3FCFA2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E70D44-12C4-46CE-85C8-822AA73C19F2}"/>
                  </a:ext>
                </a:extLst>
              </p14:cNvPr>
              <p14:cNvContentPartPr/>
              <p14:nvPr/>
            </p14:nvContentPartPr>
            <p14:xfrm>
              <a:off x="3632040" y="34290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E70D44-12C4-46CE-85C8-822AA73C19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2680" y="3419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2403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5457-87F4-4BB0-9EED-A537DA2E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-79 </a:t>
            </a:r>
            <a:r>
              <a:rPr lang="kn-IN" sz="2800" dirty="0"/>
              <a:t>ರ ಬೈನರಿ ರೂಪವನ್ನು ಕಂಡುಹಿಡಿಯಿರಿ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FCBB3-77EF-4235-81AD-3DF46467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29CBE6-5D1C-4ADF-A77F-16AA6DD21B20}"/>
              </a:ext>
            </a:extLst>
          </p:cNvPr>
          <p:cNvSpPr txBox="1"/>
          <p:nvPr/>
        </p:nvSpPr>
        <p:spPr>
          <a:xfrm>
            <a:off x="1476018" y="4787834"/>
            <a:ext cx="9033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ym typeface="Wingdings" panose="05000000000000000000" pitchFamily="2" charset="2"/>
              </a:rPr>
              <a:t>10110001</a:t>
            </a:r>
            <a:r>
              <a:rPr lang="en-IN" sz="2400" baseline="-25000" dirty="0">
                <a:sym typeface="Wingdings" panose="05000000000000000000" pitchFamily="2" charset="2"/>
              </a:rPr>
              <a:t>(b)</a:t>
            </a:r>
            <a:r>
              <a:rPr lang="en-IN" sz="2400" dirty="0">
                <a:sym typeface="Wingdings" panose="05000000000000000000" pitchFamily="2" charset="2"/>
              </a:rPr>
              <a:t>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ಸಹಿತ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</a:t>
            </a:r>
            <a:r>
              <a:rPr lang="en-IN" sz="2400" dirty="0"/>
              <a:t> = </a:t>
            </a:r>
            <a:r>
              <a:rPr lang="kn-IN" sz="2400" dirty="0"/>
              <a:t> </a:t>
            </a:r>
            <a:r>
              <a:rPr lang="en-IN" sz="2400" dirty="0"/>
              <a:t>-79 </a:t>
            </a:r>
          </a:p>
          <a:p>
            <a:r>
              <a:rPr lang="en-IN" sz="2400" dirty="0"/>
              <a:t>	              </a:t>
            </a:r>
            <a:r>
              <a:rPr lang="en-IN" sz="2400" dirty="0" err="1"/>
              <a:t>ಚಿಹ್ನೆ</a:t>
            </a:r>
            <a:r>
              <a:rPr lang="en-IN" sz="2400" dirty="0"/>
              <a:t> </a:t>
            </a:r>
            <a:r>
              <a:rPr lang="en-IN" sz="2400" dirty="0" err="1"/>
              <a:t>ರಹಿತ</a:t>
            </a:r>
            <a:r>
              <a:rPr lang="en-IN" sz="2400" dirty="0"/>
              <a:t>  </a:t>
            </a:r>
            <a:r>
              <a:rPr lang="en-IN" sz="2400" dirty="0" err="1"/>
              <a:t>ಸಂಖ್ಯೆಯನ್ನು</a:t>
            </a:r>
            <a:r>
              <a:rPr lang="en-IN" sz="2400" dirty="0"/>
              <a:t> </a:t>
            </a:r>
            <a:r>
              <a:rPr lang="en-IN" sz="2400" dirty="0" err="1"/>
              <a:t>ಪ್ರತಿನಿಧಿಸುತ್ತಿದ್ದರೆ</a:t>
            </a:r>
            <a:r>
              <a:rPr lang="en-IN" sz="2400" dirty="0"/>
              <a:t>, </a:t>
            </a:r>
            <a:r>
              <a:rPr lang="kn-IN" sz="2400" dirty="0"/>
              <a:t>ಮೌಲ್ಯ </a:t>
            </a:r>
            <a:r>
              <a:rPr lang="en-IN" sz="2400" dirty="0"/>
              <a:t>= 177</a:t>
            </a:r>
          </a:p>
        </p:txBody>
      </p:sp>
    </p:spTree>
    <p:extLst>
      <p:ext uri="{BB962C8B-B14F-4D97-AF65-F5344CB8AC3E}">
        <p14:creationId xmlns:p14="http://schemas.microsoft.com/office/powerpoint/2010/main" val="16843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3164F-C3B4-4484-8288-CF966DC3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D90C4-0FBA-46D4-A44D-4C9F83DDBD3D}"/>
              </a:ext>
            </a:extLst>
          </p:cNvPr>
          <p:cNvSpPr txBox="1"/>
          <p:nvPr/>
        </p:nvSpPr>
        <p:spPr>
          <a:xfrm>
            <a:off x="766824" y="1094336"/>
            <a:ext cx="4326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-79  </a:t>
            </a:r>
            <a:r>
              <a:rPr lang="en-IN" sz="3600" dirty="0">
                <a:sym typeface="Wingdings" panose="05000000000000000000" pitchFamily="2" charset="2"/>
              </a:rPr>
              <a:t> 10110001</a:t>
            </a:r>
            <a:r>
              <a:rPr lang="en-IN" sz="3600" baseline="-25000" dirty="0">
                <a:sym typeface="Wingdings" panose="05000000000000000000" pitchFamily="2" charset="2"/>
              </a:rPr>
              <a:t>(b)</a:t>
            </a:r>
            <a:endParaRPr lang="en-IN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FC185-D3B9-42C7-8899-02C295291646}"/>
              </a:ext>
            </a:extLst>
          </p:cNvPr>
          <p:cNvSpPr txBox="1"/>
          <p:nvPr/>
        </p:nvSpPr>
        <p:spPr>
          <a:xfrm>
            <a:off x="823733" y="222865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-79 </a:t>
            </a:r>
            <a:r>
              <a:rPr lang="kn-IN" dirty="0"/>
              <a:t>ಅನ್ನು ಪ್ರತಿನಿಧಿಸಲು ಬೇಕಾಗುವ ಕನಿಷ್ಠ ಬೈನರಿ ಬಿಟ್ ಗಳು </a:t>
            </a:r>
            <a:r>
              <a:rPr lang="en-IN" dirty="0"/>
              <a:t>=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58C34-75DD-4765-A061-DDE0BBAEF64E}"/>
              </a:ext>
            </a:extLst>
          </p:cNvPr>
          <p:cNvSpPr txBox="1"/>
          <p:nvPr/>
        </p:nvSpPr>
        <p:spPr>
          <a:xfrm>
            <a:off x="823733" y="271664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ಉಪಯೋಗಿಸಿಕೊಂಡು</a:t>
            </a:r>
            <a:r>
              <a:rPr lang="en-IN" dirty="0"/>
              <a:t> -79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ಪ್ರತಿನಿಧಿಸುವುದು</a:t>
            </a:r>
            <a:r>
              <a:rPr lang="en-IN" dirty="0"/>
              <a:t> </a:t>
            </a:r>
            <a:r>
              <a:rPr lang="en-IN" dirty="0" err="1"/>
              <a:t>ಹೇಗೆ</a:t>
            </a:r>
            <a:r>
              <a:rPr lang="en-IN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383968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3BE3-C680-4329-8BDC-CA689AE4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2800" dirty="0"/>
              <a:t>ಕೊಟ್ಟಿರುವ ಬೈನರಿ ಸಂಖ್ಯೆಯನ್ನು ಋಣ ಸಂಖ್ಯೆಯಾಗಿ</a:t>
            </a:r>
            <a:r>
              <a:rPr lang="en-IN" sz="2800" dirty="0"/>
              <a:t> </a:t>
            </a:r>
            <a:r>
              <a:rPr lang="kn-IN" sz="2800" dirty="0"/>
              <a:t>ಪರಿವರ್ತಿಸುವುದು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3188C-3405-41C3-AAD9-B9F793F5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031EEF-1150-4B0B-A38F-E1B8C4A3F005}"/>
              </a:ext>
            </a:extLst>
          </p:cNvPr>
          <p:cNvSpPr txBox="1"/>
          <p:nvPr/>
        </p:nvSpPr>
        <p:spPr>
          <a:xfrm>
            <a:off x="3809228" y="4492151"/>
            <a:ext cx="3535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ym typeface="Wingdings" panose="05000000000000000000" pitchFamily="2" charset="2"/>
              </a:rPr>
              <a:t>1001    </a:t>
            </a:r>
            <a:r>
              <a:rPr lang="en-IN" sz="4000" dirty="0"/>
              <a:t>-7 </a:t>
            </a:r>
            <a:r>
              <a:rPr lang="en-IN" sz="4000" dirty="0">
                <a:sym typeface="Wingdings" panose="05000000000000000000" pitchFamily="2" charset="2"/>
              </a:rPr>
              <a:t> 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ACBFF-926A-4738-9CFC-AA985B72C557}"/>
              </a:ext>
            </a:extLst>
          </p:cNvPr>
          <p:cNvSpPr txBox="1"/>
          <p:nvPr/>
        </p:nvSpPr>
        <p:spPr>
          <a:xfrm>
            <a:off x="3670332" y="2602798"/>
            <a:ext cx="3535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-7    </a:t>
            </a:r>
            <a:r>
              <a:rPr lang="en-IN" sz="4000" dirty="0">
                <a:sym typeface="Wingdings" panose="05000000000000000000" pitchFamily="2" charset="2"/>
              </a:rPr>
              <a:t>    1001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54802-8CD9-4116-A924-F44FBC00D2E0}"/>
              </a:ext>
            </a:extLst>
          </p:cNvPr>
          <p:cNvSpPr txBox="1"/>
          <p:nvPr/>
        </p:nvSpPr>
        <p:spPr>
          <a:xfrm>
            <a:off x="5338308" y="2872155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6A356-37E0-4645-A398-5CF66F5807EE}"/>
              </a:ext>
            </a:extLst>
          </p:cNvPr>
          <p:cNvSpPr txBox="1"/>
          <p:nvPr/>
        </p:nvSpPr>
        <p:spPr>
          <a:xfrm>
            <a:off x="3617795" y="4689566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AD3707-019F-4B78-B988-B6EEB5E4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n-IN" sz="2400" dirty="0"/>
              <a:t>ನಾವು ಕೊಟ್ಟಿರುವ ಋಣ ಸಂಖ್ಯೆಯನ್ನು ಬೈನರಿಗೆ ಹೇಗೆ ಪರಿವರ್ತಿಸುವುದು ಎನ್ನುವುದನ್ನು ಕಲಿತೆವು . </a:t>
            </a:r>
            <a:endParaRPr lang="en-IN" sz="2400" dirty="0"/>
          </a:p>
          <a:p>
            <a:endParaRPr lang="en-IN" sz="2400" dirty="0"/>
          </a:p>
          <a:p>
            <a:endParaRPr lang="kn-IN" sz="2400" dirty="0"/>
          </a:p>
          <a:p>
            <a:r>
              <a:rPr lang="kn-IN" sz="2400" dirty="0"/>
              <a:t>ಈಗ ಕೊಟ್ಟಿರುವ ಬೈನರಿ ಸಂಖ್ಯೆಯನ್ನು ಋಣ ಸಂಖ್ಯೆಯಾಗಿ ಹೇಗೆ ಪರಿವರ್ತಿಸುವುದು ಎನ್ನುವುದನ್ನು ಕಲಿಯೋಣ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487421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1001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44092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1101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1394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10110001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5759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2C66E-36B1-43F3-88F3-0C96BEE2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D7DA3-53A2-4C2C-90D2-995A36741609}"/>
              </a:ext>
            </a:extLst>
          </p:cNvPr>
          <p:cNvSpPr txBox="1"/>
          <p:nvPr/>
        </p:nvSpPr>
        <p:spPr>
          <a:xfrm>
            <a:off x="523754" y="851268"/>
            <a:ext cx="90022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10110000110</a:t>
            </a:r>
            <a:r>
              <a:rPr lang="en-IN" sz="1800" dirty="0"/>
              <a:t> (b)</a:t>
            </a:r>
            <a:r>
              <a:rPr lang="en-IN" dirty="0"/>
              <a:t> 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ಸಂಖ್ಯೆಯನ್ನು</a:t>
            </a:r>
            <a:r>
              <a:rPr lang="en-IN" dirty="0"/>
              <a:t> </a:t>
            </a:r>
            <a:r>
              <a:rPr lang="en-IN" dirty="0" err="1"/>
              <a:t>ಪ್ರತಿನಿಧಿಸುತ್ತಿದ್ದರೆ</a:t>
            </a:r>
            <a:r>
              <a:rPr lang="en-IN" dirty="0"/>
              <a:t> , </a:t>
            </a:r>
            <a:r>
              <a:rPr lang="en-IN" dirty="0" err="1"/>
              <a:t>ಇದರ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ಕಂಡು</a:t>
            </a:r>
            <a:r>
              <a:rPr lang="en-IN" dirty="0"/>
              <a:t> </a:t>
            </a:r>
            <a:r>
              <a:rPr lang="en-IN" dirty="0" err="1"/>
              <a:t>ಹಿಡಿಯಿರಿ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84424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E85-347F-4444-91CE-F572C0FB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ಸಂಖ್ಯೆಗಳ ಸಂಕಲನ ಮತ್ತು ವ್ಯವಕಲನ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BCF86-7995-4D49-B01C-F8E6A9E9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BF91B-5104-406B-9367-C7BF4F963116}"/>
              </a:ext>
            </a:extLst>
          </p:cNvPr>
          <p:cNvSpPr txBox="1"/>
          <p:nvPr/>
        </p:nvSpPr>
        <p:spPr>
          <a:xfrm>
            <a:off x="838200" y="1690688"/>
            <a:ext cx="2148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 + 1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21CA1-22E3-4036-B324-6FC5F5BAD852}"/>
              </a:ext>
            </a:extLst>
          </p:cNvPr>
          <p:cNvSpPr txBox="1"/>
          <p:nvPr/>
        </p:nvSpPr>
        <p:spPr>
          <a:xfrm>
            <a:off x="1195086" y="2523808"/>
            <a:ext cx="6337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</a:t>
            </a:r>
          </a:p>
          <a:p>
            <a:r>
              <a:rPr lang="en-IN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85560-0D96-42B9-A687-7708D32881BF}"/>
              </a:ext>
            </a:extLst>
          </p:cNvPr>
          <p:cNvSpPr txBox="1"/>
          <p:nvPr/>
        </p:nvSpPr>
        <p:spPr>
          <a:xfrm>
            <a:off x="1034422" y="2662307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2084F3-2E19-4BC4-B122-646DD0D0008B}"/>
              </a:ext>
            </a:extLst>
          </p:cNvPr>
          <p:cNvSpPr txBox="1"/>
          <p:nvPr/>
        </p:nvSpPr>
        <p:spPr>
          <a:xfrm>
            <a:off x="1034422" y="3131666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64D51B-24B8-4956-8EAD-7FF732B44354}"/>
              </a:ext>
            </a:extLst>
          </p:cNvPr>
          <p:cNvCxnSpPr/>
          <p:nvPr/>
        </p:nvCxnSpPr>
        <p:spPr>
          <a:xfrm>
            <a:off x="502920" y="3680460"/>
            <a:ext cx="172212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647111-7EF4-4286-97F0-9B8A60CB10F6}"/>
              </a:ext>
            </a:extLst>
          </p:cNvPr>
          <p:cNvSpPr txBox="1"/>
          <p:nvPr/>
        </p:nvSpPr>
        <p:spPr>
          <a:xfrm>
            <a:off x="990600" y="3556983"/>
            <a:ext cx="838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2F81D-C74F-40AD-B440-649997AC3E96}"/>
              </a:ext>
            </a:extLst>
          </p:cNvPr>
          <p:cNvSpPr txBox="1"/>
          <p:nvPr/>
        </p:nvSpPr>
        <p:spPr>
          <a:xfrm>
            <a:off x="593089" y="2853931"/>
            <a:ext cx="678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 +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0BB44-57BB-462B-BB68-5DBD27EC6F19}"/>
              </a:ext>
            </a:extLst>
          </p:cNvPr>
          <p:cNvSpPr txBox="1"/>
          <p:nvPr/>
        </p:nvSpPr>
        <p:spPr>
          <a:xfrm>
            <a:off x="838200" y="3670275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E9D11-AE03-4FBC-AEB4-FE1F95A564FC}"/>
              </a:ext>
            </a:extLst>
          </p:cNvPr>
          <p:cNvSpPr txBox="1"/>
          <p:nvPr/>
        </p:nvSpPr>
        <p:spPr>
          <a:xfrm>
            <a:off x="6822440" y="1690687"/>
            <a:ext cx="2148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5 + 3 = 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406223-95AF-4131-ADAE-C56A1EFFBAA4}"/>
              </a:ext>
            </a:extLst>
          </p:cNvPr>
          <p:cNvSpPr txBox="1"/>
          <p:nvPr/>
        </p:nvSpPr>
        <p:spPr>
          <a:xfrm>
            <a:off x="7519687" y="2383548"/>
            <a:ext cx="23863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101</a:t>
            </a:r>
          </a:p>
          <a:p>
            <a:r>
              <a:rPr lang="en-IN" sz="3200" dirty="0"/>
              <a:t>011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B081F6-25F1-49F5-A14F-9EDD53F900D6}"/>
              </a:ext>
            </a:extLst>
          </p:cNvPr>
          <p:cNvSpPr txBox="1"/>
          <p:nvPr/>
        </p:nvSpPr>
        <p:spPr>
          <a:xfrm>
            <a:off x="7359023" y="2522047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CA7C73-EFEE-4FAA-9BF2-875813120299}"/>
              </a:ext>
            </a:extLst>
          </p:cNvPr>
          <p:cNvSpPr txBox="1"/>
          <p:nvPr/>
        </p:nvSpPr>
        <p:spPr>
          <a:xfrm>
            <a:off x="7359023" y="2991406"/>
            <a:ext cx="477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aseline="-25000" dirty="0"/>
              <a:t>(b)</a:t>
            </a:r>
            <a:endParaRPr lang="en-IN" sz="2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695BB6-4B1F-4BC1-B23E-F78BAA2E36FB}"/>
              </a:ext>
            </a:extLst>
          </p:cNvPr>
          <p:cNvCxnSpPr/>
          <p:nvPr/>
        </p:nvCxnSpPr>
        <p:spPr>
          <a:xfrm>
            <a:off x="6827521" y="3540200"/>
            <a:ext cx="172212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0AC6BE-5AA3-41BF-B72E-B450B1B38BBF}"/>
              </a:ext>
            </a:extLst>
          </p:cNvPr>
          <p:cNvSpPr txBox="1"/>
          <p:nvPr/>
        </p:nvSpPr>
        <p:spPr>
          <a:xfrm>
            <a:off x="6917690" y="2713671"/>
            <a:ext cx="678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 +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38768CC-A437-407A-A5F7-EBC0E4993EC5}"/>
                  </a:ext>
                </a:extLst>
              </p14:cNvPr>
              <p14:cNvContentPartPr/>
              <p14:nvPr/>
            </p14:nvContentPartPr>
            <p14:xfrm>
              <a:off x="1111320" y="3390840"/>
              <a:ext cx="8160120" cy="673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38768CC-A437-407A-A5F7-EBC0E4993E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960" y="3381480"/>
                <a:ext cx="8178840" cy="69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1078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E85-347F-4444-91CE-F572C0FB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ಸಂಖ್ಯೆಗಳ ಸಂಕಲನ ಮತ್ತು ವ್ಯವಕಲನ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BCF86-7995-4D49-B01C-F8E6A9E9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93D7F2-3D36-4021-B3A2-09A297A6D0F2}"/>
                  </a:ext>
                </a:extLst>
              </p14:cNvPr>
              <p14:cNvContentPartPr/>
              <p14:nvPr/>
            </p14:nvContentPartPr>
            <p14:xfrm>
              <a:off x="1555920" y="1352520"/>
              <a:ext cx="8655120" cy="4648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93D7F2-3D36-4021-B3A2-09A297A6D0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6560" y="1343160"/>
                <a:ext cx="8673840" cy="46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5790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3E85-347F-4444-91CE-F572C0FB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ಬೈನರಿ ಸಂಖ್ಯೆಗಳ ಸಂಕಲನ ಮತ್ತು ವ್ಯವಕಲನ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BCF86-7995-4D49-B01C-F8E6A9E9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A0BB4F-C09A-4E0E-902F-5CFC1B502904}"/>
                  </a:ext>
                </a:extLst>
              </p14:cNvPr>
              <p14:cNvContentPartPr/>
              <p14:nvPr/>
            </p14:nvContentPartPr>
            <p14:xfrm>
              <a:off x="1701720" y="1504800"/>
              <a:ext cx="7011000" cy="280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A0BB4F-C09A-4E0E-902F-5CFC1B5029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2360" y="1495440"/>
                <a:ext cx="7029720" cy="28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39535C-8AF0-42F7-84F8-043CBCC92577}"/>
                  </a:ext>
                </a:extLst>
              </p14:cNvPr>
              <p14:cNvContentPartPr/>
              <p14:nvPr/>
            </p14:nvContentPartPr>
            <p14:xfrm>
              <a:off x="7651800" y="3009960"/>
              <a:ext cx="2819880" cy="2063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39535C-8AF0-42F7-84F8-043CBCC925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2440" y="3000600"/>
                <a:ext cx="2838600" cy="20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30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472F-E0B6-4DD5-A225-61AF7D79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78600" cy="843915"/>
          </a:xfrm>
        </p:spPr>
        <p:txBody>
          <a:bodyPr/>
          <a:lstStyle/>
          <a:p>
            <a:r>
              <a:rPr lang="kn-IN" dirty="0"/>
              <a:t>ಉದಾಹರಣೆಗೆ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7A639F-F7DB-40CC-9BA9-78FC8E521E22}"/>
              </a:ext>
            </a:extLst>
          </p:cNvPr>
          <p:cNvSpPr/>
          <p:nvPr/>
        </p:nvSpPr>
        <p:spPr>
          <a:xfrm>
            <a:off x="838200" y="1613376"/>
            <a:ext cx="7198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ನನಗೆ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kn-IN" dirty="0"/>
              <a:t>ಎಲ್ .ಇ .ಡಿ  ( ಬೆಳಕು  ಹೊರಸೂಸುವ  ಡಯೋಡ್ ) </a:t>
            </a:r>
            <a:r>
              <a:rPr lang="en-IN" dirty="0"/>
              <a:t> </a:t>
            </a:r>
            <a:r>
              <a:rPr lang="en-IN" dirty="0" err="1"/>
              <a:t>ದೀಪವನ್ನು</a:t>
            </a:r>
            <a:r>
              <a:rPr lang="en-IN" dirty="0"/>
              <a:t>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 </a:t>
            </a:r>
            <a:r>
              <a:rPr lang="en-IN" dirty="0" err="1"/>
              <a:t>ಬೆಳಗಿಸಬೇಕು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en-IN" dirty="0" err="1"/>
              <a:t>ಆರಿಸಬೇಕು</a:t>
            </a:r>
            <a:r>
              <a:rPr lang="en-IN" dirty="0"/>
              <a:t> . ಈ </a:t>
            </a:r>
            <a:r>
              <a:rPr lang="en-IN" dirty="0" err="1"/>
              <a:t>ಕಾರ್ಯವು</a:t>
            </a:r>
            <a:r>
              <a:rPr lang="en-IN" dirty="0"/>
              <a:t> </a:t>
            </a:r>
            <a:r>
              <a:rPr lang="en-IN" dirty="0" err="1"/>
              <a:t>ಅನಿರ್ಧಿಷ್ಟ</a:t>
            </a:r>
            <a:r>
              <a:rPr lang="en-IN" dirty="0"/>
              <a:t> </a:t>
            </a:r>
            <a:r>
              <a:rPr lang="kn-IN" dirty="0"/>
              <a:t>ಕಾಲಾವಧಿಯವರೆಗೆ </a:t>
            </a:r>
            <a:r>
              <a:rPr lang="en-IN" dirty="0" err="1"/>
              <a:t>ನಡೆಯುತ್ತಿರಬೇಕು</a:t>
            </a:r>
            <a:r>
              <a:rPr lang="en-IN" dirty="0"/>
              <a:t>. </a:t>
            </a:r>
          </a:p>
          <a:p>
            <a:endParaRPr lang="en-IN" dirty="0"/>
          </a:p>
          <a:p>
            <a:r>
              <a:rPr lang="en-IN" dirty="0"/>
              <a:t>ಈ  </a:t>
            </a:r>
            <a:r>
              <a:rPr lang="en-IN" dirty="0" err="1"/>
              <a:t>ಸಮಸ್ಯೆಯನ್ನು</a:t>
            </a:r>
            <a:r>
              <a:rPr lang="en-IN" dirty="0"/>
              <a:t>  </a:t>
            </a:r>
            <a:r>
              <a:rPr lang="en-IN" dirty="0" err="1"/>
              <a:t>ಹೇಗೆ</a:t>
            </a:r>
            <a:r>
              <a:rPr lang="en-IN" dirty="0"/>
              <a:t> </a:t>
            </a:r>
            <a:r>
              <a:rPr lang="en-IN" dirty="0" err="1"/>
              <a:t>ಬಗೆಹರಿಸುತ್ತೀರಿ</a:t>
            </a:r>
            <a:r>
              <a:rPr lang="en-IN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12AF6D-8FC8-467C-A9DC-89BE00248C8A}"/>
              </a:ext>
            </a:extLst>
          </p:cNvPr>
          <p:cNvSpPr/>
          <p:nvPr/>
        </p:nvSpPr>
        <p:spPr>
          <a:xfrm>
            <a:off x="7901964" y="3582631"/>
            <a:ext cx="4394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ಎಲ್ .ಇ .ಡಿ  ( ಬೆಳಕು  ಹೊರಸೂಸುವ  ಡಯೋಡ್ ) 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9D465E-4556-4EE2-B046-D4F3FA1E72C4}"/>
              </a:ext>
            </a:extLst>
          </p:cNvPr>
          <p:cNvSpPr/>
          <p:nvPr/>
        </p:nvSpPr>
        <p:spPr>
          <a:xfrm>
            <a:off x="9056414" y="3951963"/>
            <a:ext cx="2085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Light Emitting Diode</a:t>
            </a:r>
          </a:p>
        </p:txBody>
      </p:sp>
    </p:spTree>
    <p:extLst>
      <p:ext uri="{BB962C8B-B14F-4D97-AF65-F5344CB8AC3E}">
        <p14:creationId xmlns:p14="http://schemas.microsoft.com/office/powerpoint/2010/main" val="7694547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B095-81D6-49DB-AB6C-20B467E5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ವೇರಿಯೇಬಲ್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08DA1-BDF5-4C86-9EE7-10AF15A1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n-IN" dirty="0"/>
              <a:t>ಕೊಟ್ಟಿರುವ ಸಂಖ್ಯೆಗಳನ್ನು ಕೂಡಿಸಿ ಮತ್ತು ಮೊತ್ತವನ್ನು ಪ್ರದರ್ಶಿಸಿ. </a:t>
            </a:r>
          </a:p>
          <a:p>
            <a:r>
              <a:rPr lang="kn-IN" dirty="0"/>
              <a:t>ಉದಾಹರಣೆಗೆ  ೧೦+೨೦ = ೩೦</a:t>
            </a:r>
          </a:p>
          <a:p>
            <a:r>
              <a:rPr lang="kn-IN" dirty="0"/>
              <a:t>ಇದನ್ನು ಒಂದು ಪ್ರೋಗ್ರಾಮ್ ಬರೆಯುವದರ ಮೂಲಕ ಹೇಗೆ ಮಾಡುವುದು </a:t>
            </a:r>
          </a:p>
          <a:p>
            <a:r>
              <a:rPr lang="kn-IN" dirty="0"/>
              <a:t>ಪ್ರೋಗ್ರಾಮ್ ರನ್ ಟೈಮ್ ನಲ್ಲಿ ವೇರಿಯೇಬಲ್ ನ ಮೌಲ್ಯವು ಬದಲಾವಣೆಗೆ ಒಳಪಡಬಹುದು </a:t>
            </a:r>
          </a:p>
          <a:p>
            <a:endParaRPr lang="kn-IN" dirty="0"/>
          </a:p>
          <a:p>
            <a:r>
              <a:rPr lang="kn-IN" dirty="0"/>
              <a:t>ಪ್ರೋಗ್ರಾಮ್ ನಲ್ಲಿ ವೇರಿಯೇಬಲ್ ಗಳನ್ನು ಬಳಸುವುದು ಹೇಗೆ ಎನ್ನುವುದುನ್ನು ನೋಡೋಣ </a:t>
            </a:r>
          </a:p>
          <a:p>
            <a:endParaRPr lang="kn-IN" dirty="0"/>
          </a:p>
          <a:p>
            <a:r>
              <a:rPr lang="kn-IN" dirty="0"/>
              <a:t>ವೇರಿಯೇಬಲ್ ಅನ್ನು ಮೌಲ್ಯವನ್ನು ಹಿಡಿದಿಟ್ಟುಕೊಳ್ಳಲು ಉಪಯೋಗಿಸುತ್ತೇವೆ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9B6D5-489C-4CD3-BB08-17A833FF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9247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0C1C3-98AB-4236-8D08-00CC629D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Facebook - Log In or Sign Up">
            <a:extLst>
              <a:ext uri="{FF2B5EF4-FFF2-40B4-BE49-F238E27FC236}">
                <a16:creationId xmlns:a16="http://schemas.microsoft.com/office/drawing/2014/main" id="{14067113-5A9F-4FD5-B0AE-6C199781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214" y="4031654"/>
            <a:ext cx="915910" cy="9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| LinkedIn">
            <a:extLst>
              <a:ext uri="{FF2B5EF4-FFF2-40B4-BE49-F238E27FC236}">
                <a16:creationId xmlns:a16="http://schemas.microsoft.com/office/drawing/2014/main" id="{DB02BA15-75E2-4972-BE47-904966B9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1" y="5142987"/>
            <a:ext cx="915910" cy="86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witter Logo | The most famous brands and company logos in the world">
            <a:extLst>
              <a:ext uri="{FF2B5EF4-FFF2-40B4-BE49-F238E27FC236}">
                <a16:creationId xmlns:a16="http://schemas.microsoft.com/office/drawing/2014/main" id="{3A2762BC-36F5-4CE8-AB52-76684FD99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2" y="4005880"/>
            <a:ext cx="1731808" cy="9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E87B6B-360B-46DF-B3EF-9336DCC4E69A}"/>
              </a:ext>
            </a:extLst>
          </p:cNvPr>
          <p:cNvSpPr/>
          <p:nvPr/>
        </p:nvSpPr>
        <p:spPr>
          <a:xfrm>
            <a:off x="2252818" y="429396"/>
            <a:ext cx="737413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BHARATI SOFTWARE</a:t>
            </a:r>
            <a:endParaRPr lang="en-US" sz="6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3FAAF-AC1C-47A4-9D73-CE19C844B631}"/>
              </a:ext>
            </a:extLst>
          </p:cNvPr>
          <p:cNvSpPr/>
          <p:nvPr/>
        </p:nvSpPr>
        <p:spPr>
          <a:xfrm>
            <a:off x="2455629" y="1745121"/>
            <a:ext cx="6968511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For more videos</a:t>
            </a:r>
          </a:p>
          <a:p>
            <a:pPr algn="ctr"/>
            <a:r>
              <a:rPr lang="en-US" sz="7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SUBSCRIBE NOW!</a:t>
            </a:r>
            <a:endParaRPr lang="en-US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DE957-2D1B-44FC-A051-3B3E8EE20597}"/>
              </a:ext>
            </a:extLst>
          </p:cNvPr>
          <p:cNvSpPr txBox="1"/>
          <p:nvPr/>
        </p:nvSpPr>
        <p:spPr>
          <a:xfrm>
            <a:off x="7826124" y="4242296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Roboto" panose="02000000000000000000" pitchFamily="2" charset="0"/>
              </a:rPr>
              <a:t>https://www.facebook.com/bharatisoft/​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E7FC11-8650-4EB6-AB33-9C0CE47567D4}"/>
              </a:ext>
            </a:extLst>
          </p:cNvPr>
          <p:cNvSpPr txBox="1"/>
          <p:nvPr/>
        </p:nvSpPr>
        <p:spPr>
          <a:xfrm>
            <a:off x="1641931" y="5525352"/>
            <a:ext cx="643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Roboto" panose="02000000000000000000" pitchFamily="2" charset="0"/>
              </a:rPr>
              <a:t>https://www.linkedin.com/company/bharatisoftware/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1BB0CC-66F6-4ACB-BB82-51B2EC02DBF5}"/>
              </a:ext>
            </a:extLst>
          </p:cNvPr>
          <p:cNvSpPr txBox="1"/>
          <p:nvPr/>
        </p:nvSpPr>
        <p:spPr>
          <a:xfrm>
            <a:off x="1634230" y="4048962"/>
            <a:ext cx="3872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latin typeface="Roboto" panose="02000000000000000000" pitchFamily="2" charset="0"/>
            </a:endParaRPr>
          </a:p>
          <a:p>
            <a:r>
              <a:rPr lang="en-IN" b="0" i="0" dirty="0">
                <a:effectLst/>
                <a:latin typeface="Roboto" panose="02000000000000000000" pitchFamily="2" charset="0"/>
              </a:rPr>
              <a:t>https://twitter.com/BharatiSoftware​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04B666-FBD8-4972-9DA1-87477903D973}"/>
              </a:ext>
            </a:extLst>
          </p:cNvPr>
          <p:cNvSpPr/>
          <p:nvPr/>
        </p:nvSpPr>
        <p:spPr>
          <a:xfrm>
            <a:off x="2049880" y="1745121"/>
            <a:ext cx="7686491" cy="209111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08507B-94B0-4A54-A216-497F1444777A}"/>
              </a:ext>
            </a:extLst>
          </p:cNvPr>
          <p:cNvSpPr txBox="1"/>
          <p:nvPr/>
        </p:nvSpPr>
        <p:spPr>
          <a:xfrm>
            <a:off x="10092584" y="783339"/>
            <a:ext cx="21820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www.bharatisoft.in</a:t>
            </a:r>
          </a:p>
        </p:txBody>
      </p:sp>
    </p:spTree>
    <p:extLst>
      <p:ext uri="{BB962C8B-B14F-4D97-AF65-F5344CB8AC3E}">
        <p14:creationId xmlns:p14="http://schemas.microsoft.com/office/powerpoint/2010/main" val="35583424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72AD29-AA12-4629-81AF-F70A0EC4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D74DF-986E-47C6-9F55-56119B2DBF91}"/>
              </a:ext>
            </a:extLst>
          </p:cNvPr>
          <p:cNvSpPr txBox="1"/>
          <p:nvPr/>
        </p:nvSpPr>
        <p:spPr>
          <a:xfrm>
            <a:off x="7211568" y="3349998"/>
            <a:ext cx="658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839D5-6938-4EDB-9012-4E04F567DC8C}"/>
              </a:ext>
            </a:extLst>
          </p:cNvPr>
          <p:cNvSpPr txBox="1"/>
          <p:nvPr/>
        </p:nvSpPr>
        <p:spPr>
          <a:xfrm>
            <a:off x="6880860" y="3230618"/>
            <a:ext cx="798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AF594B-994C-47D8-B1C2-0CA2A5169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4728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821B7-4165-4707-96D7-04633B4D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C807EF-2397-4496-A588-D463A1A3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116" y="796614"/>
            <a:ext cx="5608077" cy="328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7C9EA7-F702-4618-8146-0B20827BDFB4}"/>
              </a:ext>
            </a:extLst>
          </p:cNvPr>
          <p:cNvSpPr txBox="1"/>
          <p:nvPr/>
        </p:nvSpPr>
        <p:spPr>
          <a:xfrm>
            <a:off x="4038600" y="4295517"/>
            <a:ext cx="37328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ಸೋಲ್ಡರ್</a:t>
            </a:r>
            <a:r>
              <a:rPr lang="en-IN" dirty="0"/>
              <a:t>(solder) </a:t>
            </a:r>
            <a:r>
              <a:rPr lang="en-IN" dirty="0" err="1"/>
              <a:t>ಮಾಡಿರದ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ರಚಿಸಲು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ಪರೀಕ್ಷಿಸಲು</a:t>
            </a:r>
            <a:r>
              <a:rPr lang="en-IN" dirty="0"/>
              <a:t>  </a:t>
            </a:r>
            <a:r>
              <a:rPr lang="en-IN" dirty="0" err="1"/>
              <a:t>ಬ್ರೆಡ್</a:t>
            </a:r>
            <a:r>
              <a:rPr lang="en-IN" dirty="0"/>
              <a:t> </a:t>
            </a:r>
            <a:r>
              <a:rPr lang="en-IN" dirty="0" err="1"/>
              <a:t>ಬೋರ್ಡ್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ಉಪಯೋಗಿಸಿಕೊಳ್ಳಬಹುದು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73145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w to Use a Breadboard - learn.sparkfun.com">
            <a:extLst>
              <a:ext uri="{FF2B5EF4-FFF2-40B4-BE49-F238E27FC236}">
                <a16:creationId xmlns:a16="http://schemas.microsoft.com/office/drawing/2014/main" id="{D80FD945-D109-441B-BE8D-5ECC01A88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99" y="1269590"/>
            <a:ext cx="10880293" cy="39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9C43B-CFD9-4026-9744-A8918D9AF417}"/>
              </a:ext>
            </a:extLst>
          </p:cNvPr>
          <p:cNvSpPr txBox="1"/>
          <p:nvPr/>
        </p:nvSpPr>
        <p:spPr>
          <a:xfrm>
            <a:off x="4758740" y="30594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/>
              <a:t>ಡಿವೈಡರ್</a:t>
            </a:r>
            <a:r>
              <a:rPr lang="en-IN" b="1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32DA0B-CD39-42E2-ACC2-065FA7C8743E}"/>
              </a:ext>
            </a:extLst>
          </p:cNvPr>
          <p:cNvSpPr txBox="1"/>
          <p:nvPr/>
        </p:nvSpPr>
        <p:spPr>
          <a:xfrm>
            <a:off x="5740400" y="3079578"/>
            <a:ext cx="427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(D.I.P IC </a:t>
            </a:r>
            <a:r>
              <a:rPr lang="en-IN" b="1" dirty="0" err="1"/>
              <a:t>ಗಳ</a:t>
            </a:r>
            <a:r>
              <a:rPr lang="en-IN" b="1" dirty="0"/>
              <a:t> </a:t>
            </a:r>
            <a:r>
              <a:rPr lang="en-IN" b="1" dirty="0" err="1"/>
              <a:t>ಆಧಾರಕ್ಕಾಗಿ</a:t>
            </a:r>
            <a:r>
              <a:rPr lang="en-IN" b="1" dirty="0"/>
              <a:t> </a:t>
            </a:r>
            <a:r>
              <a:rPr lang="en-IN" b="1" dirty="0" err="1"/>
              <a:t>ಉಪಯೋಗಿಸುತ್ತೇವೆ</a:t>
            </a:r>
            <a:r>
              <a:rPr lang="en-IN" b="1" dirty="0"/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52362-88E8-4A59-9D3F-F7F7B920C8D5}"/>
              </a:ext>
            </a:extLst>
          </p:cNvPr>
          <p:cNvSpPr txBox="1"/>
          <p:nvPr/>
        </p:nvSpPr>
        <p:spPr>
          <a:xfrm>
            <a:off x="9686340" y="260454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ACCDA-7EED-414E-8750-39FE2ABC5439}"/>
              </a:ext>
            </a:extLst>
          </p:cNvPr>
          <p:cNvSpPr txBox="1"/>
          <p:nvPr/>
        </p:nvSpPr>
        <p:spPr>
          <a:xfrm>
            <a:off x="9184640" y="362001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22064-E99C-4E8E-BEF4-3547FF00413C}"/>
              </a:ext>
            </a:extLst>
          </p:cNvPr>
          <p:cNvSpPr txBox="1"/>
          <p:nvPr/>
        </p:nvSpPr>
        <p:spPr>
          <a:xfrm>
            <a:off x="1107440" y="52185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/>
              <a:t>D.I.P </a:t>
            </a:r>
            <a:r>
              <a:rPr lang="en-IN" i="1" dirty="0">
                <a:sym typeface="Wingdings" panose="05000000000000000000" pitchFamily="2" charset="2"/>
              </a:rPr>
              <a:t> </a:t>
            </a:r>
            <a:r>
              <a:rPr lang="en-IN" i="1" dirty="0"/>
              <a:t>Dual In-line Package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175E9-E328-4219-AC6F-CD35F7DD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1161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to Use a Breadboard - learn.sparkfun.com">
            <a:extLst>
              <a:ext uri="{FF2B5EF4-FFF2-40B4-BE49-F238E27FC236}">
                <a16:creationId xmlns:a16="http://schemas.microsoft.com/office/drawing/2014/main" id="{820B07B6-3CF7-4AAB-8030-703BFD82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32" y="363022"/>
            <a:ext cx="9986198" cy="416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E43B40-8C6B-4548-82BE-9613114EA581}"/>
              </a:ext>
            </a:extLst>
          </p:cNvPr>
          <p:cNvSpPr/>
          <p:nvPr/>
        </p:nvSpPr>
        <p:spPr>
          <a:xfrm>
            <a:off x="914400" y="843280"/>
            <a:ext cx="9773920" cy="508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00ED0-36F1-44F6-9C34-3F5ED1415120}"/>
              </a:ext>
            </a:extLst>
          </p:cNvPr>
          <p:cNvSpPr/>
          <p:nvPr/>
        </p:nvSpPr>
        <p:spPr>
          <a:xfrm>
            <a:off x="831632" y="3413760"/>
            <a:ext cx="9773920" cy="508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3DCCF7-6B6C-4DF5-962B-9A2260B2F3B1}"/>
              </a:ext>
            </a:extLst>
          </p:cNvPr>
          <p:cNvSpPr/>
          <p:nvPr/>
        </p:nvSpPr>
        <p:spPr>
          <a:xfrm>
            <a:off x="914400" y="1577538"/>
            <a:ext cx="9691152" cy="749102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0D85C7-21BD-4F1C-9676-43C7F17FAC2F}"/>
              </a:ext>
            </a:extLst>
          </p:cNvPr>
          <p:cNvSpPr/>
          <p:nvPr/>
        </p:nvSpPr>
        <p:spPr>
          <a:xfrm>
            <a:off x="873016" y="2518707"/>
            <a:ext cx="9691152" cy="749102"/>
          </a:xfrm>
          <a:prstGeom prst="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CEDB4-9414-4B24-BCB9-EDBDC34EA526}"/>
              </a:ext>
            </a:extLst>
          </p:cNvPr>
          <p:cNvSpPr txBox="1"/>
          <p:nvPr/>
        </p:nvSpPr>
        <p:spPr>
          <a:xfrm>
            <a:off x="3677920" y="97536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C4EE79-3106-4969-9B44-2E21E5A838F8}"/>
              </a:ext>
            </a:extLst>
          </p:cNvPr>
          <p:cNvSpPr txBox="1"/>
          <p:nvPr/>
        </p:nvSpPr>
        <p:spPr>
          <a:xfrm>
            <a:off x="8717280" y="186867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23CF62-951C-4AD2-9C45-D2BAA765986C}"/>
              </a:ext>
            </a:extLst>
          </p:cNvPr>
          <p:cNvSpPr txBox="1"/>
          <p:nvPr/>
        </p:nvSpPr>
        <p:spPr>
          <a:xfrm>
            <a:off x="8717280" y="2708592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A8B723-A2AD-4D7E-BE9A-4B6EF7D073B6}"/>
              </a:ext>
            </a:extLst>
          </p:cNvPr>
          <p:cNvSpPr txBox="1"/>
          <p:nvPr/>
        </p:nvSpPr>
        <p:spPr>
          <a:xfrm>
            <a:off x="3779520" y="352937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1F3746-B6AD-4975-8852-E65D6F21597A}"/>
              </a:ext>
            </a:extLst>
          </p:cNvPr>
          <p:cNvSpPr txBox="1"/>
          <p:nvPr/>
        </p:nvSpPr>
        <p:spPr>
          <a:xfrm>
            <a:off x="416560" y="4402018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F13D87-1733-40A3-8E68-0D1FACC61938}"/>
              </a:ext>
            </a:extLst>
          </p:cNvPr>
          <p:cNvSpPr txBox="1"/>
          <p:nvPr/>
        </p:nvSpPr>
        <p:spPr>
          <a:xfrm>
            <a:off x="1564640" y="442122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D07DC7-2C7E-4855-8501-FD779EF0FDBB}"/>
              </a:ext>
            </a:extLst>
          </p:cNvPr>
          <p:cNvSpPr txBox="1"/>
          <p:nvPr/>
        </p:nvSpPr>
        <p:spPr>
          <a:xfrm>
            <a:off x="406400" y="479675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 err="1">
                <a:solidFill>
                  <a:srgbClr val="FF0000"/>
                </a:solidFill>
              </a:rPr>
              <a:t>ಪವರ್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  <a:r>
              <a:rPr lang="en-IN" u="sng" dirty="0" err="1">
                <a:solidFill>
                  <a:srgbClr val="FF0000"/>
                </a:solidFill>
              </a:rPr>
              <a:t>ರೈಲ್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  <a:r>
              <a:rPr lang="en-IN" u="sng" dirty="0" err="1">
                <a:solidFill>
                  <a:srgbClr val="FF0000"/>
                </a:solidFill>
              </a:rPr>
              <a:t>ವಿಭಾಗ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</a:p>
          <a:p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ನ  </a:t>
            </a:r>
            <a:r>
              <a:rPr lang="en-IN" dirty="0" err="1"/>
              <a:t>ಪವರ್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ಗ್ರೌಂಡ್</a:t>
            </a:r>
            <a:r>
              <a:rPr lang="en-IN" dirty="0"/>
              <a:t> </a:t>
            </a:r>
            <a:r>
              <a:rPr lang="en-IN" dirty="0" err="1"/>
              <a:t>ಪಾಯಿಂಟ್ಸ್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ಸಿದ್ದಪಡಿಸಿಕೊಳ್ಳಲು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ಜಾಗ</a:t>
            </a:r>
            <a:r>
              <a:rPr lang="en-IN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BFC5C2-E420-4EEC-9B1E-C36BC62CFA26}"/>
              </a:ext>
            </a:extLst>
          </p:cNvPr>
          <p:cNvSpPr txBox="1"/>
          <p:nvPr/>
        </p:nvSpPr>
        <p:spPr>
          <a:xfrm>
            <a:off x="8143240" y="4409649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57EB68-3877-4B00-9CEE-9403805B3132}"/>
              </a:ext>
            </a:extLst>
          </p:cNvPr>
          <p:cNvSpPr txBox="1"/>
          <p:nvPr/>
        </p:nvSpPr>
        <p:spPr>
          <a:xfrm>
            <a:off x="9291320" y="438086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93EE25-8872-4BCB-8F09-B1B7036BFCA8}"/>
              </a:ext>
            </a:extLst>
          </p:cNvPr>
          <p:cNvSpPr txBox="1"/>
          <p:nvPr/>
        </p:nvSpPr>
        <p:spPr>
          <a:xfrm>
            <a:off x="8143240" y="4827081"/>
            <a:ext cx="3708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 err="1">
                <a:solidFill>
                  <a:srgbClr val="FF0000"/>
                </a:solidFill>
              </a:rPr>
              <a:t>ಸರ್ಕಿಟ್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  <a:r>
              <a:rPr lang="en-IN" u="sng" dirty="0" err="1">
                <a:solidFill>
                  <a:srgbClr val="FF0000"/>
                </a:solidFill>
              </a:rPr>
              <a:t>ವಿಭಾಗ</a:t>
            </a:r>
            <a:r>
              <a:rPr lang="en-IN" u="sng" dirty="0">
                <a:solidFill>
                  <a:srgbClr val="FF0000"/>
                </a:solidFill>
              </a:rPr>
              <a:t> </a:t>
            </a:r>
          </a:p>
          <a:p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</a:t>
            </a:r>
            <a:r>
              <a:rPr lang="en-IN" dirty="0" err="1"/>
              <a:t>ಕಾಂಪೊನೆಂಟ್ಸ್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ಚುಚ್ಚಿಕೊಳ್ಳಲು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ಜಾಗ</a:t>
            </a:r>
            <a:r>
              <a:rPr lang="en-IN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800415-C151-4217-A5A2-A96259816C85}"/>
              </a:ext>
            </a:extLst>
          </p:cNvPr>
          <p:cNvSpPr txBox="1"/>
          <p:nvPr/>
        </p:nvSpPr>
        <p:spPr>
          <a:xfrm>
            <a:off x="1609075" y="833904"/>
            <a:ext cx="2068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+5V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BFE8F1-E874-4F1E-9153-A0DA9EFE23A1}"/>
              </a:ext>
            </a:extLst>
          </p:cNvPr>
          <p:cNvSpPr txBox="1"/>
          <p:nvPr/>
        </p:nvSpPr>
        <p:spPr>
          <a:xfrm>
            <a:off x="1374170" y="108475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GND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95681A-E9B9-4319-A6AD-5124B14BE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2662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to Use a Breadboard - learn.sparkfun.com">
            <a:extLst>
              <a:ext uri="{FF2B5EF4-FFF2-40B4-BE49-F238E27FC236}">
                <a16:creationId xmlns:a16="http://schemas.microsoft.com/office/drawing/2014/main" id="{820B07B6-3CF7-4AAB-8030-703BFD82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60" y="1242753"/>
            <a:ext cx="9452660" cy="343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81F63F-8A72-4B3E-BF40-99A92BF67A6C}"/>
              </a:ext>
            </a:extLst>
          </p:cNvPr>
          <p:cNvCxnSpPr>
            <a:cxnSpLocks/>
          </p:cNvCxnSpPr>
          <p:nvPr/>
        </p:nvCxnSpPr>
        <p:spPr>
          <a:xfrm>
            <a:off x="1942641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27F29-0B1A-4FA1-A771-58B90FD7071D}"/>
              </a:ext>
            </a:extLst>
          </p:cNvPr>
          <p:cNvCxnSpPr>
            <a:cxnSpLocks/>
          </p:cNvCxnSpPr>
          <p:nvPr/>
        </p:nvCxnSpPr>
        <p:spPr>
          <a:xfrm>
            <a:off x="1942641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0FCFE-23A3-488A-BC99-AB413A5798C3}"/>
              </a:ext>
            </a:extLst>
          </p:cNvPr>
          <p:cNvCxnSpPr>
            <a:cxnSpLocks/>
          </p:cNvCxnSpPr>
          <p:nvPr/>
        </p:nvCxnSpPr>
        <p:spPr>
          <a:xfrm>
            <a:off x="6154964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3C4CE3-C400-4921-B2E3-A6EF84B1B465}"/>
              </a:ext>
            </a:extLst>
          </p:cNvPr>
          <p:cNvCxnSpPr>
            <a:cxnSpLocks/>
          </p:cNvCxnSpPr>
          <p:nvPr/>
        </p:nvCxnSpPr>
        <p:spPr>
          <a:xfrm>
            <a:off x="6154964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7D785-74F2-418C-82CB-0A8EB9FF4661}"/>
              </a:ext>
            </a:extLst>
          </p:cNvPr>
          <p:cNvCxnSpPr>
            <a:cxnSpLocks/>
          </p:cNvCxnSpPr>
          <p:nvPr/>
        </p:nvCxnSpPr>
        <p:spPr>
          <a:xfrm>
            <a:off x="1942641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857442-4F9C-4472-95F8-2523706123ED}"/>
              </a:ext>
            </a:extLst>
          </p:cNvPr>
          <p:cNvCxnSpPr>
            <a:cxnSpLocks/>
          </p:cNvCxnSpPr>
          <p:nvPr/>
        </p:nvCxnSpPr>
        <p:spPr>
          <a:xfrm>
            <a:off x="1942641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329C11-EFCE-46F8-BED1-DB75AD0B2CEB}"/>
              </a:ext>
            </a:extLst>
          </p:cNvPr>
          <p:cNvCxnSpPr>
            <a:cxnSpLocks/>
          </p:cNvCxnSpPr>
          <p:nvPr/>
        </p:nvCxnSpPr>
        <p:spPr>
          <a:xfrm>
            <a:off x="6154964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D722-D10E-4E07-B6CC-5B793077C0DB}"/>
              </a:ext>
            </a:extLst>
          </p:cNvPr>
          <p:cNvCxnSpPr>
            <a:cxnSpLocks/>
          </p:cNvCxnSpPr>
          <p:nvPr/>
        </p:nvCxnSpPr>
        <p:spPr>
          <a:xfrm>
            <a:off x="6154964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0795A6-B9E4-46DF-B16B-A6D2231137E1}"/>
              </a:ext>
            </a:extLst>
          </p:cNvPr>
          <p:cNvCxnSpPr>
            <a:cxnSpLocks/>
          </p:cNvCxnSpPr>
          <p:nvPr/>
        </p:nvCxnSpPr>
        <p:spPr>
          <a:xfrm>
            <a:off x="17647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1E38C-6A0D-44C4-9985-36644F51807D}"/>
              </a:ext>
            </a:extLst>
          </p:cNvPr>
          <p:cNvCxnSpPr>
            <a:cxnSpLocks/>
          </p:cNvCxnSpPr>
          <p:nvPr/>
        </p:nvCxnSpPr>
        <p:spPr>
          <a:xfrm>
            <a:off x="190657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4C41DB-F78C-4EAC-9930-EA0D1937F9EF}"/>
              </a:ext>
            </a:extLst>
          </p:cNvPr>
          <p:cNvCxnSpPr>
            <a:cxnSpLocks/>
          </p:cNvCxnSpPr>
          <p:nvPr/>
        </p:nvCxnSpPr>
        <p:spPr>
          <a:xfrm>
            <a:off x="204362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91912-BF31-4DD7-8423-698C50587FD5}"/>
              </a:ext>
            </a:extLst>
          </p:cNvPr>
          <p:cNvCxnSpPr>
            <a:cxnSpLocks/>
          </p:cNvCxnSpPr>
          <p:nvPr/>
        </p:nvCxnSpPr>
        <p:spPr>
          <a:xfrm>
            <a:off x="21686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AFC2F8-BA26-45E2-B468-E93EBB06CD5B}"/>
              </a:ext>
            </a:extLst>
          </p:cNvPr>
          <p:cNvCxnSpPr>
            <a:cxnSpLocks/>
          </p:cNvCxnSpPr>
          <p:nvPr/>
        </p:nvCxnSpPr>
        <p:spPr>
          <a:xfrm>
            <a:off x="23104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6514B-0F3A-4696-AC30-131678C7FC90}"/>
              </a:ext>
            </a:extLst>
          </p:cNvPr>
          <p:cNvCxnSpPr>
            <a:cxnSpLocks/>
          </p:cNvCxnSpPr>
          <p:nvPr/>
        </p:nvCxnSpPr>
        <p:spPr>
          <a:xfrm>
            <a:off x="244754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4F333F-30E0-47CA-9786-0491DB4854CB}"/>
              </a:ext>
            </a:extLst>
          </p:cNvPr>
          <p:cNvCxnSpPr>
            <a:cxnSpLocks/>
          </p:cNvCxnSpPr>
          <p:nvPr/>
        </p:nvCxnSpPr>
        <p:spPr>
          <a:xfrm>
            <a:off x="257977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0519A3-EF39-490B-8F4E-AA5252D5A738}"/>
              </a:ext>
            </a:extLst>
          </p:cNvPr>
          <p:cNvCxnSpPr>
            <a:cxnSpLocks/>
          </p:cNvCxnSpPr>
          <p:nvPr/>
        </p:nvCxnSpPr>
        <p:spPr>
          <a:xfrm>
            <a:off x="27216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F44BA8-B43F-4156-A5E1-29086C19E59A}"/>
              </a:ext>
            </a:extLst>
          </p:cNvPr>
          <p:cNvCxnSpPr>
            <a:cxnSpLocks/>
          </p:cNvCxnSpPr>
          <p:nvPr/>
        </p:nvCxnSpPr>
        <p:spPr>
          <a:xfrm>
            <a:off x="285867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089375-C925-4A38-9CC3-00168530CB84}"/>
              </a:ext>
            </a:extLst>
          </p:cNvPr>
          <p:cNvCxnSpPr>
            <a:cxnSpLocks/>
          </p:cNvCxnSpPr>
          <p:nvPr/>
        </p:nvCxnSpPr>
        <p:spPr>
          <a:xfrm>
            <a:off x="298370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E05E3C-0D8D-43C5-B504-1E4D950B1B1D}"/>
              </a:ext>
            </a:extLst>
          </p:cNvPr>
          <p:cNvCxnSpPr>
            <a:cxnSpLocks/>
          </p:cNvCxnSpPr>
          <p:nvPr/>
        </p:nvCxnSpPr>
        <p:spPr>
          <a:xfrm>
            <a:off x="31255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516C1F-B650-46DB-AACF-B361E9F2DE80}"/>
              </a:ext>
            </a:extLst>
          </p:cNvPr>
          <p:cNvCxnSpPr>
            <a:cxnSpLocks/>
          </p:cNvCxnSpPr>
          <p:nvPr/>
        </p:nvCxnSpPr>
        <p:spPr>
          <a:xfrm>
            <a:off x="32625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0BDA90-4310-4951-88B2-138F0F7E929A}"/>
              </a:ext>
            </a:extLst>
          </p:cNvPr>
          <p:cNvCxnSpPr>
            <a:cxnSpLocks/>
          </p:cNvCxnSpPr>
          <p:nvPr/>
        </p:nvCxnSpPr>
        <p:spPr>
          <a:xfrm>
            <a:off x="33948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E72D55-D1CC-4CC0-AB62-8FE1D5A89AC2}"/>
              </a:ext>
            </a:extLst>
          </p:cNvPr>
          <p:cNvCxnSpPr>
            <a:cxnSpLocks/>
          </p:cNvCxnSpPr>
          <p:nvPr/>
        </p:nvCxnSpPr>
        <p:spPr>
          <a:xfrm>
            <a:off x="35366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DEADD8-AB83-4C62-878B-B1F9DB4021EF}"/>
              </a:ext>
            </a:extLst>
          </p:cNvPr>
          <p:cNvCxnSpPr>
            <a:cxnSpLocks/>
          </p:cNvCxnSpPr>
          <p:nvPr/>
        </p:nvCxnSpPr>
        <p:spPr>
          <a:xfrm>
            <a:off x="36737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B904C2-C27C-4ABD-8720-011B74A1C99F}"/>
              </a:ext>
            </a:extLst>
          </p:cNvPr>
          <p:cNvCxnSpPr>
            <a:cxnSpLocks/>
          </p:cNvCxnSpPr>
          <p:nvPr/>
        </p:nvCxnSpPr>
        <p:spPr>
          <a:xfrm>
            <a:off x="379875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B84BF1-642E-47C2-8840-26C3B042ED93}"/>
              </a:ext>
            </a:extLst>
          </p:cNvPr>
          <p:cNvCxnSpPr>
            <a:cxnSpLocks/>
          </p:cNvCxnSpPr>
          <p:nvPr/>
        </p:nvCxnSpPr>
        <p:spPr>
          <a:xfrm>
            <a:off x="394060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D3A61-0A7A-47C5-A2C8-CDD50C9243CA}"/>
              </a:ext>
            </a:extLst>
          </p:cNvPr>
          <p:cNvCxnSpPr>
            <a:cxnSpLocks/>
          </p:cNvCxnSpPr>
          <p:nvPr/>
        </p:nvCxnSpPr>
        <p:spPr>
          <a:xfrm>
            <a:off x="407765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A74A28-D7A1-43AB-9098-FA9015DC6593}"/>
              </a:ext>
            </a:extLst>
          </p:cNvPr>
          <p:cNvCxnSpPr>
            <a:cxnSpLocks/>
          </p:cNvCxnSpPr>
          <p:nvPr/>
        </p:nvCxnSpPr>
        <p:spPr>
          <a:xfrm>
            <a:off x="420989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B11DE-F011-4967-B82D-0BA1618224CA}"/>
              </a:ext>
            </a:extLst>
          </p:cNvPr>
          <p:cNvCxnSpPr>
            <a:cxnSpLocks/>
          </p:cNvCxnSpPr>
          <p:nvPr/>
        </p:nvCxnSpPr>
        <p:spPr>
          <a:xfrm>
            <a:off x="435174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0A27F6-A9D6-4CF9-9C58-78D5CF32DAB6}"/>
              </a:ext>
            </a:extLst>
          </p:cNvPr>
          <p:cNvCxnSpPr>
            <a:cxnSpLocks/>
          </p:cNvCxnSpPr>
          <p:nvPr/>
        </p:nvCxnSpPr>
        <p:spPr>
          <a:xfrm>
            <a:off x="44887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F530B5-0E82-4362-977B-CCAA9271BDFF}"/>
              </a:ext>
            </a:extLst>
          </p:cNvPr>
          <p:cNvCxnSpPr>
            <a:cxnSpLocks/>
          </p:cNvCxnSpPr>
          <p:nvPr/>
        </p:nvCxnSpPr>
        <p:spPr>
          <a:xfrm>
            <a:off x="461381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4E6B77-7256-49E9-95F1-B0BA70C67FB1}"/>
              </a:ext>
            </a:extLst>
          </p:cNvPr>
          <p:cNvCxnSpPr>
            <a:cxnSpLocks/>
          </p:cNvCxnSpPr>
          <p:nvPr/>
        </p:nvCxnSpPr>
        <p:spPr>
          <a:xfrm>
            <a:off x="47556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0672C1-1AE2-4602-804A-6445169D50BB}"/>
              </a:ext>
            </a:extLst>
          </p:cNvPr>
          <p:cNvCxnSpPr>
            <a:cxnSpLocks/>
          </p:cNvCxnSpPr>
          <p:nvPr/>
        </p:nvCxnSpPr>
        <p:spPr>
          <a:xfrm>
            <a:off x="489271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489B32-EC7B-4F67-ADED-7C45E5BD2080}"/>
              </a:ext>
            </a:extLst>
          </p:cNvPr>
          <p:cNvCxnSpPr>
            <a:cxnSpLocks/>
          </p:cNvCxnSpPr>
          <p:nvPr/>
        </p:nvCxnSpPr>
        <p:spPr>
          <a:xfrm>
            <a:off x="502494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441B8F-9E73-4D5C-8D49-7B42B5F9FC62}"/>
              </a:ext>
            </a:extLst>
          </p:cNvPr>
          <p:cNvCxnSpPr>
            <a:cxnSpLocks/>
          </p:cNvCxnSpPr>
          <p:nvPr/>
        </p:nvCxnSpPr>
        <p:spPr>
          <a:xfrm>
            <a:off x="51667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7C196E-D8C7-47C7-A29C-97350359B48B}"/>
              </a:ext>
            </a:extLst>
          </p:cNvPr>
          <p:cNvCxnSpPr>
            <a:cxnSpLocks/>
          </p:cNvCxnSpPr>
          <p:nvPr/>
        </p:nvCxnSpPr>
        <p:spPr>
          <a:xfrm>
            <a:off x="53038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D43AED-5164-4177-AB82-1BAF69A768F1}"/>
              </a:ext>
            </a:extLst>
          </p:cNvPr>
          <p:cNvCxnSpPr>
            <a:cxnSpLocks/>
          </p:cNvCxnSpPr>
          <p:nvPr/>
        </p:nvCxnSpPr>
        <p:spPr>
          <a:xfrm>
            <a:off x="542886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3662F5-4F87-430F-8B89-73AE94CEE311}"/>
              </a:ext>
            </a:extLst>
          </p:cNvPr>
          <p:cNvCxnSpPr>
            <a:cxnSpLocks/>
          </p:cNvCxnSpPr>
          <p:nvPr/>
        </p:nvCxnSpPr>
        <p:spPr>
          <a:xfrm>
            <a:off x="557072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DA855F3-4409-4619-BAC8-17BA559087DE}"/>
              </a:ext>
            </a:extLst>
          </p:cNvPr>
          <p:cNvCxnSpPr>
            <a:cxnSpLocks/>
          </p:cNvCxnSpPr>
          <p:nvPr/>
        </p:nvCxnSpPr>
        <p:spPr>
          <a:xfrm>
            <a:off x="57077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5EC826-108F-41F8-808D-44EC05B3955F}"/>
              </a:ext>
            </a:extLst>
          </p:cNvPr>
          <p:cNvCxnSpPr>
            <a:cxnSpLocks/>
          </p:cNvCxnSpPr>
          <p:nvPr/>
        </p:nvCxnSpPr>
        <p:spPr>
          <a:xfrm>
            <a:off x="584000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290596-DF7E-41CB-9397-0A8A39016E6C}"/>
              </a:ext>
            </a:extLst>
          </p:cNvPr>
          <p:cNvCxnSpPr>
            <a:cxnSpLocks/>
          </p:cNvCxnSpPr>
          <p:nvPr/>
        </p:nvCxnSpPr>
        <p:spPr>
          <a:xfrm>
            <a:off x="598185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8288F-9FDA-408A-8ABF-A095D6D99610}"/>
              </a:ext>
            </a:extLst>
          </p:cNvPr>
          <p:cNvCxnSpPr>
            <a:cxnSpLocks/>
          </p:cNvCxnSpPr>
          <p:nvPr/>
        </p:nvCxnSpPr>
        <p:spPr>
          <a:xfrm>
            <a:off x="61188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624E48-859D-444A-BE89-333744DEDFD6}"/>
              </a:ext>
            </a:extLst>
          </p:cNvPr>
          <p:cNvCxnSpPr>
            <a:cxnSpLocks/>
          </p:cNvCxnSpPr>
          <p:nvPr/>
        </p:nvCxnSpPr>
        <p:spPr>
          <a:xfrm>
            <a:off x="62439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152191-4FA0-4F3A-A58D-4150989F7AB3}"/>
              </a:ext>
            </a:extLst>
          </p:cNvPr>
          <p:cNvCxnSpPr>
            <a:cxnSpLocks/>
          </p:cNvCxnSpPr>
          <p:nvPr/>
        </p:nvCxnSpPr>
        <p:spPr>
          <a:xfrm>
            <a:off x="63521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20F0AD-944C-4290-90B0-AC2C635C4E3D}"/>
              </a:ext>
            </a:extLst>
          </p:cNvPr>
          <p:cNvCxnSpPr>
            <a:cxnSpLocks/>
          </p:cNvCxnSpPr>
          <p:nvPr/>
        </p:nvCxnSpPr>
        <p:spPr>
          <a:xfrm>
            <a:off x="648916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BF986C-3FEC-46BC-99B1-B13770904CC4}"/>
              </a:ext>
            </a:extLst>
          </p:cNvPr>
          <p:cNvCxnSpPr>
            <a:cxnSpLocks/>
          </p:cNvCxnSpPr>
          <p:nvPr/>
        </p:nvCxnSpPr>
        <p:spPr>
          <a:xfrm>
            <a:off x="662139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6B66A9-2408-4089-9C25-72F0FAB191BB}"/>
              </a:ext>
            </a:extLst>
          </p:cNvPr>
          <p:cNvCxnSpPr>
            <a:cxnSpLocks/>
          </p:cNvCxnSpPr>
          <p:nvPr/>
        </p:nvCxnSpPr>
        <p:spPr>
          <a:xfrm>
            <a:off x="676325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B913BB-354B-4251-9F9A-A3D24C88F30C}"/>
              </a:ext>
            </a:extLst>
          </p:cNvPr>
          <p:cNvCxnSpPr>
            <a:cxnSpLocks/>
          </p:cNvCxnSpPr>
          <p:nvPr/>
        </p:nvCxnSpPr>
        <p:spPr>
          <a:xfrm>
            <a:off x="690029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CF5E4B-BA14-405C-962E-B0C545DC2A03}"/>
              </a:ext>
            </a:extLst>
          </p:cNvPr>
          <p:cNvCxnSpPr>
            <a:cxnSpLocks/>
          </p:cNvCxnSpPr>
          <p:nvPr/>
        </p:nvCxnSpPr>
        <p:spPr>
          <a:xfrm>
            <a:off x="702531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CB9F61-C6C9-4798-91DF-EDD0CD0B4389}"/>
              </a:ext>
            </a:extLst>
          </p:cNvPr>
          <p:cNvCxnSpPr>
            <a:cxnSpLocks/>
          </p:cNvCxnSpPr>
          <p:nvPr/>
        </p:nvCxnSpPr>
        <p:spPr>
          <a:xfrm>
            <a:off x="71671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C8D058-2644-4D61-B310-605458BE242B}"/>
              </a:ext>
            </a:extLst>
          </p:cNvPr>
          <p:cNvCxnSpPr>
            <a:cxnSpLocks/>
          </p:cNvCxnSpPr>
          <p:nvPr/>
        </p:nvCxnSpPr>
        <p:spPr>
          <a:xfrm>
            <a:off x="73042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7B9A7B-4FD4-40D6-ADBE-2357C97CA84F}"/>
              </a:ext>
            </a:extLst>
          </p:cNvPr>
          <p:cNvCxnSpPr>
            <a:cxnSpLocks/>
          </p:cNvCxnSpPr>
          <p:nvPr/>
        </p:nvCxnSpPr>
        <p:spPr>
          <a:xfrm>
            <a:off x="74364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E95884-7B0C-42AA-A7B1-720C6FD424C6}"/>
              </a:ext>
            </a:extLst>
          </p:cNvPr>
          <p:cNvCxnSpPr>
            <a:cxnSpLocks/>
          </p:cNvCxnSpPr>
          <p:nvPr/>
        </p:nvCxnSpPr>
        <p:spPr>
          <a:xfrm>
            <a:off x="757830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F11E612-7861-458E-8044-D4D22001B1B8}"/>
              </a:ext>
            </a:extLst>
          </p:cNvPr>
          <p:cNvCxnSpPr>
            <a:cxnSpLocks/>
          </p:cNvCxnSpPr>
          <p:nvPr/>
        </p:nvCxnSpPr>
        <p:spPr>
          <a:xfrm>
            <a:off x="771535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96AC745-A0CF-42F4-9F2B-6B4E0F472B64}"/>
              </a:ext>
            </a:extLst>
          </p:cNvPr>
          <p:cNvCxnSpPr>
            <a:cxnSpLocks/>
          </p:cNvCxnSpPr>
          <p:nvPr/>
        </p:nvCxnSpPr>
        <p:spPr>
          <a:xfrm>
            <a:off x="784037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BA99DC-F292-4BE3-9194-D1DFBED47B52}"/>
              </a:ext>
            </a:extLst>
          </p:cNvPr>
          <p:cNvCxnSpPr>
            <a:cxnSpLocks/>
          </p:cNvCxnSpPr>
          <p:nvPr/>
        </p:nvCxnSpPr>
        <p:spPr>
          <a:xfrm>
            <a:off x="798222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105022-6D94-4B86-BB14-1226CFE93FF9}"/>
              </a:ext>
            </a:extLst>
          </p:cNvPr>
          <p:cNvCxnSpPr>
            <a:cxnSpLocks/>
          </p:cNvCxnSpPr>
          <p:nvPr/>
        </p:nvCxnSpPr>
        <p:spPr>
          <a:xfrm>
            <a:off x="81192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481FCB-C43F-4ABE-BB10-6FEA34F00B3A}"/>
              </a:ext>
            </a:extLst>
          </p:cNvPr>
          <p:cNvCxnSpPr>
            <a:cxnSpLocks/>
          </p:cNvCxnSpPr>
          <p:nvPr/>
        </p:nvCxnSpPr>
        <p:spPr>
          <a:xfrm>
            <a:off x="17647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4D6A26-68D0-4720-971F-B47B841D14F3}"/>
              </a:ext>
            </a:extLst>
          </p:cNvPr>
          <p:cNvCxnSpPr>
            <a:cxnSpLocks/>
          </p:cNvCxnSpPr>
          <p:nvPr/>
        </p:nvCxnSpPr>
        <p:spPr>
          <a:xfrm>
            <a:off x="190657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3CE35A2-7B53-419B-BF15-5378080C7EB6}"/>
              </a:ext>
            </a:extLst>
          </p:cNvPr>
          <p:cNvCxnSpPr>
            <a:cxnSpLocks/>
          </p:cNvCxnSpPr>
          <p:nvPr/>
        </p:nvCxnSpPr>
        <p:spPr>
          <a:xfrm>
            <a:off x="20436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5BB3823-704A-4ECA-9697-CB7053B3F312}"/>
              </a:ext>
            </a:extLst>
          </p:cNvPr>
          <p:cNvCxnSpPr>
            <a:cxnSpLocks/>
          </p:cNvCxnSpPr>
          <p:nvPr/>
        </p:nvCxnSpPr>
        <p:spPr>
          <a:xfrm>
            <a:off x="21686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B49595-929A-4039-9C1C-1A848BBE42EC}"/>
              </a:ext>
            </a:extLst>
          </p:cNvPr>
          <p:cNvCxnSpPr>
            <a:cxnSpLocks/>
          </p:cNvCxnSpPr>
          <p:nvPr/>
        </p:nvCxnSpPr>
        <p:spPr>
          <a:xfrm>
            <a:off x="23104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50D7A5-EAC5-4D82-8500-22FFD13704FF}"/>
              </a:ext>
            </a:extLst>
          </p:cNvPr>
          <p:cNvCxnSpPr>
            <a:cxnSpLocks/>
          </p:cNvCxnSpPr>
          <p:nvPr/>
        </p:nvCxnSpPr>
        <p:spPr>
          <a:xfrm>
            <a:off x="244754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ACB9C45-B822-4629-9040-444E11D4B6DB}"/>
              </a:ext>
            </a:extLst>
          </p:cNvPr>
          <p:cNvCxnSpPr>
            <a:cxnSpLocks/>
          </p:cNvCxnSpPr>
          <p:nvPr/>
        </p:nvCxnSpPr>
        <p:spPr>
          <a:xfrm>
            <a:off x="257977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3CBA3-0AD5-4390-A6DC-E517F66862DC}"/>
              </a:ext>
            </a:extLst>
          </p:cNvPr>
          <p:cNvCxnSpPr>
            <a:cxnSpLocks/>
          </p:cNvCxnSpPr>
          <p:nvPr/>
        </p:nvCxnSpPr>
        <p:spPr>
          <a:xfrm>
            <a:off x="27216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301DD0-7E8F-42A1-BF7B-F5FBBF31CBEE}"/>
              </a:ext>
            </a:extLst>
          </p:cNvPr>
          <p:cNvCxnSpPr>
            <a:cxnSpLocks/>
          </p:cNvCxnSpPr>
          <p:nvPr/>
        </p:nvCxnSpPr>
        <p:spPr>
          <a:xfrm>
            <a:off x="285867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3C39EC-C25B-480E-8599-F3E0B1C1A3D3}"/>
              </a:ext>
            </a:extLst>
          </p:cNvPr>
          <p:cNvCxnSpPr>
            <a:cxnSpLocks/>
          </p:cNvCxnSpPr>
          <p:nvPr/>
        </p:nvCxnSpPr>
        <p:spPr>
          <a:xfrm>
            <a:off x="298370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5BD472C-B47F-461F-BE3D-F26F7840927D}"/>
              </a:ext>
            </a:extLst>
          </p:cNvPr>
          <p:cNvCxnSpPr>
            <a:cxnSpLocks/>
          </p:cNvCxnSpPr>
          <p:nvPr/>
        </p:nvCxnSpPr>
        <p:spPr>
          <a:xfrm>
            <a:off x="312555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422C23-733A-48DB-8CDD-894644B5DB0D}"/>
              </a:ext>
            </a:extLst>
          </p:cNvPr>
          <p:cNvCxnSpPr>
            <a:cxnSpLocks/>
          </p:cNvCxnSpPr>
          <p:nvPr/>
        </p:nvCxnSpPr>
        <p:spPr>
          <a:xfrm>
            <a:off x="32625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700914B-2CC9-4BE0-A81E-9CDA301E6380}"/>
              </a:ext>
            </a:extLst>
          </p:cNvPr>
          <p:cNvCxnSpPr>
            <a:cxnSpLocks/>
          </p:cNvCxnSpPr>
          <p:nvPr/>
        </p:nvCxnSpPr>
        <p:spPr>
          <a:xfrm>
            <a:off x="33948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37D681-B0B6-486A-B446-F5BA0033455A}"/>
              </a:ext>
            </a:extLst>
          </p:cNvPr>
          <p:cNvCxnSpPr>
            <a:cxnSpLocks/>
          </p:cNvCxnSpPr>
          <p:nvPr/>
        </p:nvCxnSpPr>
        <p:spPr>
          <a:xfrm>
            <a:off x="35366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3CEEC8-923A-4591-BFEE-1D70E0D2BE95}"/>
              </a:ext>
            </a:extLst>
          </p:cNvPr>
          <p:cNvCxnSpPr>
            <a:cxnSpLocks/>
          </p:cNvCxnSpPr>
          <p:nvPr/>
        </p:nvCxnSpPr>
        <p:spPr>
          <a:xfrm>
            <a:off x="36737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314158-B34E-4C70-8964-E5503632CDD0}"/>
              </a:ext>
            </a:extLst>
          </p:cNvPr>
          <p:cNvCxnSpPr>
            <a:cxnSpLocks/>
          </p:cNvCxnSpPr>
          <p:nvPr/>
        </p:nvCxnSpPr>
        <p:spPr>
          <a:xfrm>
            <a:off x="379875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0B8AAF8-E887-42F3-B91A-0C21BDE52AF8}"/>
              </a:ext>
            </a:extLst>
          </p:cNvPr>
          <p:cNvCxnSpPr>
            <a:cxnSpLocks/>
          </p:cNvCxnSpPr>
          <p:nvPr/>
        </p:nvCxnSpPr>
        <p:spPr>
          <a:xfrm>
            <a:off x="394060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8095E7-8C4B-4C28-88E2-5C31C5D5B39E}"/>
              </a:ext>
            </a:extLst>
          </p:cNvPr>
          <p:cNvCxnSpPr>
            <a:cxnSpLocks/>
          </p:cNvCxnSpPr>
          <p:nvPr/>
        </p:nvCxnSpPr>
        <p:spPr>
          <a:xfrm>
            <a:off x="407765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FECF836-95B6-4E32-A203-C7CC1CEDC513}"/>
              </a:ext>
            </a:extLst>
          </p:cNvPr>
          <p:cNvCxnSpPr>
            <a:cxnSpLocks/>
          </p:cNvCxnSpPr>
          <p:nvPr/>
        </p:nvCxnSpPr>
        <p:spPr>
          <a:xfrm>
            <a:off x="420989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522FAB3-906D-4DC1-B49F-4A30F8D15B51}"/>
              </a:ext>
            </a:extLst>
          </p:cNvPr>
          <p:cNvCxnSpPr>
            <a:cxnSpLocks/>
          </p:cNvCxnSpPr>
          <p:nvPr/>
        </p:nvCxnSpPr>
        <p:spPr>
          <a:xfrm>
            <a:off x="435174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0C06930-F533-40DB-A59B-A9AA94D7C72F}"/>
              </a:ext>
            </a:extLst>
          </p:cNvPr>
          <p:cNvCxnSpPr>
            <a:cxnSpLocks/>
          </p:cNvCxnSpPr>
          <p:nvPr/>
        </p:nvCxnSpPr>
        <p:spPr>
          <a:xfrm>
            <a:off x="44887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466860-8163-41CB-A0E0-5163EAD87B43}"/>
              </a:ext>
            </a:extLst>
          </p:cNvPr>
          <p:cNvCxnSpPr>
            <a:cxnSpLocks/>
          </p:cNvCxnSpPr>
          <p:nvPr/>
        </p:nvCxnSpPr>
        <p:spPr>
          <a:xfrm>
            <a:off x="461381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058A0-4053-4AE9-A08D-48111F6871A7}"/>
              </a:ext>
            </a:extLst>
          </p:cNvPr>
          <p:cNvCxnSpPr>
            <a:cxnSpLocks/>
          </p:cNvCxnSpPr>
          <p:nvPr/>
        </p:nvCxnSpPr>
        <p:spPr>
          <a:xfrm>
            <a:off x="47556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B4767E-CC8C-455B-983E-3D1556723496}"/>
              </a:ext>
            </a:extLst>
          </p:cNvPr>
          <p:cNvCxnSpPr>
            <a:cxnSpLocks/>
          </p:cNvCxnSpPr>
          <p:nvPr/>
        </p:nvCxnSpPr>
        <p:spPr>
          <a:xfrm>
            <a:off x="489271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4F99A20-A8FD-4D96-AE0E-BFB80AB63017}"/>
              </a:ext>
            </a:extLst>
          </p:cNvPr>
          <p:cNvCxnSpPr>
            <a:cxnSpLocks/>
          </p:cNvCxnSpPr>
          <p:nvPr/>
        </p:nvCxnSpPr>
        <p:spPr>
          <a:xfrm>
            <a:off x="502494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B60DD77-F896-4F15-8AC1-AA3A7D445B5A}"/>
              </a:ext>
            </a:extLst>
          </p:cNvPr>
          <p:cNvCxnSpPr>
            <a:cxnSpLocks/>
          </p:cNvCxnSpPr>
          <p:nvPr/>
        </p:nvCxnSpPr>
        <p:spPr>
          <a:xfrm>
            <a:off x="516679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9228BF4-1C11-4ACE-B654-F94CDBBD15F8}"/>
              </a:ext>
            </a:extLst>
          </p:cNvPr>
          <p:cNvCxnSpPr>
            <a:cxnSpLocks/>
          </p:cNvCxnSpPr>
          <p:nvPr/>
        </p:nvCxnSpPr>
        <p:spPr>
          <a:xfrm>
            <a:off x="53038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2415D7-4390-4E75-ACC9-A03A339F2625}"/>
              </a:ext>
            </a:extLst>
          </p:cNvPr>
          <p:cNvCxnSpPr>
            <a:cxnSpLocks/>
          </p:cNvCxnSpPr>
          <p:nvPr/>
        </p:nvCxnSpPr>
        <p:spPr>
          <a:xfrm>
            <a:off x="542886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548CF55-1F79-4DA0-A76A-0B7D337179EB}"/>
              </a:ext>
            </a:extLst>
          </p:cNvPr>
          <p:cNvCxnSpPr>
            <a:cxnSpLocks/>
          </p:cNvCxnSpPr>
          <p:nvPr/>
        </p:nvCxnSpPr>
        <p:spPr>
          <a:xfrm>
            <a:off x="55707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1165A6-8651-4ED0-ABD2-D9529C9FB228}"/>
              </a:ext>
            </a:extLst>
          </p:cNvPr>
          <p:cNvCxnSpPr>
            <a:cxnSpLocks/>
          </p:cNvCxnSpPr>
          <p:nvPr/>
        </p:nvCxnSpPr>
        <p:spPr>
          <a:xfrm>
            <a:off x="57077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531824A-FA58-4CF9-8252-31FC5A7FC6E5}"/>
              </a:ext>
            </a:extLst>
          </p:cNvPr>
          <p:cNvCxnSpPr>
            <a:cxnSpLocks/>
          </p:cNvCxnSpPr>
          <p:nvPr/>
        </p:nvCxnSpPr>
        <p:spPr>
          <a:xfrm>
            <a:off x="584000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29186FA-33B2-4A98-9BED-11ED2DA26169}"/>
              </a:ext>
            </a:extLst>
          </p:cNvPr>
          <p:cNvCxnSpPr>
            <a:cxnSpLocks/>
          </p:cNvCxnSpPr>
          <p:nvPr/>
        </p:nvCxnSpPr>
        <p:spPr>
          <a:xfrm>
            <a:off x="5948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97F23F-3FA0-4C07-B337-4582028D089B}"/>
              </a:ext>
            </a:extLst>
          </p:cNvPr>
          <p:cNvCxnSpPr>
            <a:cxnSpLocks/>
          </p:cNvCxnSpPr>
          <p:nvPr/>
        </p:nvCxnSpPr>
        <p:spPr>
          <a:xfrm>
            <a:off x="60852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1FBF471-4DC1-489F-8673-BAD1433E576D}"/>
              </a:ext>
            </a:extLst>
          </p:cNvPr>
          <p:cNvCxnSpPr>
            <a:cxnSpLocks/>
          </p:cNvCxnSpPr>
          <p:nvPr/>
        </p:nvCxnSpPr>
        <p:spPr>
          <a:xfrm>
            <a:off x="62439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F7C08B2-2B82-484E-8854-85C33C49551E}"/>
              </a:ext>
            </a:extLst>
          </p:cNvPr>
          <p:cNvCxnSpPr>
            <a:cxnSpLocks/>
          </p:cNvCxnSpPr>
          <p:nvPr/>
        </p:nvCxnSpPr>
        <p:spPr>
          <a:xfrm>
            <a:off x="635211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C72670B-D3EC-4088-A27E-E86DA3E95657}"/>
              </a:ext>
            </a:extLst>
          </p:cNvPr>
          <p:cNvCxnSpPr>
            <a:cxnSpLocks/>
          </p:cNvCxnSpPr>
          <p:nvPr/>
        </p:nvCxnSpPr>
        <p:spPr>
          <a:xfrm>
            <a:off x="65228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5D44016-4D09-47A0-B85A-BF46362E2C0D}"/>
              </a:ext>
            </a:extLst>
          </p:cNvPr>
          <p:cNvCxnSpPr>
            <a:cxnSpLocks/>
          </p:cNvCxnSpPr>
          <p:nvPr/>
        </p:nvCxnSpPr>
        <p:spPr>
          <a:xfrm>
            <a:off x="66273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4149100-6083-4D73-913B-4FA8CCBEDFD4}"/>
              </a:ext>
            </a:extLst>
          </p:cNvPr>
          <p:cNvCxnSpPr>
            <a:cxnSpLocks/>
          </p:cNvCxnSpPr>
          <p:nvPr/>
        </p:nvCxnSpPr>
        <p:spPr>
          <a:xfrm>
            <a:off x="67691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04FD6F-DC83-4BE8-8608-539B0DA304B2}"/>
              </a:ext>
            </a:extLst>
          </p:cNvPr>
          <p:cNvCxnSpPr>
            <a:cxnSpLocks/>
          </p:cNvCxnSpPr>
          <p:nvPr/>
        </p:nvCxnSpPr>
        <p:spPr>
          <a:xfrm>
            <a:off x="690621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CEC76DF-E5FF-466E-A4FD-7D93672643CD}"/>
              </a:ext>
            </a:extLst>
          </p:cNvPr>
          <p:cNvCxnSpPr>
            <a:cxnSpLocks/>
          </p:cNvCxnSpPr>
          <p:nvPr/>
        </p:nvCxnSpPr>
        <p:spPr>
          <a:xfrm>
            <a:off x="703124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386FA22-626A-4676-BBEB-98231A3958EA}"/>
              </a:ext>
            </a:extLst>
          </p:cNvPr>
          <p:cNvCxnSpPr>
            <a:cxnSpLocks/>
          </p:cNvCxnSpPr>
          <p:nvPr/>
        </p:nvCxnSpPr>
        <p:spPr>
          <a:xfrm>
            <a:off x="717309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7256CEA-4B58-4988-9A30-7DAD9BB3C14B}"/>
              </a:ext>
            </a:extLst>
          </p:cNvPr>
          <p:cNvCxnSpPr>
            <a:cxnSpLocks/>
          </p:cNvCxnSpPr>
          <p:nvPr/>
        </p:nvCxnSpPr>
        <p:spPr>
          <a:xfrm>
            <a:off x="73101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B7DD9E-DFCD-4148-AC2B-55B38AE97D02}"/>
              </a:ext>
            </a:extLst>
          </p:cNvPr>
          <p:cNvCxnSpPr>
            <a:cxnSpLocks/>
          </p:cNvCxnSpPr>
          <p:nvPr/>
        </p:nvCxnSpPr>
        <p:spPr>
          <a:xfrm>
            <a:off x="744237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D24C108-0406-4ADB-8E69-4D845F5DB943}"/>
              </a:ext>
            </a:extLst>
          </p:cNvPr>
          <p:cNvCxnSpPr>
            <a:cxnSpLocks/>
          </p:cNvCxnSpPr>
          <p:nvPr/>
        </p:nvCxnSpPr>
        <p:spPr>
          <a:xfrm>
            <a:off x="758422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A5F5C04-0E1F-4388-BAB8-BE1096E88A86}"/>
              </a:ext>
            </a:extLst>
          </p:cNvPr>
          <p:cNvCxnSpPr>
            <a:cxnSpLocks/>
          </p:cNvCxnSpPr>
          <p:nvPr/>
        </p:nvCxnSpPr>
        <p:spPr>
          <a:xfrm>
            <a:off x="77212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DA1F84-ABF6-4F1C-BF91-584B94FE106D}"/>
              </a:ext>
            </a:extLst>
          </p:cNvPr>
          <p:cNvCxnSpPr>
            <a:cxnSpLocks/>
          </p:cNvCxnSpPr>
          <p:nvPr/>
        </p:nvCxnSpPr>
        <p:spPr>
          <a:xfrm>
            <a:off x="784629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C712D84-1D60-4103-8215-07C9360DD1C8}"/>
              </a:ext>
            </a:extLst>
          </p:cNvPr>
          <p:cNvCxnSpPr>
            <a:cxnSpLocks/>
          </p:cNvCxnSpPr>
          <p:nvPr/>
        </p:nvCxnSpPr>
        <p:spPr>
          <a:xfrm>
            <a:off x="798815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0D29071-1344-408B-B1EF-7B46DE44206E}"/>
              </a:ext>
            </a:extLst>
          </p:cNvPr>
          <p:cNvCxnSpPr>
            <a:cxnSpLocks/>
          </p:cNvCxnSpPr>
          <p:nvPr/>
        </p:nvCxnSpPr>
        <p:spPr>
          <a:xfrm>
            <a:off x="8125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1420119-83FD-4356-A1E8-7FD9A3E0AFB4}"/>
              </a:ext>
            </a:extLst>
          </p:cNvPr>
          <p:cNvCxnSpPr>
            <a:cxnSpLocks/>
          </p:cNvCxnSpPr>
          <p:nvPr/>
        </p:nvCxnSpPr>
        <p:spPr>
          <a:xfrm>
            <a:off x="82579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46B228-2440-4DEA-A32C-02FF247E0C86}"/>
              </a:ext>
            </a:extLst>
          </p:cNvPr>
          <p:cNvCxnSpPr>
            <a:cxnSpLocks/>
          </p:cNvCxnSpPr>
          <p:nvPr/>
        </p:nvCxnSpPr>
        <p:spPr>
          <a:xfrm>
            <a:off x="83949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E3996CF-D75E-4FEA-BF6D-AC45CF6FD1BE}"/>
              </a:ext>
            </a:extLst>
          </p:cNvPr>
          <p:cNvCxnSpPr>
            <a:cxnSpLocks/>
          </p:cNvCxnSpPr>
          <p:nvPr/>
        </p:nvCxnSpPr>
        <p:spPr>
          <a:xfrm>
            <a:off x="85199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D4A642D-AF92-4BDF-B36F-92ADF6FFFAFC}"/>
              </a:ext>
            </a:extLst>
          </p:cNvPr>
          <p:cNvCxnSpPr>
            <a:cxnSpLocks/>
          </p:cNvCxnSpPr>
          <p:nvPr/>
        </p:nvCxnSpPr>
        <p:spPr>
          <a:xfrm>
            <a:off x="866183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7512617-8724-420D-9BD1-E618D310940B}"/>
              </a:ext>
            </a:extLst>
          </p:cNvPr>
          <p:cNvCxnSpPr>
            <a:cxnSpLocks/>
          </p:cNvCxnSpPr>
          <p:nvPr/>
        </p:nvCxnSpPr>
        <p:spPr>
          <a:xfrm>
            <a:off x="879887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E887A0B-2C56-4C29-B678-1FA0991F9166}"/>
              </a:ext>
            </a:extLst>
          </p:cNvPr>
          <p:cNvCxnSpPr>
            <a:cxnSpLocks/>
          </p:cNvCxnSpPr>
          <p:nvPr/>
        </p:nvCxnSpPr>
        <p:spPr>
          <a:xfrm>
            <a:off x="893111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095B65E-06F4-4172-9D5C-5B627FE4C55D}"/>
              </a:ext>
            </a:extLst>
          </p:cNvPr>
          <p:cNvCxnSpPr>
            <a:cxnSpLocks/>
          </p:cNvCxnSpPr>
          <p:nvPr/>
        </p:nvCxnSpPr>
        <p:spPr>
          <a:xfrm>
            <a:off x="907296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99F38BB-0A3B-473A-8754-DB9FDB75BE00}"/>
              </a:ext>
            </a:extLst>
          </p:cNvPr>
          <p:cNvCxnSpPr>
            <a:cxnSpLocks/>
          </p:cNvCxnSpPr>
          <p:nvPr/>
        </p:nvCxnSpPr>
        <p:spPr>
          <a:xfrm>
            <a:off x="92100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845C1F8-C5C9-4729-A67E-7A3132B637F5}"/>
              </a:ext>
            </a:extLst>
          </p:cNvPr>
          <p:cNvCxnSpPr>
            <a:cxnSpLocks/>
          </p:cNvCxnSpPr>
          <p:nvPr/>
        </p:nvCxnSpPr>
        <p:spPr>
          <a:xfrm>
            <a:off x="933503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14A3855-0C51-4150-AFEB-08EB63C675B9}"/>
              </a:ext>
            </a:extLst>
          </p:cNvPr>
          <p:cNvCxnSpPr>
            <a:cxnSpLocks/>
          </p:cNvCxnSpPr>
          <p:nvPr/>
        </p:nvCxnSpPr>
        <p:spPr>
          <a:xfrm>
            <a:off x="947688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A1E7122-1DCE-4229-A68E-E52C8BE5B259}"/>
              </a:ext>
            </a:extLst>
          </p:cNvPr>
          <p:cNvCxnSpPr>
            <a:cxnSpLocks/>
          </p:cNvCxnSpPr>
          <p:nvPr/>
        </p:nvCxnSpPr>
        <p:spPr>
          <a:xfrm>
            <a:off x="96139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74A0B1F-BFCE-41C2-8FF8-EC1D28337F01}"/>
              </a:ext>
            </a:extLst>
          </p:cNvPr>
          <p:cNvCxnSpPr>
            <a:cxnSpLocks/>
          </p:cNvCxnSpPr>
          <p:nvPr/>
        </p:nvCxnSpPr>
        <p:spPr>
          <a:xfrm>
            <a:off x="97408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5B8BCF8-C657-4100-80C4-94EFC68F675E}"/>
              </a:ext>
            </a:extLst>
          </p:cNvPr>
          <p:cNvCxnSpPr>
            <a:cxnSpLocks/>
          </p:cNvCxnSpPr>
          <p:nvPr/>
        </p:nvCxnSpPr>
        <p:spPr>
          <a:xfrm>
            <a:off x="986590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32ED0ED-96FE-4D40-B3D3-E4F2EDACD697}"/>
              </a:ext>
            </a:extLst>
          </p:cNvPr>
          <p:cNvCxnSpPr>
            <a:cxnSpLocks/>
          </p:cNvCxnSpPr>
          <p:nvPr/>
        </p:nvCxnSpPr>
        <p:spPr>
          <a:xfrm>
            <a:off x="100077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6D3B42B-81C7-40DA-B6BB-BF9C1B40DD90}"/>
              </a:ext>
            </a:extLst>
          </p:cNvPr>
          <p:cNvCxnSpPr>
            <a:cxnSpLocks/>
          </p:cNvCxnSpPr>
          <p:nvPr/>
        </p:nvCxnSpPr>
        <p:spPr>
          <a:xfrm>
            <a:off x="1014480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1FCCA46-BAE4-41E1-BB44-1128E535AE21}"/>
              </a:ext>
            </a:extLst>
          </p:cNvPr>
          <p:cNvCxnSpPr>
            <a:cxnSpLocks/>
          </p:cNvCxnSpPr>
          <p:nvPr/>
        </p:nvCxnSpPr>
        <p:spPr>
          <a:xfrm>
            <a:off x="82579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852568A-993A-4F69-9C27-DC3B71E58988}"/>
              </a:ext>
            </a:extLst>
          </p:cNvPr>
          <p:cNvCxnSpPr>
            <a:cxnSpLocks/>
          </p:cNvCxnSpPr>
          <p:nvPr/>
        </p:nvCxnSpPr>
        <p:spPr>
          <a:xfrm>
            <a:off x="83949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EB88C5-A2F6-4DBD-B74E-EC3FD806CAC0}"/>
              </a:ext>
            </a:extLst>
          </p:cNvPr>
          <p:cNvCxnSpPr>
            <a:cxnSpLocks/>
          </p:cNvCxnSpPr>
          <p:nvPr/>
        </p:nvCxnSpPr>
        <p:spPr>
          <a:xfrm>
            <a:off x="85199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B6CBA3-04F4-4324-998B-081182AB9EDE}"/>
              </a:ext>
            </a:extLst>
          </p:cNvPr>
          <p:cNvCxnSpPr>
            <a:cxnSpLocks/>
          </p:cNvCxnSpPr>
          <p:nvPr/>
        </p:nvCxnSpPr>
        <p:spPr>
          <a:xfrm>
            <a:off x="866183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388F605-2211-4314-9912-89EFBBDAE57F}"/>
              </a:ext>
            </a:extLst>
          </p:cNvPr>
          <p:cNvCxnSpPr>
            <a:cxnSpLocks/>
          </p:cNvCxnSpPr>
          <p:nvPr/>
        </p:nvCxnSpPr>
        <p:spPr>
          <a:xfrm>
            <a:off x="879887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75778D9-D12F-4319-949A-309491AC9707}"/>
              </a:ext>
            </a:extLst>
          </p:cNvPr>
          <p:cNvCxnSpPr>
            <a:cxnSpLocks/>
          </p:cNvCxnSpPr>
          <p:nvPr/>
        </p:nvCxnSpPr>
        <p:spPr>
          <a:xfrm>
            <a:off x="893111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473460-0A11-45D7-B9FB-275AB910AC87}"/>
              </a:ext>
            </a:extLst>
          </p:cNvPr>
          <p:cNvCxnSpPr>
            <a:cxnSpLocks/>
          </p:cNvCxnSpPr>
          <p:nvPr/>
        </p:nvCxnSpPr>
        <p:spPr>
          <a:xfrm>
            <a:off x="907296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1DEC509-8C94-46EA-B90A-1A3112EA537A}"/>
              </a:ext>
            </a:extLst>
          </p:cNvPr>
          <p:cNvCxnSpPr>
            <a:cxnSpLocks/>
          </p:cNvCxnSpPr>
          <p:nvPr/>
        </p:nvCxnSpPr>
        <p:spPr>
          <a:xfrm>
            <a:off x="92100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CBDDFC5-14C9-44BA-949C-36818D1228CF}"/>
              </a:ext>
            </a:extLst>
          </p:cNvPr>
          <p:cNvCxnSpPr>
            <a:cxnSpLocks/>
          </p:cNvCxnSpPr>
          <p:nvPr/>
        </p:nvCxnSpPr>
        <p:spPr>
          <a:xfrm>
            <a:off x="933503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495B875-073F-4D78-8A05-E1F98253F1DE}"/>
              </a:ext>
            </a:extLst>
          </p:cNvPr>
          <p:cNvCxnSpPr>
            <a:cxnSpLocks/>
          </p:cNvCxnSpPr>
          <p:nvPr/>
        </p:nvCxnSpPr>
        <p:spPr>
          <a:xfrm>
            <a:off x="947688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1754C21-0352-49B1-950F-E0ECF8996BCE}"/>
              </a:ext>
            </a:extLst>
          </p:cNvPr>
          <p:cNvCxnSpPr>
            <a:cxnSpLocks/>
          </p:cNvCxnSpPr>
          <p:nvPr/>
        </p:nvCxnSpPr>
        <p:spPr>
          <a:xfrm>
            <a:off x="96139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0824302-9AE5-4979-9B40-EB230F1F655E}"/>
              </a:ext>
            </a:extLst>
          </p:cNvPr>
          <p:cNvCxnSpPr>
            <a:cxnSpLocks/>
          </p:cNvCxnSpPr>
          <p:nvPr/>
        </p:nvCxnSpPr>
        <p:spPr>
          <a:xfrm>
            <a:off x="97408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81181A7-B8DD-4C1F-80F3-C9852487FC8C}"/>
              </a:ext>
            </a:extLst>
          </p:cNvPr>
          <p:cNvCxnSpPr>
            <a:cxnSpLocks/>
          </p:cNvCxnSpPr>
          <p:nvPr/>
        </p:nvCxnSpPr>
        <p:spPr>
          <a:xfrm>
            <a:off x="986590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06BA7D-E139-43B5-9AC0-BAC9DF0F7C05}"/>
              </a:ext>
            </a:extLst>
          </p:cNvPr>
          <p:cNvCxnSpPr>
            <a:cxnSpLocks/>
          </p:cNvCxnSpPr>
          <p:nvPr/>
        </p:nvCxnSpPr>
        <p:spPr>
          <a:xfrm>
            <a:off x="100077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72D0A33-9DED-4109-A28E-45546A8D4AE7}"/>
              </a:ext>
            </a:extLst>
          </p:cNvPr>
          <p:cNvCxnSpPr>
            <a:cxnSpLocks/>
          </p:cNvCxnSpPr>
          <p:nvPr/>
        </p:nvCxnSpPr>
        <p:spPr>
          <a:xfrm>
            <a:off x="1014480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D4374F1-5190-4338-BD21-D6C790F5A735}"/>
              </a:ext>
            </a:extLst>
          </p:cNvPr>
          <p:cNvSpPr txBox="1"/>
          <p:nvPr/>
        </p:nvSpPr>
        <p:spPr>
          <a:xfrm>
            <a:off x="473617" y="745617"/>
            <a:ext cx="5770306" cy="304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ಬ್ರೆಡ್ ಬೋರ್ಡ್ ರಚನೆ ಮತ್ತು ಸಂಪರ್ಕಗಳು </a:t>
            </a:r>
            <a:endParaRPr lang="en-IN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D1C02A7-BCEF-4669-B548-BC83F5A30A79}"/>
              </a:ext>
            </a:extLst>
          </p:cNvPr>
          <p:cNvSpPr txBox="1"/>
          <p:nvPr/>
        </p:nvSpPr>
        <p:spPr>
          <a:xfrm>
            <a:off x="1619350" y="4567060"/>
            <a:ext cx="6775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ವಿಭಾಗ</a:t>
            </a:r>
            <a:r>
              <a:rPr lang="en-IN" dirty="0"/>
              <a:t> 1 </a:t>
            </a:r>
            <a:r>
              <a:rPr lang="en-IN" dirty="0" err="1"/>
              <a:t>ಮತ್ತು</a:t>
            </a:r>
            <a:r>
              <a:rPr lang="en-IN" dirty="0"/>
              <a:t> 4 </a:t>
            </a:r>
            <a:r>
              <a:rPr lang="en-IN" dirty="0" err="1"/>
              <a:t>ರಲ್ಲಿ</a:t>
            </a:r>
            <a:r>
              <a:rPr lang="en-IN" dirty="0"/>
              <a:t> </a:t>
            </a:r>
            <a:r>
              <a:rPr lang="kn-IN" dirty="0"/>
              <a:t>ರಂಧ್ರಗಳ ನಡುವೆ </a:t>
            </a:r>
            <a:r>
              <a:rPr lang="en-IN" dirty="0" err="1"/>
              <a:t>ಸಂಪರ್ಕವು</a:t>
            </a:r>
            <a:r>
              <a:rPr lang="en-IN" dirty="0"/>
              <a:t> </a:t>
            </a:r>
            <a:r>
              <a:rPr lang="en-IN" dirty="0" err="1"/>
              <a:t>ಅಡ್ಡ</a:t>
            </a:r>
            <a:r>
              <a:rPr lang="en-IN" dirty="0"/>
              <a:t> </a:t>
            </a:r>
            <a:r>
              <a:rPr lang="en-IN" dirty="0" err="1"/>
              <a:t>ದಿಕ್ಕಿನಲ್ಲಿ</a:t>
            </a:r>
            <a:r>
              <a:rPr lang="en-IN" dirty="0"/>
              <a:t> </a:t>
            </a:r>
            <a:r>
              <a:rPr lang="en-IN" dirty="0" err="1"/>
              <a:t>ಇರುತ್ತದೆ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 err="1"/>
              <a:t>ವಿಭಾಗ</a:t>
            </a:r>
            <a:r>
              <a:rPr lang="en-IN" dirty="0"/>
              <a:t> 2 </a:t>
            </a:r>
            <a:r>
              <a:rPr lang="en-IN" dirty="0" err="1"/>
              <a:t>ಮತ್ತು</a:t>
            </a:r>
            <a:r>
              <a:rPr lang="en-IN" dirty="0"/>
              <a:t> 3 </a:t>
            </a:r>
            <a:r>
              <a:rPr lang="en-IN" dirty="0" err="1"/>
              <a:t>ರಲ್ಲಿ</a:t>
            </a:r>
            <a:r>
              <a:rPr lang="en-IN" dirty="0"/>
              <a:t> </a:t>
            </a:r>
            <a:r>
              <a:rPr lang="kn-IN" dirty="0"/>
              <a:t>ರಂಧ್ರಗಳ ನಡುವೆ </a:t>
            </a:r>
            <a:r>
              <a:rPr lang="en-IN" dirty="0" err="1"/>
              <a:t>ಸಂಪರ್ಕವು</a:t>
            </a:r>
            <a:r>
              <a:rPr lang="en-IN" dirty="0"/>
              <a:t> </a:t>
            </a:r>
            <a:r>
              <a:rPr lang="en-IN" dirty="0" err="1"/>
              <a:t>ಲಂಬ</a:t>
            </a:r>
            <a:r>
              <a:rPr lang="en-IN" dirty="0"/>
              <a:t> </a:t>
            </a:r>
            <a:r>
              <a:rPr lang="en-IN" dirty="0" err="1"/>
              <a:t>ದಿಕ್ಕಿನಲ್ಲಿ</a:t>
            </a:r>
            <a:r>
              <a:rPr lang="en-IN" dirty="0"/>
              <a:t> </a:t>
            </a:r>
            <a:r>
              <a:rPr lang="en-IN" dirty="0" err="1"/>
              <a:t>ಇರುತ್ತದೆ</a:t>
            </a:r>
            <a:r>
              <a:rPr lang="en-IN" dirty="0"/>
              <a:t>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784B4B3-2AF3-43B4-A167-E83290A66767}"/>
              </a:ext>
            </a:extLst>
          </p:cNvPr>
          <p:cNvSpPr txBox="1"/>
          <p:nvPr/>
        </p:nvSpPr>
        <p:spPr>
          <a:xfrm>
            <a:off x="3744630" y="169287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AF68D33-4674-4004-BE82-AA69E3A12DFB}"/>
              </a:ext>
            </a:extLst>
          </p:cNvPr>
          <p:cNvSpPr txBox="1"/>
          <p:nvPr/>
        </p:nvSpPr>
        <p:spPr>
          <a:xfrm>
            <a:off x="8814404" y="2443219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F9A5DDA-C89D-495C-95B4-9305D9E2A1E6}"/>
              </a:ext>
            </a:extLst>
          </p:cNvPr>
          <p:cNvSpPr txBox="1"/>
          <p:nvPr/>
        </p:nvSpPr>
        <p:spPr>
          <a:xfrm>
            <a:off x="8803686" y="327049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030B1C-B893-47AA-8068-3C588536BDC7}"/>
              </a:ext>
            </a:extLst>
          </p:cNvPr>
          <p:cNvSpPr txBox="1"/>
          <p:nvPr/>
        </p:nvSpPr>
        <p:spPr>
          <a:xfrm>
            <a:off x="4592759" y="386256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8CD9CD-60A6-4DBD-9C28-E1B47969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65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8D5D7A95-01EC-4AD7-838D-52AA6642F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2" y="887259"/>
            <a:ext cx="11027077" cy="508348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E6FAD-1029-4C09-95DE-03CF0DE54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2349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510704A-0143-485B-8760-2C495B2D1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1922" y="1746886"/>
            <a:ext cx="6096000" cy="28098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2B297C-55EC-4B6F-83EF-3969B76F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0405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to Use a Breadboard - learn.sparkfun.com">
            <a:extLst>
              <a:ext uri="{FF2B5EF4-FFF2-40B4-BE49-F238E27FC236}">
                <a16:creationId xmlns:a16="http://schemas.microsoft.com/office/drawing/2014/main" id="{820B07B6-3CF7-4AAB-8030-703BFD829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60" y="1242753"/>
            <a:ext cx="9452660" cy="343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81F63F-8A72-4B3E-BF40-99A92BF67A6C}"/>
              </a:ext>
            </a:extLst>
          </p:cNvPr>
          <p:cNvCxnSpPr>
            <a:cxnSpLocks/>
          </p:cNvCxnSpPr>
          <p:nvPr/>
        </p:nvCxnSpPr>
        <p:spPr>
          <a:xfrm>
            <a:off x="1942641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227F29-0B1A-4FA1-A771-58B90FD7071D}"/>
              </a:ext>
            </a:extLst>
          </p:cNvPr>
          <p:cNvCxnSpPr>
            <a:cxnSpLocks/>
          </p:cNvCxnSpPr>
          <p:nvPr/>
        </p:nvCxnSpPr>
        <p:spPr>
          <a:xfrm>
            <a:off x="1942641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00FCFE-23A3-488A-BC99-AB413A5798C3}"/>
              </a:ext>
            </a:extLst>
          </p:cNvPr>
          <p:cNvCxnSpPr>
            <a:cxnSpLocks/>
          </p:cNvCxnSpPr>
          <p:nvPr/>
        </p:nvCxnSpPr>
        <p:spPr>
          <a:xfrm>
            <a:off x="6154964" y="1840211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3C4CE3-C400-4921-B2E3-A6EF84B1B465}"/>
              </a:ext>
            </a:extLst>
          </p:cNvPr>
          <p:cNvCxnSpPr>
            <a:cxnSpLocks/>
          </p:cNvCxnSpPr>
          <p:nvPr/>
        </p:nvCxnSpPr>
        <p:spPr>
          <a:xfrm>
            <a:off x="6154964" y="1975924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7D785-74F2-418C-82CB-0A8EB9FF4661}"/>
              </a:ext>
            </a:extLst>
          </p:cNvPr>
          <p:cNvCxnSpPr>
            <a:cxnSpLocks/>
          </p:cNvCxnSpPr>
          <p:nvPr/>
        </p:nvCxnSpPr>
        <p:spPr>
          <a:xfrm>
            <a:off x="1942641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857442-4F9C-4472-95F8-2523706123ED}"/>
              </a:ext>
            </a:extLst>
          </p:cNvPr>
          <p:cNvCxnSpPr>
            <a:cxnSpLocks/>
          </p:cNvCxnSpPr>
          <p:nvPr/>
        </p:nvCxnSpPr>
        <p:spPr>
          <a:xfrm>
            <a:off x="1942641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329C11-EFCE-46F8-BED1-DB75AD0B2CEB}"/>
              </a:ext>
            </a:extLst>
          </p:cNvPr>
          <p:cNvCxnSpPr>
            <a:cxnSpLocks/>
          </p:cNvCxnSpPr>
          <p:nvPr/>
        </p:nvCxnSpPr>
        <p:spPr>
          <a:xfrm>
            <a:off x="6154964" y="3924329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67D722-D10E-4E07-B6CC-5B793077C0DB}"/>
              </a:ext>
            </a:extLst>
          </p:cNvPr>
          <p:cNvCxnSpPr>
            <a:cxnSpLocks/>
          </p:cNvCxnSpPr>
          <p:nvPr/>
        </p:nvCxnSpPr>
        <p:spPr>
          <a:xfrm>
            <a:off x="6154964" y="4060042"/>
            <a:ext cx="3852969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0795A6-B9E4-46DF-B16B-A6D2231137E1}"/>
              </a:ext>
            </a:extLst>
          </p:cNvPr>
          <p:cNvCxnSpPr>
            <a:cxnSpLocks/>
          </p:cNvCxnSpPr>
          <p:nvPr/>
        </p:nvCxnSpPr>
        <p:spPr>
          <a:xfrm>
            <a:off x="17647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1E38C-6A0D-44C4-9985-36644F51807D}"/>
              </a:ext>
            </a:extLst>
          </p:cNvPr>
          <p:cNvCxnSpPr>
            <a:cxnSpLocks/>
          </p:cNvCxnSpPr>
          <p:nvPr/>
        </p:nvCxnSpPr>
        <p:spPr>
          <a:xfrm>
            <a:off x="190657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4C41DB-F78C-4EAC-9930-EA0D1937F9EF}"/>
              </a:ext>
            </a:extLst>
          </p:cNvPr>
          <p:cNvCxnSpPr>
            <a:cxnSpLocks/>
          </p:cNvCxnSpPr>
          <p:nvPr/>
        </p:nvCxnSpPr>
        <p:spPr>
          <a:xfrm>
            <a:off x="204362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91912-BF31-4DD7-8423-698C50587FD5}"/>
              </a:ext>
            </a:extLst>
          </p:cNvPr>
          <p:cNvCxnSpPr>
            <a:cxnSpLocks/>
          </p:cNvCxnSpPr>
          <p:nvPr/>
        </p:nvCxnSpPr>
        <p:spPr>
          <a:xfrm>
            <a:off x="21686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AFC2F8-BA26-45E2-B468-E93EBB06CD5B}"/>
              </a:ext>
            </a:extLst>
          </p:cNvPr>
          <p:cNvCxnSpPr>
            <a:cxnSpLocks/>
          </p:cNvCxnSpPr>
          <p:nvPr/>
        </p:nvCxnSpPr>
        <p:spPr>
          <a:xfrm>
            <a:off x="23104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A6514B-0F3A-4696-AC30-131678C7FC90}"/>
              </a:ext>
            </a:extLst>
          </p:cNvPr>
          <p:cNvCxnSpPr>
            <a:cxnSpLocks/>
          </p:cNvCxnSpPr>
          <p:nvPr/>
        </p:nvCxnSpPr>
        <p:spPr>
          <a:xfrm>
            <a:off x="244754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4F333F-30E0-47CA-9786-0491DB4854CB}"/>
              </a:ext>
            </a:extLst>
          </p:cNvPr>
          <p:cNvCxnSpPr>
            <a:cxnSpLocks/>
          </p:cNvCxnSpPr>
          <p:nvPr/>
        </p:nvCxnSpPr>
        <p:spPr>
          <a:xfrm>
            <a:off x="257977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0519A3-EF39-490B-8F4E-AA5252D5A738}"/>
              </a:ext>
            </a:extLst>
          </p:cNvPr>
          <p:cNvCxnSpPr>
            <a:cxnSpLocks/>
          </p:cNvCxnSpPr>
          <p:nvPr/>
        </p:nvCxnSpPr>
        <p:spPr>
          <a:xfrm>
            <a:off x="27216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F44BA8-B43F-4156-A5E1-29086C19E59A}"/>
              </a:ext>
            </a:extLst>
          </p:cNvPr>
          <p:cNvCxnSpPr>
            <a:cxnSpLocks/>
          </p:cNvCxnSpPr>
          <p:nvPr/>
        </p:nvCxnSpPr>
        <p:spPr>
          <a:xfrm>
            <a:off x="285867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089375-C925-4A38-9CC3-00168530CB84}"/>
              </a:ext>
            </a:extLst>
          </p:cNvPr>
          <p:cNvCxnSpPr>
            <a:cxnSpLocks/>
          </p:cNvCxnSpPr>
          <p:nvPr/>
        </p:nvCxnSpPr>
        <p:spPr>
          <a:xfrm>
            <a:off x="298370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E05E3C-0D8D-43C5-B504-1E4D950B1B1D}"/>
              </a:ext>
            </a:extLst>
          </p:cNvPr>
          <p:cNvCxnSpPr>
            <a:cxnSpLocks/>
          </p:cNvCxnSpPr>
          <p:nvPr/>
        </p:nvCxnSpPr>
        <p:spPr>
          <a:xfrm>
            <a:off x="31255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F516C1F-B650-46DB-AACF-B361E9F2DE80}"/>
              </a:ext>
            </a:extLst>
          </p:cNvPr>
          <p:cNvCxnSpPr>
            <a:cxnSpLocks/>
          </p:cNvCxnSpPr>
          <p:nvPr/>
        </p:nvCxnSpPr>
        <p:spPr>
          <a:xfrm>
            <a:off x="326259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0BDA90-4310-4951-88B2-138F0F7E929A}"/>
              </a:ext>
            </a:extLst>
          </p:cNvPr>
          <p:cNvCxnSpPr>
            <a:cxnSpLocks/>
          </p:cNvCxnSpPr>
          <p:nvPr/>
        </p:nvCxnSpPr>
        <p:spPr>
          <a:xfrm>
            <a:off x="33948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E72D55-D1CC-4CC0-AB62-8FE1D5A89AC2}"/>
              </a:ext>
            </a:extLst>
          </p:cNvPr>
          <p:cNvCxnSpPr>
            <a:cxnSpLocks/>
          </p:cNvCxnSpPr>
          <p:nvPr/>
        </p:nvCxnSpPr>
        <p:spPr>
          <a:xfrm>
            <a:off x="35366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DEADD8-AB83-4C62-878B-B1F9DB4021EF}"/>
              </a:ext>
            </a:extLst>
          </p:cNvPr>
          <p:cNvCxnSpPr>
            <a:cxnSpLocks/>
          </p:cNvCxnSpPr>
          <p:nvPr/>
        </p:nvCxnSpPr>
        <p:spPr>
          <a:xfrm>
            <a:off x="367373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B904C2-C27C-4ABD-8720-011B74A1C99F}"/>
              </a:ext>
            </a:extLst>
          </p:cNvPr>
          <p:cNvCxnSpPr>
            <a:cxnSpLocks/>
          </p:cNvCxnSpPr>
          <p:nvPr/>
        </p:nvCxnSpPr>
        <p:spPr>
          <a:xfrm>
            <a:off x="379875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B84BF1-642E-47C2-8840-26C3B042ED93}"/>
              </a:ext>
            </a:extLst>
          </p:cNvPr>
          <p:cNvCxnSpPr>
            <a:cxnSpLocks/>
          </p:cNvCxnSpPr>
          <p:nvPr/>
        </p:nvCxnSpPr>
        <p:spPr>
          <a:xfrm>
            <a:off x="394060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3D3A61-0A7A-47C5-A2C8-CDD50C9243CA}"/>
              </a:ext>
            </a:extLst>
          </p:cNvPr>
          <p:cNvCxnSpPr>
            <a:cxnSpLocks/>
          </p:cNvCxnSpPr>
          <p:nvPr/>
        </p:nvCxnSpPr>
        <p:spPr>
          <a:xfrm>
            <a:off x="407765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A74A28-D7A1-43AB-9098-FA9015DC6593}"/>
              </a:ext>
            </a:extLst>
          </p:cNvPr>
          <p:cNvCxnSpPr>
            <a:cxnSpLocks/>
          </p:cNvCxnSpPr>
          <p:nvPr/>
        </p:nvCxnSpPr>
        <p:spPr>
          <a:xfrm>
            <a:off x="420989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F4B11DE-F011-4967-B82D-0BA1618224CA}"/>
              </a:ext>
            </a:extLst>
          </p:cNvPr>
          <p:cNvCxnSpPr>
            <a:cxnSpLocks/>
          </p:cNvCxnSpPr>
          <p:nvPr/>
        </p:nvCxnSpPr>
        <p:spPr>
          <a:xfrm>
            <a:off x="435174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0A27F6-A9D6-4CF9-9C58-78D5CF32DAB6}"/>
              </a:ext>
            </a:extLst>
          </p:cNvPr>
          <p:cNvCxnSpPr>
            <a:cxnSpLocks/>
          </p:cNvCxnSpPr>
          <p:nvPr/>
        </p:nvCxnSpPr>
        <p:spPr>
          <a:xfrm>
            <a:off x="448878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F530B5-0E82-4362-977B-CCAA9271BDFF}"/>
              </a:ext>
            </a:extLst>
          </p:cNvPr>
          <p:cNvCxnSpPr>
            <a:cxnSpLocks/>
          </p:cNvCxnSpPr>
          <p:nvPr/>
        </p:nvCxnSpPr>
        <p:spPr>
          <a:xfrm>
            <a:off x="461381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4E6B77-7256-49E9-95F1-B0BA70C67FB1}"/>
              </a:ext>
            </a:extLst>
          </p:cNvPr>
          <p:cNvCxnSpPr>
            <a:cxnSpLocks/>
          </p:cNvCxnSpPr>
          <p:nvPr/>
        </p:nvCxnSpPr>
        <p:spPr>
          <a:xfrm>
            <a:off x="47556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0672C1-1AE2-4602-804A-6445169D50BB}"/>
              </a:ext>
            </a:extLst>
          </p:cNvPr>
          <p:cNvCxnSpPr>
            <a:cxnSpLocks/>
          </p:cNvCxnSpPr>
          <p:nvPr/>
        </p:nvCxnSpPr>
        <p:spPr>
          <a:xfrm>
            <a:off x="489271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489B32-EC7B-4F67-ADED-7C45E5BD2080}"/>
              </a:ext>
            </a:extLst>
          </p:cNvPr>
          <p:cNvCxnSpPr>
            <a:cxnSpLocks/>
          </p:cNvCxnSpPr>
          <p:nvPr/>
        </p:nvCxnSpPr>
        <p:spPr>
          <a:xfrm>
            <a:off x="502494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441B8F-9E73-4D5C-8D49-7B42B5F9FC62}"/>
              </a:ext>
            </a:extLst>
          </p:cNvPr>
          <p:cNvCxnSpPr>
            <a:cxnSpLocks/>
          </p:cNvCxnSpPr>
          <p:nvPr/>
        </p:nvCxnSpPr>
        <p:spPr>
          <a:xfrm>
            <a:off x="51667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7C196E-D8C7-47C7-A29C-97350359B48B}"/>
              </a:ext>
            </a:extLst>
          </p:cNvPr>
          <p:cNvCxnSpPr>
            <a:cxnSpLocks/>
          </p:cNvCxnSpPr>
          <p:nvPr/>
        </p:nvCxnSpPr>
        <p:spPr>
          <a:xfrm>
            <a:off x="530384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D43AED-5164-4177-AB82-1BAF69A768F1}"/>
              </a:ext>
            </a:extLst>
          </p:cNvPr>
          <p:cNvCxnSpPr>
            <a:cxnSpLocks/>
          </p:cNvCxnSpPr>
          <p:nvPr/>
        </p:nvCxnSpPr>
        <p:spPr>
          <a:xfrm>
            <a:off x="542886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3662F5-4F87-430F-8B89-73AE94CEE311}"/>
              </a:ext>
            </a:extLst>
          </p:cNvPr>
          <p:cNvCxnSpPr>
            <a:cxnSpLocks/>
          </p:cNvCxnSpPr>
          <p:nvPr/>
        </p:nvCxnSpPr>
        <p:spPr>
          <a:xfrm>
            <a:off x="557072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DA855F3-4409-4619-BAC8-17BA559087DE}"/>
              </a:ext>
            </a:extLst>
          </p:cNvPr>
          <p:cNvCxnSpPr>
            <a:cxnSpLocks/>
          </p:cNvCxnSpPr>
          <p:nvPr/>
        </p:nvCxnSpPr>
        <p:spPr>
          <a:xfrm>
            <a:off x="570776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5EC826-108F-41F8-808D-44EC05B3955F}"/>
              </a:ext>
            </a:extLst>
          </p:cNvPr>
          <p:cNvCxnSpPr>
            <a:cxnSpLocks/>
          </p:cNvCxnSpPr>
          <p:nvPr/>
        </p:nvCxnSpPr>
        <p:spPr>
          <a:xfrm>
            <a:off x="584000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290596-DF7E-41CB-9397-0A8A39016E6C}"/>
              </a:ext>
            </a:extLst>
          </p:cNvPr>
          <p:cNvCxnSpPr>
            <a:cxnSpLocks/>
          </p:cNvCxnSpPr>
          <p:nvPr/>
        </p:nvCxnSpPr>
        <p:spPr>
          <a:xfrm>
            <a:off x="598185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58288F-9FDA-408A-8ABF-A095D6D99610}"/>
              </a:ext>
            </a:extLst>
          </p:cNvPr>
          <p:cNvCxnSpPr>
            <a:cxnSpLocks/>
          </p:cNvCxnSpPr>
          <p:nvPr/>
        </p:nvCxnSpPr>
        <p:spPr>
          <a:xfrm>
            <a:off x="611889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1624E48-859D-444A-BE89-333744DEDFD6}"/>
              </a:ext>
            </a:extLst>
          </p:cNvPr>
          <p:cNvCxnSpPr>
            <a:cxnSpLocks/>
          </p:cNvCxnSpPr>
          <p:nvPr/>
        </p:nvCxnSpPr>
        <p:spPr>
          <a:xfrm>
            <a:off x="624392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A152191-4FA0-4F3A-A58D-4150989F7AB3}"/>
              </a:ext>
            </a:extLst>
          </p:cNvPr>
          <p:cNvCxnSpPr>
            <a:cxnSpLocks/>
          </p:cNvCxnSpPr>
          <p:nvPr/>
        </p:nvCxnSpPr>
        <p:spPr>
          <a:xfrm>
            <a:off x="63521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20F0AD-944C-4290-90B0-AC2C635C4E3D}"/>
              </a:ext>
            </a:extLst>
          </p:cNvPr>
          <p:cNvCxnSpPr>
            <a:cxnSpLocks/>
          </p:cNvCxnSpPr>
          <p:nvPr/>
        </p:nvCxnSpPr>
        <p:spPr>
          <a:xfrm>
            <a:off x="648916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BF986C-3FEC-46BC-99B1-B13770904CC4}"/>
              </a:ext>
            </a:extLst>
          </p:cNvPr>
          <p:cNvCxnSpPr>
            <a:cxnSpLocks/>
          </p:cNvCxnSpPr>
          <p:nvPr/>
        </p:nvCxnSpPr>
        <p:spPr>
          <a:xfrm>
            <a:off x="662139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06B66A9-2408-4089-9C25-72F0FAB191BB}"/>
              </a:ext>
            </a:extLst>
          </p:cNvPr>
          <p:cNvCxnSpPr>
            <a:cxnSpLocks/>
          </p:cNvCxnSpPr>
          <p:nvPr/>
        </p:nvCxnSpPr>
        <p:spPr>
          <a:xfrm>
            <a:off x="676325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B913BB-354B-4251-9F9A-A3D24C88F30C}"/>
              </a:ext>
            </a:extLst>
          </p:cNvPr>
          <p:cNvCxnSpPr>
            <a:cxnSpLocks/>
          </p:cNvCxnSpPr>
          <p:nvPr/>
        </p:nvCxnSpPr>
        <p:spPr>
          <a:xfrm>
            <a:off x="6900295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CF5E4B-BA14-405C-962E-B0C545DC2A03}"/>
              </a:ext>
            </a:extLst>
          </p:cNvPr>
          <p:cNvCxnSpPr>
            <a:cxnSpLocks/>
          </p:cNvCxnSpPr>
          <p:nvPr/>
        </p:nvCxnSpPr>
        <p:spPr>
          <a:xfrm>
            <a:off x="702531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FCB9F61-C6C9-4798-91DF-EDD0CD0B4389}"/>
              </a:ext>
            </a:extLst>
          </p:cNvPr>
          <p:cNvCxnSpPr>
            <a:cxnSpLocks/>
          </p:cNvCxnSpPr>
          <p:nvPr/>
        </p:nvCxnSpPr>
        <p:spPr>
          <a:xfrm>
            <a:off x="71671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0C8D058-2644-4D61-B310-605458BE242B}"/>
              </a:ext>
            </a:extLst>
          </p:cNvPr>
          <p:cNvCxnSpPr>
            <a:cxnSpLocks/>
          </p:cNvCxnSpPr>
          <p:nvPr/>
        </p:nvCxnSpPr>
        <p:spPr>
          <a:xfrm>
            <a:off x="730421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E7B9A7B-4FD4-40D6-ADBE-2357C97CA84F}"/>
              </a:ext>
            </a:extLst>
          </p:cNvPr>
          <p:cNvCxnSpPr>
            <a:cxnSpLocks/>
          </p:cNvCxnSpPr>
          <p:nvPr/>
        </p:nvCxnSpPr>
        <p:spPr>
          <a:xfrm>
            <a:off x="743645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E95884-7B0C-42AA-A7B1-720C6FD424C6}"/>
              </a:ext>
            </a:extLst>
          </p:cNvPr>
          <p:cNvCxnSpPr>
            <a:cxnSpLocks/>
          </p:cNvCxnSpPr>
          <p:nvPr/>
        </p:nvCxnSpPr>
        <p:spPr>
          <a:xfrm>
            <a:off x="757830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F11E612-7861-458E-8044-D4D22001B1B8}"/>
              </a:ext>
            </a:extLst>
          </p:cNvPr>
          <p:cNvCxnSpPr>
            <a:cxnSpLocks/>
          </p:cNvCxnSpPr>
          <p:nvPr/>
        </p:nvCxnSpPr>
        <p:spPr>
          <a:xfrm>
            <a:off x="7715351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96AC745-A0CF-42F4-9F2B-6B4E0F472B64}"/>
              </a:ext>
            </a:extLst>
          </p:cNvPr>
          <p:cNvCxnSpPr>
            <a:cxnSpLocks/>
          </p:cNvCxnSpPr>
          <p:nvPr/>
        </p:nvCxnSpPr>
        <p:spPr>
          <a:xfrm>
            <a:off x="784037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BA99DC-F292-4BE3-9194-D1DFBED47B52}"/>
              </a:ext>
            </a:extLst>
          </p:cNvPr>
          <p:cNvCxnSpPr>
            <a:cxnSpLocks/>
          </p:cNvCxnSpPr>
          <p:nvPr/>
        </p:nvCxnSpPr>
        <p:spPr>
          <a:xfrm>
            <a:off x="798222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105022-6D94-4B86-BB14-1226CFE93FF9}"/>
              </a:ext>
            </a:extLst>
          </p:cNvPr>
          <p:cNvCxnSpPr>
            <a:cxnSpLocks/>
          </p:cNvCxnSpPr>
          <p:nvPr/>
        </p:nvCxnSpPr>
        <p:spPr>
          <a:xfrm>
            <a:off x="811927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B481FCB-C43F-4ABE-BB10-6FEA34F00B3A}"/>
              </a:ext>
            </a:extLst>
          </p:cNvPr>
          <p:cNvCxnSpPr>
            <a:cxnSpLocks/>
          </p:cNvCxnSpPr>
          <p:nvPr/>
        </p:nvCxnSpPr>
        <p:spPr>
          <a:xfrm>
            <a:off x="17647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4D6A26-68D0-4720-971F-B47B841D14F3}"/>
              </a:ext>
            </a:extLst>
          </p:cNvPr>
          <p:cNvCxnSpPr>
            <a:cxnSpLocks/>
          </p:cNvCxnSpPr>
          <p:nvPr/>
        </p:nvCxnSpPr>
        <p:spPr>
          <a:xfrm>
            <a:off x="190657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3CE35A2-7B53-419B-BF15-5378080C7EB6}"/>
              </a:ext>
            </a:extLst>
          </p:cNvPr>
          <p:cNvCxnSpPr>
            <a:cxnSpLocks/>
          </p:cNvCxnSpPr>
          <p:nvPr/>
        </p:nvCxnSpPr>
        <p:spPr>
          <a:xfrm>
            <a:off x="20436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5BB3823-704A-4ECA-9697-CB7053B3F312}"/>
              </a:ext>
            </a:extLst>
          </p:cNvPr>
          <p:cNvCxnSpPr>
            <a:cxnSpLocks/>
          </p:cNvCxnSpPr>
          <p:nvPr/>
        </p:nvCxnSpPr>
        <p:spPr>
          <a:xfrm>
            <a:off x="21686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1B49595-929A-4039-9C1C-1A848BBE42EC}"/>
              </a:ext>
            </a:extLst>
          </p:cNvPr>
          <p:cNvCxnSpPr>
            <a:cxnSpLocks/>
          </p:cNvCxnSpPr>
          <p:nvPr/>
        </p:nvCxnSpPr>
        <p:spPr>
          <a:xfrm>
            <a:off x="23104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50D7A5-EAC5-4D82-8500-22FFD13704FF}"/>
              </a:ext>
            </a:extLst>
          </p:cNvPr>
          <p:cNvCxnSpPr>
            <a:cxnSpLocks/>
          </p:cNvCxnSpPr>
          <p:nvPr/>
        </p:nvCxnSpPr>
        <p:spPr>
          <a:xfrm>
            <a:off x="244754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ACB9C45-B822-4629-9040-444E11D4B6DB}"/>
              </a:ext>
            </a:extLst>
          </p:cNvPr>
          <p:cNvCxnSpPr>
            <a:cxnSpLocks/>
          </p:cNvCxnSpPr>
          <p:nvPr/>
        </p:nvCxnSpPr>
        <p:spPr>
          <a:xfrm>
            <a:off x="257977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3CBA3-0AD5-4390-A6DC-E517F66862DC}"/>
              </a:ext>
            </a:extLst>
          </p:cNvPr>
          <p:cNvCxnSpPr>
            <a:cxnSpLocks/>
          </p:cNvCxnSpPr>
          <p:nvPr/>
        </p:nvCxnSpPr>
        <p:spPr>
          <a:xfrm>
            <a:off x="27216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E301DD0-7E8F-42A1-BF7B-F5FBBF31CBEE}"/>
              </a:ext>
            </a:extLst>
          </p:cNvPr>
          <p:cNvCxnSpPr>
            <a:cxnSpLocks/>
          </p:cNvCxnSpPr>
          <p:nvPr/>
        </p:nvCxnSpPr>
        <p:spPr>
          <a:xfrm>
            <a:off x="285867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3C39EC-C25B-480E-8599-F3E0B1C1A3D3}"/>
              </a:ext>
            </a:extLst>
          </p:cNvPr>
          <p:cNvCxnSpPr>
            <a:cxnSpLocks/>
          </p:cNvCxnSpPr>
          <p:nvPr/>
        </p:nvCxnSpPr>
        <p:spPr>
          <a:xfrm>
            <a:off x="298370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5BD472C-B47F-461F-BE3D-F26F7840927D}"/>
              </a:ext>
            </a:extLst>
          </p:cNvPr>
          <p:cNvCxnSpPr>
            <a:cxnSpLocks/>
          </p:cNvCxnSpPr>
          <p:nvPr/>
        </p:nvCxnSpPr>
        <p:spPr>
          <a:xfrm>
            <a:off x="312555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422C23-733A-48DB-8CDD-894644B5DB0D}"/>
              </a:ext>
            </a:extLst>
          </p:cNvPr>
          <p:cNvCxnSpPr>
            <a:cxnSpLocks/>
          </p:cNvCxnSpPr>
          <p:nvPr/>
        </p:nvCxnSpPr>
        <p:spPr>
          <a:xfrm>
            <a:off x="326259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700914B-2CC9-4BE0-A81E-9CDA301E6380}"/>
              </a:ext>
            </a:extLst>
          </p:cNvPr>
          <p:cNvCxnSpPr>
            <a:cxnSpLocks/>
          </p:cNvCxnSpPr>
          <p:nvPr/>
        </p:nvCxnSpPr>
        <p:spPr>
          <a:xfrm>
            <a:off x="33948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37D681-B0B6-486A-B446-F5BA0033455A}"/>
              </a:ext>
            </a:extLst>
          </p:cNvPr>
          <p:cNvCxnSpPr>
            <a:cxnSpLocks/>
          </p:cNvCxnSpPr>
          <p:nvPr/>
        </p:nvCxnSpPr>
        <p:spPr>
          <a:xfrm>
            <a:off x="35366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3CEEC8-923A-4591-BFEE-1D70E0D2BE95}"/>
              </a:ext>
            </a:extLst>
          </p:cNvPr>
          <p:cNvCxnSpPr>
            <a:cxnSpLocks/>
          </p:cNvCxnSpPr>
          <p:nvPr/>
        </p:nvCxnSpPr>
        <p:spPr>
          <a:xfrm>
            <a:off x="367373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A314158-B34E-4C70-8964-E5503632CDD0}"/>
              </a:ext>
            </a:extLst>
          </p:cNvPr>
          <p:cNvCxnSpPr>
            <a:cxnSpLocks/>
          </p:cNvCxnSpPr>
          <p:nvPr/>
        </p:nvCxnSpPr>
        <p:spPr>
          <a:xfrm>
            <a:off x="379875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0B8AAF8-E887-42F3-B91A-0C21BDE52AF8}"/>
              </a:ext>
            </a:extLst>
          </p:cNvPr>
          <p:cNvCxnSpPr>
            <a:cxnSpLocks/>
          </p:cNvCxnSpPr>
          <p:nvPr/>
        </p:nvCxnSpPr>
        <p:spPr>
          <a:xfrm>
            <a:off x="394060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8095E7-8C4B-4C28-88E2-5C31C5D5B39E}"/>
              </a:ext>
            </a:extLst>
          </p:cNvPr>
          <p:cNvCxnSpPr>
            <a:cxnSpLocks/>
          </p:cNvCxnSpPr>
          <p:nvPr/>
        </p:nvCxnSpPr>
        <p:spPr>
          <a:xfrm>
            <a:off x="407765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FECF836-95B6-4E32-A203-C7CC1CEDC513}"/>
              </a:ext>
            </a:extLst>
          </p:cNvPr>
          <p:cNvCxnSpPr>
            <a:cxnSpLocks/>
          </p:cNvCxnSpPr>
          <p:nvPr/>
        </p:nvCxnSpPr>
        <p:spPr>
          <a:xfrm>
            <a:off x="420989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522FAB3-906D-4DC1-B49F-4A30F8D15B51}"/>
              </a:ext>
            </a:extLst>
          </p:cNvPr>
          <p:cNvCxnSpPr>
            <a:cxnSpLocks/>
          </p:cNvCxnSpPr>
          <p:nvPr/>
        </p:nvCxnSpPr>
        <p:spPr>
          <a:xfrm>
            <a:off x="435174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0C06930-F533-40DB-A59B-A9AA94D7C72F}"/>
              </a:ext>
            </a:extLst>
          </p:cNvPr>
          <p:cNvCxnSpPr>
            <a:cxnSpLocks/>
          </p:cNvCxnSpPr>
          <p:nvPr/>
        </p:nvCxnSpPr>
        <p:spPr>
          <a:xfrm>
            <a:off x="448878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E466860-8163-41CB-A0E0-5163EAD87B43}"/>
              </a:ext>
            </a:extLst>
          </p:cNvPr>
          <p:cNvCxnSpPr>
            <a:cxnSpLocks/>
          </p:cNvCxnSpPr>
          <p:nvPr/>
        </p:nvCxnSpPr>
        <p:spPr>
          <a:xfrm>
            <a:off x="461381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058A0-4053-4AE9-A08D-48111F6871A7}"/>
              </a:ext>
            </a:extLst>
          </p:cNvPr>
          <p:cNvCxnSpPr>
            <a:cxnSpLocks/>
          </p:cNvCxnSpPr>
          <p:nvPr/>
        </p:nvCxnSpPr>
        <p:spPr>
          <a:xfrm>
            <a:off x="47556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EB4767E-CC8C-455B-983E-3D1556723496}"/>
              </a:ext>
            </a:extLst>
          </p:cNvPr>
          <p:cNvCxnSpPr>
            <a:cxnSpLocks/>
          </p:cNvCxnSpPr>
          <p:nvPr/>
        </p:nvCxnSpPr>
        <p:spPr>
          <a:xfrm>
            <a:off x="489271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4F99A20-A8FD-4D96-AE0E-BFB80AB63017}"/>
              </a:ext>
            </a:extLst>
          </p:cNvPr>
          <p:cNvCxnSpPr>
            <a:cxnSpLocks/>
          </p:cNvCxnSpPr>
          <p:nvPr/>
        </p:nvCxnSpPr>
        <p:spPr>
          <a:xfrm>
            <a:off x="502494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B60DD77-F896-4F15-8AC1-AA3A7D445B5A}"/>
              </a:ext>
            </a:extLst>
          </p:cNvPr>
          <p:cNvCxnSpPr>
            <a:cxnSpLocks/>
          </p:cNvCxnSpPr>
          <p:nvPr/>
        </p:nvCxnSpPr>
        <p:spPr>
          <a:xfrm>
            <a:off x="516679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9228BF4-1C11-4ACE-B654-F94CDBBD15F8}"/>
              </a:ext>
            </a:extLst>
          </p:cNvPr>
          <p:cNvCxnSpPr>
            <a:cxnSpLocks/>
          </p:cNvCxnSpPr>
          <p:nvPr/>
        </p:nvCxnSpPr>
        <p:spPr>
          <a:xfrm>
            <a:off x="530384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2415D7-4390-4E75-ACC9-A03A339F2625}"/>
              </a:ext>
            </a:extLst>
          </p:cNvPr>
          <p:cNvCxnSpPr>
            <a:cxnSpLocks/>
          </p:cNvCxnSpPr>
          <p:nvPr/>
        </p:nvCxnSpPr>
        <p:spPr>
          <a:xfrm>
            <a:off x="542886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548CF55-1F79-4DA0-A76A-0B7D337179EB}"/>
              </a:ext>
            </a:extLst>
          </p:cNvPr>
          <p:cNvCxnSpPr>
            <a:cxnSpLocks/>
          </p:cNvCxnSpPr>
          <p:nvPr/>
        </p:nvCxnSpPr>
        <p:spPr>
          <a:xfrm>
            <a:off x="55707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B1165A6-8651-4ED0-ABD2-D9529C9FB228}"/>
              </a:ext>
            </a:extLst>
          </p:cNvPr>
          <p:cNvCxnSpPr>
            <a:cxnSpLocks/>
          </p:cNvCxnSpPr>
          <p:nvPr/>
        </p:nvCxnSpPr>
        <p:spPr>
          <a:xfrm>
            <a:off x="570776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531824A-FA58-4CF9-8252-31FC5A7FC6E5}"/>
              </a:ext>
            </a:extLst>
          </p:cNvPr>
          <p:cNvCxnSpPr>
            <a:cxnSpLocks/>
          </p:cNvCxnSpPr>
          <p:nvPr/>
        </p:nvCxnSpPr>
        <p:spPr>
          <a:xfrm>
            <a:off x="584000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29186FA-33B2-4A98-9BED-11ED2DA26169}"/>
              </a:ext>
            </a:extLst>
          </p:cNvPr>
          <p:cNvCxnSpPr>
            <a:cxnSpLocks/>
          </p:cNvCxnSpPr>
          <p:nvPr/>
        </p:nvCxnSpPr>
        <p:spPr>
          <a:xfrm>
            <a:off x="5948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97F23F-3FA0-4C07-B337-4582028D089B}"/>
              </a:ext>
            </a:extLst>
          </p:cNvPr>
          <p:cNvCxnSpPr>
            <a:cxnSpLocks/>
          </p:cNvCxnSpPr>
          <p:nvPr/>
        </p:nvCxnSpPr>
        <p:spPr>
          <a:xfrm>
            <a:off x="60852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1FBF471-4DC1-489F-8673-BAD1433E576D}"/>
              </a:ext>
            </a:extLst>
          </p:cNvPr>
          <p:cNvCxnSpPr>
            <a:cxnSpLocks/>
          </p:cNvCxnSpPr>
          <p:nvPr/>
        </p:nvCxnSpPr>
        <p:spPr>
          <a:xfrm>
            <a:off x="624392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F7C08B2-2B82-484E-8854-85C33C49551E}"/>
              </a:ext>
            </a:extLst>
          </p:cNvPr>
          <p:cNvCxnSpPr>
            <a:cxnSpLocks/>
          </p:cNvCxnSpPr>
          <p:nvPr/>
        </p:nvCxnSpPr>
        <p:spPr>
          <a:xfrm>
            <a:off x="635211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C72670B-D3EC-4088-A27E-E86DA3E95657}"/>
              </a:ext>
            </a:extLst>
          </p:cNvPr>
          <p:cNvCxnSpPr>
            <a:cxnSpLocks/>
          </p:cNvCxnSpPr>
          <p:nvPr/>
        </p:nvCxnSpPr>
        <p:spPr>
          <a:xfrm>
            <a:off x="652282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5D44016-4D09-47A0-B85A-BF46362E2C0D}"/>
              </a:ext>
            </a:extLst>
          </p:cNvPr>
          <p:cNvCxnSpPr>
            <a:cxnSpLocks/>
          </p:cNvCxnSpPr>
          <p:nvPr/>
        </p:nvCxnSpPr>
        <p:spPr>
          <a:xfrm>
            <a:off x="662732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4149100-6083-4D73-913B-4FA8CCBEDFD4}"/>
              </a:ext>
            </a:extLst>
          </p:cNvPr>
          <p:cNvCxnSpPr>
            <a:cxnSpLocks/>
          </p:cNvCxnSpPr>
          <p:nvPr/>
        </p:nvCxnSpPr>
        <p:spPr>
          <a:xfrm>
            <a:off x="67691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004FD6F-DC83-4BE8-8608-539B0DA304B2}"/>
              </a:ext>
            </a:extLst>
          </p:cNvPr>
          <p:cNvCxnSpPr>
            <a:cxnSpLocks/>
          </p:cNvCxnSpPr>
          <p:nvPr/>
        </p:nvCxnSpPr>
        <p:spPr>
          <a:xfrm>
            <a:off x="690621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CEC76DF-E5FF-466E-A4FD-7D93672643CD}"/>
              </a:ext>
            </a:extLst>
          </p:cNvPr>
          <p:cNvCxnSpPr>
            <a:cxnSpLocks/>
          </p:cNvCxnSpPr>
          <p:nvPr/>
        </p:nvCxnSpPr>
        <p:spPr>
          <a:xfrm>
            <a:off x="7031241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386FA22-626A-4676-BBEB-98231A3958EA}"/>
              </a:ext>
            </a:extLst>
          </p:cNvPr>
          <p:cNvCxnSpPr>
            <a:cxnSpLocks/>
          </p:cNvCxnSpPr>
          <p:nvPr/>
        </p:nvCxnSpPr>
        <p:spPr>
          <a:xfrm>
            <a:off x="717309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7256CEA-4B58-4988-9A30-7DAD9BB3C14B}"/>
              </a:ext>
            </a:extLst>
          </p:cNvPr>
          <p:cNvCxnSpPr>
            <a:cxnSpLocks/>
          </p:cNvCxnSpPr>
          <p:nvPr/>
        </p:nvCxnSpPr>
        <p:spPr>
          <a:xfrm>
            <a:off x="731013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2B7DD9E-DFCD-4148-AC2B-55B38AE97D02}"/>
              </a:ext>
            </a:extLst>
          </p:cNvPr>
          <p:cNvCxnSpPr>
            <a:cxnSpLocks/>
          </p:cNvCxnSpPr>
          <p:nvPr/>
        </p:nvCxnSpPr>
        <p:spPr>
          <a:xfrm>
            <a:off x="744237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D24C108-0406-4ADB-8E69-4D845F5DB943}"/>
              </a:ext>
            </a:extLst>
          </p:cNvPr>
          <p:cNvCxnSpPr>
            <a:cxnSpLocks/>
          </p:cNvCxnSpPr>
          <p:nvPr/>
        </p:nvCxnSpPr>
        <p:spPr>
          <a:xfrm>
            <a:off x="758422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A5F5C04-0E1F-4388-BAB8-BE1096E88A86}"/>
              </a:ext>
            </a:extLst>
          </p:cNvPr>
          <p:cNvCxnSpPr>
            <a:cxnSpLocks/>
          </p:cNvCxnSpPr>
          <p:nvPr/>
        </p:nvCxnSpPr>
        <p:spPr>
          <a:xfrm>
            <a:off x="772127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DA1F84-ABF6-4F1C-BF91-584B94FE106D}"/>
              </a:ext>
            </a:extLst>
          </p:cNvPr>
          <p:cNvCxnSpPr>
            <a:cxnSpLocks/>
          </p:cNvCxnSpPr>
          <p:nvPr/>
        </p:nvCxnSpPr>
        <p:spPr>
          <a:xfrm>
            <a:off x="784629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C712D84-1D60-4103-8215-07C9360DD1C8}"/>
              </a:ext>
            </a:extLst>
          </p:cNvPr>
          <p:cNvCxnSpPr>
            <a:cxnSpLocks/>
          </p:cNvCxnSpPr>
          <p:nvPr/>
        </p:nvCxnSpPr>
        <p:spPr>
          <a:xfrm>
            <a:off x="798815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0D29071-1344-408B-B1EF-7B46DE44206E}"/>
              </a:ext>
            </a:extLst>
          </p:cNvPr>
          <p:cNvCxnSpPr>
            <a:cxnSpLocks/>
          </p:cNvCxnSpPr>
          <p:nvPr/>
        </p:nvCxnSpPr>
        <p:spPr>
          <a:xfrm>
            <a:off x="8125195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1420119-83FD-4356-A1E8-7FD9A3E0AFB4}"/>
              </a:ext>
            </a:extLst>
          </p:cNvPr>
          <p:cNvCxnSpPr>
            <a:cxnSpLocks/>
          </p:cNvCxnSpPr>
          <p:nvPr/>
        </p:nvCxnSpPr>
        <p:spPr>
          <a:xfrm>
            <a:off x="82579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146B228-2440-4DEA-A32C-02FF247E0C86}"/>
              </a:ext>
            </a:extLst>
          </p:cNvPr>
          <p:cNvCxnSpPr>
            <a:cxnSpLocks/>
          </p:cNvCxnSpPr>
          <p:nvPr/>
        </p:nvCxnSpPr>
        <p:spPr>
          <a:xfrm>
            <a:off x="83949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E3996CF-D75E-4FEA-BF6D-AC45CF6FD1BE}"/>
              </a:ext>
            </a:extLst>
          </p:cNvPr>
          <p:cNvCxnSpPr>
            <a:cxnSpLocks/>
          </p:cNvCxnSpPr>
          <p:nvPr/>
        </p:nvCxnSpPr>
        <p:spPr>
          <a:xfrm>
            <a:off x="85199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D4A642D-AF92-4BDF-B36F-92ADF6FFFAFC}"/>
              </a:ext>
            </a:extLst>
          </p:cNvPr>
          <p:cNvCxnSpPr>
            <a:cxnSpLocks/>
          </p:cNvCxnSpPr>
          <p:nvPr/>
        </p:nvCxnSpPr>
        <p:spPr>
          <a:xfrm>
            <a:off x="8661833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7512617-8724-420D-9BD1-E618D310940B}"/>
              </a:ext>
            </a:extLst>
          </p:cNvPr>
          <p:cNvCxnSpPr>
            <a:cxnSpLocks/>
          </p:cNvCxnSpPr>
          <p:nvPr/>
        </p:nvCxnSpPr>
        <p:spPr>
          <a:xfrm>
            <a:off x="879887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E887A0B-2C56-4C29-B678-1FA0991F9166}"/>
              </a:ext>
            </a:extLst>
          </p:cNvPr>
          <p:cNvCxnSpPr>
            <a:cxnSpLocks/>
          </p:cNvCxnSpPr>
          <p:nvPr/>
        </p:nvCxnSpPr>
        <p:spPr>
          <a:xfrm>
            <a:off x="893111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095B65E-06F4-4172-9D5C-5B627FE4C55D}"/>
              </a:ext>
            </a:extLst>
          </p:cNvPr>
          <p:cNvCxnSpPr>
            <a:cxnSpLocks/>
          </p:cNvCxnSpPr>
          <p:nvPr/>
        </p:nvCxnSpPr>
        <p:spPr>
          <a:xfrm>
            <a:off x="9072968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99F38BB-0A3B-473A-8754-DB9FDB75BE00}"/>
              </a:ext>
            </a:extLst>
          </p:cNvPr>
          <p:cNvCxnSpPr>
            <a:cxnSpLocks/>
          </p:cNvCxnSpPr>
          <p:nvPr/>
        </p:nvCxnSpPr>
        <p:spPr>
          <a:xfrm>
            <a:off x="921001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845C1F8-C5C9-4729-A67E-7A3132B637F5}"/>
              </a:ext>
            </a:extLst>
          </p:cNvPr>
          <p:cNvCxnSpPr>
            <a:cxnSpLocks/>
          </p:cNvCxnSpPr>
          <p:nvPr/>
        </p:nvCxnSpPr>
        <p:spPr>
          <a:xfrm>
            <a:off x="9335036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14A3855-0C51-4150-AFEB-08EB63C675B9}"/>
              </a:ext>
            </a:extLst>
          </p:cNvPr>
          <p:cNvCxnSpPr>
            <a:cxnSpLocks/>
          </p:cNvCxnSpPr>
          <p:nvPr/>
        </p:nvCxnSpPr>
        <p:spPr>
          <a:xfrm>
            <a:off x="9476889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A1E7122-1DCE-4229-A68E-E52C8BE5B259}"/>
              </a:ext>
            </a:extLst>
          </p:cNvPr>
          <p:cNvCxnSpPr>
            <a:cxnSpLocks/>
          </p:cNvCxnSpPr>
          <p:nvPr/>
        </p:nvCxnSpPr>
        <p:spPr>
          <a:xfrm>
            <a:off x="961393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74A0B1F-BFCE-41C2-8FF8-EC1D28337F01}"/>
              </a:ext>
            </a:extLst>
          </p:cNvPr>
          <p:cNvCxnSpPr>
            <a:cxnSpLocks/>
          </p:cNvCxnSpPr>
          <p:nvPr/>
        </p:nvCxnSpPr>
        <p:spPr>
          <a:xfrm>
            <a:off x="9740880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5B8BCF8-C657-4100-80C4-94EFC68F675E}"/>
              </a:ext>
            </a:extLst>
          </p:cNvPr>
          <p:cNvCxnSpPr>
            <a:cxnSpLocks/>
          </p:cNvCxnSpPr>
          <p:nvPr/>
        </p:nvCxnSpPr>
        <p:spPr>
          <a:xfrm>
            <a:off x="9865904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32ED0ED-96FE-4D40-B3D3-E4F2EDACD697}"/>
              </a:ext>
            </a:extLst>
          </p:cNvPr>
          <p:cNvCxnSpPr>
            <a:cxnSpLocks/>
          </p:cNvCxnSpPr>
          <p:nvPr/>
        </p:nvCxnSpPr>
        <p:spPr>
          <a:xfrm>
            <a:off x="10007757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6D3B42B-81C7-40DA-B6BB-BF9C1B40DD90}"/>
              </a:ext>
            </a:extLst>
          </p:cNvPr>
          <p:cNvCxnSpPr>
            <a:cxnSpLocks/>
          </p:cNvCxnSpPr>
          <p:nvPr/>
        </p:nvCxnSpPr>
        <p:spPr>
          <a:xfrm>
            <a:off x="10144802" y="3094308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1FCCA46-BAE4-41E1-BB44-1128E535AE21}"/>
              </a:ext>
            </a:extLst>
          </p:cNvPr>
          <p:cNvCxnSpPr>
            <a:cxnSpLocks/>
          </p:cNvCxnSpPr>
          <p:nvPr/>
        </p:nvCxnSpPr>
        <p:spPr>
          <a:xfrm>
            <a:off x="82579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852568A-993A-4F69-9C27-DC3B71E58988}"/>
              </a:ext>
            </a:extLst>
          </p:cNvPr>
          <p:cNvCxnSpPr>
            <a:cxnSpLocks/>
          </p:cNvCxnSpPr>
          <p:nvPr/>
        </p:nvCxnSpPr>
        <p:spPr>
          <a:xfrm>
            <a:off x="83949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CEB88C5-A2F6-4DBD-B74E-EC3FD806CAC0}"/>
              </a:ext>
            </a:extLst>
          </p:cNvPr>
          <p:cNvCxnSpPr>
            <a:cxnSpLocks/>
          </p:cNvCxnSpPr>
          <p:nvPr/>
        </p:nvCxnSpPr>
        <p:spPr>
          <a:xfrm>
            <a:off x="85199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5B6CBA3-04F4-4324-998B-081182AB9EDE}"/>
              </a:ext>
            </a:extLst>
          </p:cNvPr>
          <p:cNvCxnSpPr>
            <a:cxnSpLocks/>
          </p:cNvCxnSpPr>
          <p:nvPr/>
        </p:nvCxnSpPr>
        <p:spPr>
          <a:xfrm>
            <a:off x="8661833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388F605-2211-4314-9912-89EFBBDAE57F}"/>
              </a:ext>
            </a:extLst>
          </p:cNvPr>
          <p:cNvCxnSpPr>
            <a:cxnSpLocks/>
          </p:cNvCxnSpPr>
          <p:nvPr/>
        </p:nvCxnSpPr>
        <p:spPr>
          <a:xfrm>
            <a:off x="879887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75778D9-D12F-4319-949A-309491AC9707}"/>
              </a:ext>
            </a:extLst>
          </p:cNvPr>
          <p:cNvCxnSpPr>
            <a:cxnSpLocks/>
          </p:cNvCxnSpPr>
          <p:nvPr/>
        </p:nvCxnSpPr>
        <p:spPr>
          <a:xfrm>
            <a:off x="893111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B473460-0A11-45D7-B9FB-275AB910AC87}"/>
              </a:ext>
            </a:extLst>
          </p:cNvPr>
          <p:cNvCxnSpPr>
            <a:cxnSpLocks/>
          </p:cNvCxnSpPr>
          <p:nvPr/>
        </p:nvCxnSpPr>
        <p:spPr>
          <a:xfrm>
            <a:off x="9072968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1DEC509-8C94-46EA-B90A-1A3112EA537A}"/>
              </a:ext>
            </a:extLst>
          </p:cNvPr>
          <p:cNvCxnSpPr>
            <a:cxnSpLocks/>
          </p:cNvCxnSpPr>
          <p:nvPr/>
        </p:nvCxnSpPr>
        <p:spPr>
          <a:xfrm>
            <a:off x="921001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CBDDFC5-14C9-44BA-949C-36818D1228CF}"/>
              </a:ext>
            </a:extLst>
          </p:cNvPr>
          <p:cNvCxnSpPr>
            <a:cxnSpLocks/>
          </p:cNvCxnSpPr>
          <p:nvPr/>
        </p:nvCxnSpPr>
        <p:spPr>
          <a:xfrm>
            <a:off x="9335036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495B875-073F-4D78-8A05-E1F98253F1DE}"/>
              </a:ext>
            </a:extLst>
          </p:cNvPr>
          <p:cNvCxnSpPr>
            <a:cxnSpLocks/>
          </p:cNvCxnSpPr>
          <p:nvPr/>
        </p:nvCxnSpPr>
        <p:spPr>
          <a:xfrm>
            <a:off x="9476889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1754C21-0352-49B1-950F-E0ECF8996BCE}"/>
              </a:ext>
            </a:extLst>
          </p:cNvPr>
          <p:cNvCxnSpPr>
            <a:cxnSpLocks/>
          </p:cNvCxnSpPr>
          <p:nvPr/>
        </p:nvCxnSpPr>
        <p:spPr>
          <a:xfrm>
            <a:off x="961393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0824302-9AE5-4979-9B40-EB230F1F655E}"/>
              </a:ext>
            </a:extLst>
          </p:cNvPr>
          <p:cNvCxnSpPr>
            <a:cxnSpLocks/>
          </p:cNvCxnSpPr>
          <p:nvPr/>
        </p:nvCxnSpPr>
        <p:spPr>
          <a:xfrm>
            <a:off x="9740880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81181A7-B8DD-4C1F-80F3-C9852487FC8C}"/>
              </a:ext>
            </a:extLst>
          </p:cNvPr>
          <p:cNvCxnSpPr>
            <a:cxnSpLocks/>
          </p:cNvCxnSpPr>
          <p:nvPr/>
        </p:nvCxnSpPr>
        <p:spPr>
          <a:xfrm>
            <a:off x="9865904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06BA7D-E139-43B5-9AC0-BAC9DF0F7C05}"/>
              </a:ext>
            </a:extLst>
          </p:cNvPr>
          <p:cNvCxnSpPr>
            <a:cxnSpLocks/>
          </p:cNvCxnSpPr>
          <p:nvPr/>
        </p:nvCxnSpPr>
        <p:spPr>
          <a:xfrm>
            <a:off x="10007757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72D0A33-9DED-4109-A28E-45546A8D4AE7}"/>
              </a:ext>
            </a:extLst>
          </p:cNvPr>
          <p:cNvCxnSpPr>
            <a:cxnSpLocks/>
          </p:cNvCxnSpPr>
          <p:nvPr/>
        </p:nvCxnSpPr>
        <p:spPr>
          <a:xfrm>
            <a:off x="10144802" y="2258669"/>
            <a:ext cx="0" cy="5445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D4374F1-5190-4338-BD21-D6C790F5A735}"/>
              </a:ext>
            </a:extLst>
          </p:cNvPr>
          <p:cNvSpPr txBox="1"/>
          <p:nvPr/>
        </p:nvSpPr>
        <p:spPr>
          <a:xfrm>
            <a:off x="385064" y="483002"/>
            <a:ext cx="84574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4000" dirty="0"/>
              <a:t>ಬ್ರೆಡ್ ಬೋರ್ಡ್ ರಚನೆ ಮತ್ತು ಸಂಪರ್ಕಗಳು </a:t>
            </a:r>
            <a:endParaRPr lang="en-IN" sz="4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784B4B3-2AF3-43B4-A167-E83290A66767}"/>
              </a:ext>
            </a:extLst>
          </p:cNvPr>
          <p:cNvSpPr txBox="1"/>
          <p:nvPr/>
        </p:nvSpPr>
        <p:spPr>
          <a:xfrm>
            <a:off x="3744630" y="1692876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- 1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AF68D33-4674-4004-BE82-AA69E3A12DFB}"/>
              </a:ext>
            </a:extLst>
          </p:cNvPr>
          <p:cNvSpPr txBox="1"/>
          <p:nvPr/>
        </p:nvSpPr>
        <p:spPr>
          <a:xfrm>
            <a:off x="8814404" y="2443219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- 2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F9A5DDA-C89D-495C-95B4-9305D9E2A1E6}"/>
              </a:ext>
            </a:extLst>
          </p:cNvPr>
          <p:cNvSpPr txBox="1"/>
          <p:nvPr/>
        </p:nvSpPr>
        <p:spPr>
          <a:xfrm>
            <a:off x="8803686" y="3270490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- 3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5030B1C-B893-47AA-8068-3C588536BDC7}"/>
              </a:ext>
            </a:extLst>
          </p:cNvPr>
          <p:cNvSpPr txBox="1"/>
          <p:nvPr/>
        </p:nvSpPr>
        <p:spPr>
          <a:xfrm>
            <a:off x="4592759" y="3862564"/>
            <a:ext cx="11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2060"/>
                </a:solidFill>
                <a:highlight>
                  <a:srgbClr val="FFFF00"/>
                </a:highlight>
              </a:rPr>
              <a:t>ವಿಭಾಗ</a:t>
            </a:r>
            <a:r>
              <a:rPr lang="en-IN" dirty="0">
                <a:solidFill>
                  <a:srgbClr val="002060"/>
                </a:solidFill>
                <a:highlight>
                  <a:srgbClr val="FFFF00"/>
                </a:highlight>
              </a:rPr>
              <a:t> - 4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9F2068-DF04-4877-9B5D-B4CDD048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3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1" y="365125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DE472F-E0B6-4DD5-A225-61AF7D79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78600" cy="843915"/>
          </a:xfrm>
        </p:spPr>
        <p:txBody>
          <a:bodyPr/>
          <a:lstStyle/>
          <a:p>
            <a:r>
              <a:rPr lang="kn-IN" dirty="0"/>
              <a:t>ಉದಾಹರಣೆಗೆ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B3851-22C3-4209-8089-3C35E2E4E8BE}"/>
              </a:ext>
            </a:extLst>
          </p:cNvPr>
          <p:cNvSpPr/>
          <p:nvPr/>
        </p:nvSpPr>
        <p:spPr>
          <a:xfrm>
            <a:off x="455605" y="2665214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EF6A51-8DAC-4888-8428-1D33B4313F45}"/>
              </a:ext>
            </a:extLst>
          </p:cNvPr>
          <p:cNvSpPr/>
          <p:nvPr/>
        </p:nvSpPr>
        <p:spPr>
          <a:xfrm>
            <a:off x="9117261" y="672202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ಬಾಹ್ಯ ವಸ್ತು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4D2AE8-DD25-4F92-8CD2-D914BDFE5DB2}"/>
              </a:ext>
            </a:extLst>
          </p:cNvPr>
          <p:cNvSpPr/>
          <p:nvPr/>
        </p:nvSpPr>
        <p:spPr>
          <a:xfrm>
            <a:off x="9117261" y="879026"/>
            <a:ext cx="115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peripheral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2CEF3E-6A7D-4318-999C-65AE59217BD6}"/>
              </a:ext>
            </a:extLst>
          </p:cNvPr>
          <p:cNvSpPr/>
          <p:nvPr/>
        </p:nvSpPr>
        <p:spPr>
          <a:xfrm>
            <a:off x="686683" y="4965303"/>
            <a:ext cx="277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ಮೈಕ್ರೊಕಂಟ್ರೋಲರ್</a:t>
            </a:r>
            <a:r>
              <a:rPr lang="en-IN" dirty="0"/>
              <a:t> </a:t>
            </a:r>
            <a:r>
              <a:rPr lang="en-IN" dirty="0" err="1"/>
              <a:t>ಪಿನ್ನುಗಳು</a:t>
            </a:r>
            <a:r>
              <a:rPr lang="en-IN" dirty="0"/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A295FA-1FC8-4792-988D-4E19DB0FAAD8}"/>
              </a:ext>
            </a:extLst>
          </p:cNvPr>
          <p:cNvCxnSpPr>
            <a:cxnSpLocks/>
          </p:cNvCxnSpPr>
          <p:nvPr/>
        </p:nvCxnSpPr>
        <p:spPr>
          <a:xfrm flipV="1">
            <a:off x="2550160" y="3683001"/>
            <a:ext cx="624332" cy="12755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7555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ED04D-989B-4ABC-B56D-9D50DE98F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70" y="3619848"/>
            <a:ext cx="9175595" cy="638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3600" dirty="0"/>
              <a:t>ಬಿಟ್,ಬೈಟ್ ಮತ್ತು ಹೆಕ್ಸಾಡೆಸಿಮಲ್ ಸಂಖ್ಯಾಪದ್ಧತಿ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C35D3-EFDA-4409-957A-A15C85F92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8949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03229-26D4-4C48-BF2F-A82C1B62A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53" y="483060"/>
            <a:ext cx="10515600" cy="288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dirty="0"/>
              <a:t>ಬಿಟ್ </a:t>
            </a:r>
            <a:r>
              <a:rPr lang="en-IN" dirty="0"/>
              <a:t>:</a:t>
            </a:r>
          </a:p>
          <a:p>
            <a:pPr>
              <a:tabLst>
                <a:tab pos="3233738" algn="l"/>
              </a:tabLst>
            </a:pPr>
            <a:r>
              <a:rPr lang="kn-IN" sz="1800" dirty="0"/>
              <a:t>ಬೈನರಿ ಸಂಖ್ಯೆಯ ಅತ್ಯಂತ ಚಿಕ್ಕ ಮತ್ತು ಮೂಲಭೂತ ಘಟಕವನ್ನು ಬಿಟ್ ಎಂದು ಕರೆಯಬಹುದು </a:t>
            </a:r>
            <a:endParaRPr lang="en-IN" sz="1800" dirty="0"/>
          </a:p>
          <a:p>
            <a:pPr marL="0" indent="0">
              <a:buNone/>
              <a:tabLst>
                <a:tab pos="3233738" algn="l"/>
              </a:tabLst>
            </a:pPr>
            <a:r>
              <a:rPr lang="en-US" sz="1800" dirty="0"/>
              <a:t>      </a:t>
            </a:r>
            <a:r>
              <a:rPr lang="en-US" sz="1800" baseline="-25000" dirty="0"/>
              <a:t>(b)</a:t>
            </a:r>
            <a:r>
              <a:rPr lang="en-US" dirty="0"/>
              <a:t>01100111</a:t>
            </a:r>
            <a:r>
              <a:rPr lang="en-US" sz="1800" dirty="0"/>
              <a:t> 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kn-IN" sz="1800" dirty="0">
                <a:sym typeface="Wingdings" panose="05000000000000000000" pitchFamily="2" charset="2"/>
              </a:rPr>
              <a:t>ಈ ಬೈನರಿ ಸಂಖ್ಯೆ </a:t>
            </a:r>
            <a:r>
              <a:rPr lang="en-IN" sz="1800" dirty="0">
                <a:sym typeface="Wingdings" panose="05000000000000000000" pitchFamily="2" charset="2"/>
              </a:rPr>
              <a:t>8</a:t>
            </a:r>
            <a:r>
              <a:rPr lang="kn-IN" sz="1800" dirty="0">
                <a:sym typeface="Wingdings" panose="05000000000000000000" pitchFamily="2" charset="2"/>
              </a:rPr>
              <a:t> ಬಿಟ್ ಗಳಿಂದ ರಚಿಸಲ್ಪಟ್ಟಿದೆ </a:t>
            </a:r>
            <a:endParaRPr lang="en-IN" sz="1800" dirty="0">
              <a:sym typeface="Wingdings" panose="05000000000000000000" pitchFamily="2" charset="2"/>
            </a:endParaRPr>
          </a:p>
          <a:p>
            <a:pPr>
              <a:tabLst>
                <a:tab pos="3233738" algn="l"/>
              </a:tabLst>
            </a:pPr>
            <a:r>
              <a:rPr lang="kn-IN" sz="1800" dirty="0">
                <a:sym typeface="Wingdings" panose="05000000000000000000" pitchFamily="2" charset="2"/>
              </a:rPr>
              <a:t>ಬಿಟ್ ನ ಮೌಲ್ಯ </a:t>
            </a:r>
            <a:r>
              <a:rPr lang="en-IN" sz="1800" dirty="0">
                <a:sym typeface="Wingdings" panose="05000000000000000000" pitchFamily="2" charset="2"/>
              </a:rPr>
              <a:t>0</a:t>
            </a:r>
            <a:r>
              <a:rPr lang="kn-IN" sz="1800" dirty="0">
                <a:sym typeface="Wingdings" panose="05000000000000000000" pitchFamily="2" charset="2"/>
              </a:rPr>
              <a:t> ಅಥವಾ </a:t>
            </a:r>
            <a:r>
              <a:rPr lang="en-IN" sz="1800" dirty="0">
                <a:sym typeface="Wingdings" panose="05000000000000000000" pitchFamily="2" charset="2"/>
              </a:rPr>
              <a:t>1</a:t>
            </a:r>
            <a:r>
              <a:rPr lang="kn-IN" sz="1800" dirty="0">
                <a:sym typeface="Wingdings" panose="05000000000000000000" pitchFamily="2" charset="2"/>
              </a:rPr>
              <a:t> ಆಗಿರಬಹುದು</a:t>
            </a:r>
            <a:endParaRPr lang="kn-IN" sz="1800" dirty="0"/>
          </a:p>
          <a:p>
            <a:pPr>
              <a:tabLst>
                <a:tab pos="3233738" algn="l"/>
              </a:tabLst>
            </a:pPr>
            <a:r>
              <a:rPr lang="kn-IN" sz="1800" dirty="0"/>
              <a:t>ದತ್ತಾಂಶವನ್ನು ಸಂಗ್ರಹಿಸಲು  ಉಪಯೋಗಿಸಲ್ಪಡುವ  ಕಂಪ್ಯೂಟರ್ ಮೆಮೊರಿ ಯ ಅತ್ಯಂತ </a:t>
            </a:r>
            <a:endParaRPr lang="en-IN" sz="1800" dirty="0"/>
          </a:p>
          <a:p>
            <a:pPr marL="0" indent="0">
              <a:buNone/>
              <a:tabLst>
                <a:tab pos="3233738" algn="l"/>
              </a:tabLst>
            </a:pPr>
            <a:r>
              <a:rPr lang="en-IN" sz="1800" dirty="0"/>
              <a:t>    </a:t>
            </a:r>
            <a:r>
              <a:rPr lang="kn-IN" sz="1800" dirty="0"/>
              <a:t>ಚಿಕ್ಕ ಘಟಕವನ್ನು ಕೂಡ ಬಿಟ್ ಎಂದು ಕರೆಯಬಹುದು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03092-627D-4036-B7FA-5B43F87E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68C225-DAC3-4C50-B03F-8C2938D4138E}"/>
              </a:ext>
            </a:extLst>
          </p:cNvPr>
          <p:cNvGrpSpPr/>
          <p:nvPr/>
        </p:nvGrpSpPr>
        <p:grpSpPr>
          <a:xfrm>
            <a:off x="3683619" y="3371734"/>
            <a:ext cx="4824761" cy="2880189"/>
            <a:chOff x="1625600" y="889001"/>
            <a:chExt cx="7549800" cy="43688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FF62A4-10C2-41D3-B128-A308AF28CF58}"/>
                </a:ext>
              </a:extLst>
            </p:cNvPr>
            <p:cNvGrpSpPr/>
            <p:nvPr/>
          </p:nvGrpSpPr>
          <p:grpSpPr>
            <a:xfrm>
              <a:off x="1625600" y="4180989"/>
              <a:ext cx="7549800" cy="552092"/>
              <a:chOff x="2362200" y="4117609"/>
              <a:chExt cx="4694870" cy="54039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F37224-BBB3-4DEB-A855-66BB682DC0DC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0156FC-E4D1-4D01-9408-A0C125F0F2CC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5A5C30-A435-4EFF-9327-DA26754EBCDB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6D0DBE-DD39-4E37-809C-23E32AD15B36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2889A3-81E4-4817-90CB-B6F2199796A2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E663C60-DB93-48EC-8ECC-5C07D58FEDA0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28E19F-E0C1-4E44-9812-8D77DE66197B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9E962F-DB02-4D01-8A27-FAB4CC7830B2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7796CAF-6BA4-4C64-B5D1-6AC354FC769B}"/>
                </a:ext>
              </a:extLst>
            </p:cNvPr>
            <p:cNvGrpSpPr/>
            <p:nvPr/>
          </p:nvGrpSpPr>
          <p:grpSpPr>
            <a:xfrm>
              <a:off x="1625600" y="3613714"/>
              <a:ext cx="7549800" cy="552092"/>
              <a:chOff x="2362200" y="4117609"/>
              <a:chExt cx="4694870" cy="54039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7E15C0F-E921-491E-A9A7-E3E479803C14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CA01539-0413-4A08-8659-BA2DA09A1F56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4E2EDD-926D-4FE6-BDCD-753106E0C614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08F1D9-5D6B-46A7-BFE6-98B1B71CDF58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582B5B0-C19A-4509-B68C-A6480B328FAB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E450A2-D4E3-4BA6-A060-DDDE0571ACD9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79B3A7-FD5B-4091-B5FC-7FE3656E2CE7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9D6FDF-2989-44AE-B6A4-569BAE1AD128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770F2F3-D418-442A-9E17-EEAB4E1DBC5C}"/>
                </a:ext>
              </a:extLst>
            </p:cNvPr>
            <p:cNvGrpSpPr/>
            <p:nvPr/>
          </p:nvGrpSpPr>
          <p:grpSpPr>
            <a:xfrm>
              <a:off x="1625600" y="3068771"/>
              <a:ext cx="7549800" cy="552092"/>
              <a:chOff x="2362200" y="4117609"/>
              <a:chExt cx="4694870" cy="54039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3FD64-BB61-4D0F-8494-94FDA27DBAE5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07BC15F-DD70-41A5-BE6A-9BC326532F09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0A06DA-8D26-40F5-84E2-8899F38B893C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6A8B9E0-F3BA-4F96-808A-41DF26CCFC4E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BF291EC-BB67-4F6E-B7C6-DF525E4D9CE1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2EEB7A4-1B86-4AEB-8CAA-DB422B31B4CB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BD80398-4163-42CF-A4FD-876FDB554FE9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A5C7AF3-DBAB-4C36-BAE7-1BE0D55D9DA8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D73CCC0-7701-45B2-8ADB-7E083BB0C290}"/>
                </a:ext>
              </a:extLst>
            </p:cNvPr>
            <p:cNvGrpSpPr/>
            <p:nvPr/>
          </p:nvGrpSpPr>
          <p:grpSpPr>
            <a:xfrm>
              <a:off x="1625600" y="2523829"/>
              <a:ext cx="7549800" cy="552092"/>
              <a:chOff x="2362200" y="4117609"/>
              <a:chExt cx="4694870" cy="54039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3D9DE12-6886-43E1-95BD-E87D308A9F42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E116CCF-349A-4A7A-858C-6C38D12494BE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075465A-8212-4C35-9004-47E99FD07F01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F319517-77B3-4A3E-BB43-2FDC35C5C34D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933A29-8854-4F94-82C7-FF1843BF4C53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C402811-78A5-4057-BECD-B7B136FBEC8D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F68B1BD-6B92-4653-8139-4C8518C23C9D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37CB051-91EC-4D03-B96D-03994C0D66DC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A2B28B3-4F06-4B5C-816B-300F14B93827}"/>
                </a:ext>
              </a:extLst>
            </p:cNvPr>
            <p:cNvGrpSpPr/>
            <p:nvPr/>
          </p:nvGrpSpPr>
          <p:grpSpPr>
            <a:xfrm>
              <a:off x="1625600" y="1978886"/>
              <a:ext cx="7549800" cy="552092"/>
              <a:chOff x="2362200" y="4117609"/>
              <a:chExt cx="4694870" cy="54039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4F104F5-B916-483D-B0B9-76849BF26FD2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2C2E347-E512-4675-A8EE-2CB28C2F2D0D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76F7CD4-F06F-4648-A43E-C1DE8B049E72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96603D9-4538-4B13-BD6C-4157A71C41C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3779FC7-B369-4194-A619-41B0344B3028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B6B1811-A0F9-4994-97A8-D438D598DB13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4EA963C-B018-4DB0-8997-2D810AC264E3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CEA354D-2C3D-4860-BBBC-F65C62049DE7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C87ECBB-8845-4A0E-B1B7-35C387750A9E}"/>
                </a:ext>
              </a:extLst>
            </p:cNvPr>
            <p:cNvGrpSpPr/>
            <p:nvPr/>
          </p:nvGrpSpPr>
          <p:grpSpPr>
            <a:xfrm>
              <a:off x="1625600" y="1433943"/>
              <a:ext cx="7549800" cy="552092"/>
              <a:chOff x="2362200" y="4117609"/>
              <a:chExt cx="4694870" cy="540398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DC83D2A-8767-4121-8DE3-F63C2A59EE43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B803413-E347-4BAE-AB4E-34F4092490D9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25AEA09-6D9E-497E-9EAD-06CE1DD4BF3A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94E824A-5ECC-435F-8F2D-51C2A9F9ED4B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A65FE65-21A6-4773-ABB1-DABFCF7A1723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1ADA822-9B1A-4E9F-B4A0-C8AB1A444CC2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74140FA-44E5-42C8-AFAA-E2B52C641D34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5E40CEF-4666-4FC4-B8BF-40209F391FE3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5377D69-5E3F-4D9D-B257-4814A4EFD691}"/>
                </a:ext>
              </a:extLst>
            </p:cNvPr>
            <p:cNvGrpSpPr/>
            <p:nvPr/>
          </p:nvGrpSpPr>
          <p:grpSpPr>
            <a:xfrm>
              <a:off x="1625600" y="889001"/>
              <a:ext cx="7549800" cy="552092"/>
              <a:chOff x="2362200" y="4117609"/>
              <a:chExt cx="4694870" cy="540398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46B8CFA-89FB-445B-9E92-A53A0419CDD7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213B71F-36D8-4E60-A3B1-DF15D1DBD73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B9E117B-E998-4E07-8E10-31B4A19706E6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851C639-C2F7-4158-9C85-2BDE3030ED3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BE50D1C-98B6-4649-A4FC-FB192722E9BB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FA2943E-C857-475A-9AD4-095282F58C62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5AB5DE1-A3CC-464A-92EB-B36042538D4D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172F3D5-825E-4D60-9AC0-CCFF17CFAA22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C160D2E-CCCA-48E5-8698-71BD24D75424}"/>
                </a:ext>
              </a:extLst>
            </p:cNvPr>
            <p:cNvGrpSpPr/>
            <p:nvPr/>
          </p:nvGrpSpPr>
          <p:grpSpPr>
            <a:xfrm>
              <a:off x="1625600" y="4705709"/>
              <a:ext cx="7549800" cy="552092"/>
              <a:chOff x="2362200" y="4117609"/>
              <a:chExt cx="4694870" cy="54039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EEF4E96-F221-4ACE-B3BB-3F935B14CD3A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F36888C-C6D9-4C65-BA25-FD20A500CE96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93D0304-192F-4357-8A6B-A8B7D484E14E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97622A4-27FB-4FB1-9B65-2A845834E9BD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6ADCCB6-683C-4E4F-9BBA-E3396CD87D5C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13144C5-D01B-4E70-99C7-D051ABC25454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CD0ED53-6040-4ACD-ADED-31F54E2AD179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B6E231-CA8F-4665-8B34-96DEF5C927DF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1</a:t>
                </a:r>
                <a:endParaRPr lang="en-IN" sz="2400" dirty="0"/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9B8D0CE-BA69-466F-A5C3-12C06509D467}"/>
              </a:ext>
            </a:extLst>
          </p:cNvPr>
          <p:cNvSpPr txBox="1"/>
          <p:nvPr/>
        </p:nvSpPr>
        <p:spPr>
          <a:xfrm>
            <a:off x="1467668" y="4511761"/>
            <a:ext cx="30487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ಕಂಪ್ಯೂಟರ್</a:t>
            </a:r>
            <a:r>
              <a:rPr lang="en-IN" sz="2000" dirty="0"/>
              <a:t> </a:t>
            </a:r>
            <a:r>
              <a:rPr lang="en-IN" sz="2000" dirty="0" err="1"/>
              <a:t>ಮೆಮೊರಿ</a:t>
            </a:r>
            <a:r>
              <a:rPr lang="en-IN" sz="2000" dirty="0"/>
              <a:t> </a:t>
            </a:r>
            <a:r>
              <a:rPr lang="en-IN" sz="2000" dirty="0" err="1"/>
              <a:t>ಸಂಯೋಜನೆ</a:t>
            </a:r>
            <a:endParaRPr lang="en-IN" sz="2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596797D-2716-462C-8FB4-D7429B47C5B3}"/>
              </a:ext>
            </a:extLst>
          </p:cNvPr>
          <p:cNvSpPr txBox="1"/>
          <p:nvPr/>
        </p:nvSpPr>
        <p:spPr>
          <a:xfrm>
            <a:off x="8944402" y="2963140"/>
            <a:ext cx="32475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ಮೆಮೊರಿ</a:t>
            </a:r>
            <a:r>
              <a:rPr lang="en-IN" sz="2000" dirty="0"/>
              <a:t> </a:t>
            </a:r>
            <a:r>
              <a:rPr lang="en-IN" sz="2000" dirty="0" err="1"/>
              <a:t>ಕೋಶ</a:t>
            </a:r>
            <a:r>
              <a:rPr lang="en-IN" sz="2000" dirty="0"/>
              <a:t> (</a:t>
            </a:r>
            <a:r>
              <a:rPr lang="en-IN" sz="2000" dirty="0" err="1"/>
              <a:t>ಮೆಮೊರಿ</a:t>
            </a:r>
            <a:r>
              <a:rPr lang="en-IN" sz="2000" dirty="0"/>
              <a:t> </a:t>
            </a:r>
            <a:r>
              <a:rPr lang="en-IN" sz="2000" dirty="0" err="1"/>
              <a:t>ಸೆಲ್</a:t>
            </a:r>
            <a:r>
              <a:rPr lang="en-IN" sz="2000" dirty="0"/>
              <a:t> 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7389217-6BB3-419E-A714-AE80E5DF4DF6}"/>
              </a:ext>
            </a:extLst>
          </p:cNvPr>
          <p:cNvSpPr txBox="1"/>
          <p:nvPr/>
        </p:nvSpPr>
        <p:spPr>
          <a:xfrm>
            <a:off x="9037320" y="3403312"/>
            <a:ext cx="3059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(೧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ಕೋಶದಲ್ಲಿ</a:t>
            </a:r>
            <a:r>
              <a:rPr lang="en-IN" dirty="0"/>
              <a:t> </a:t>
            </a:r>
            <a:r>
              <a:rPr lang="en-IN" dirty="0" err="1"/>
              <a:t>ದತ್ತಾಂಶದ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ಸಂಗ್ರಹ</a:t>
            </a:r>
            <a:r>
              <a:rPr lang="en-IN" dirty="0"/>
              <a:t> </a:t>
            </a:r>
            <a:r>
              <a:rPr lang="en-IN" dirty="0" err="1"/>
              <a:t>ವಾಗಿರುತ್ತದೆ</a:t>
            </a:r>
            <a:r>
              <a:rPr lang="en-IN" dirty="0"/>
              <a:t> )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52AA8E7-FCEA-4B74-A971-6DC7A18E2874}"/>
              </a:ext>
            </a:extLst>
          </p:cNvPr>
          <p:cNvCxnSpPr>
            <a:cxnSpLocks/>
          </p:cNvCxnSpPr>
          <p:nvPr/>
        </p:nvCxnSpPr>
        <p:spPr>
          <a:xfrm flipV="1">
            <a:off x="2620537" y="3770128"/>
            <a:ext cx="1037759" cy="679388"/>
          </a:xfrm>
          <a:prstGeom prst="bentConnector3">
            <a:avLst>
              <a:gd name="adj1" fmla="val -504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42EAB58D-0123-47CA-9A2E-517BF9874D27}"/>
              </a:ext>
            </a:extLst>
          </p:cNvPr>
          <p:cNvSpPr/>
          <p:nvPr/>
        </p:nvSpPr>
        <p:spPr>
          <a:xfrm>
            <a:off x="7900666" y="3270409"/>
            <a:ext cx="629924" cy="53161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677A47B-4618-461E-BA6C-7ACEC66764ED}"/>
              </a:ext>
            </a:extLst>
          </p:cNvPr>
          <p:cNvCxnSpPr>
            <a:endCxn id="92" idx="6"/>
          </p:cNvCxnSpPr>
          <p:nvPr/>
        </p:nvCxnSpPr>
        <p:spPr>
          <a:xfrm flipH="1">
            <a:off x="8530590" y="3270409"/>
            <a:ext cx="506730" cy="265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781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2C5B-7787-41E2-967B-73173173C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467" y="629497"/>
            <a:ext cx="10515600" cy="1687009"/>
          </a:xfrm>
        </p:spPr>
        <p:txBody>
          <a:bodyPr/>
          <a:lstStyle/>
          <a:p>
            <a:pPr marL="0" indent="0">
              <a:buNone/>
            </a:pPr>
            <a:r>
              <a:rPr lang="kn-IN" dirty="0"/>
              <a:t>ಬೈಟ್ :</a:t>
            </a:r>
          </a:p>
          <a:p>
            <a:pPr marL="0" indent="0">
              <a:buNone/>
            </a:pPr>
            <a:r>
              <a:rPr lang="en-IN" sz="1800" dirty="0"/>
              <a:t>8</a:t>
            </a:r>
            <a:r>
              <a:rPr lang="kn-IN" sz="1800" dirty="0"/>
              <a:t> ಬಿಟ್ ಗಳ ಸಮೂಹವನ್ನು ೧ ಬೈಟ್ ಎಂದು ಪರಿಗಣಿಸುತ್ತಾರೆ </a:t>
            </a:r>
          </a:p>
          <a:p>
            <a:pPr marL="0" indent="0">
              <a:buNone/>
            </a:pPr>
            <a:r>
              <a:rPr lang="kn-IN" sz="1800" dirty="0"/>
              <a:t> </a:t>
            </a:r>
            <a:r>
              <a:rPr lang="en-IN" sz="1800" dirty="0"/>
              <a:t>8 </a:t>
            </a:r>
            <a:r>
              <a:rPr lang="kn-IN" sz="1800" dirty="0"/>
              <a:t>ಬಿಟ್ ಗಳು  </a:t>
            </a:r>
            <a:r>
              <a:rPr lang="kn-IN" dirty="0"/>
              <a:t>=</a:t>
            </a:r>
            <a:r>
              <a:rPr lang="kn-IN" sz="1800" dirty="0"/>
              <a:t> </a:t>
            </a:r>
            <a:r>
              <a:rPr lang="en-IN" sz="1800" dirty="0"/>
              <a:t>1</a:t>
            </a:r>
            <a:r>
              <a:rPr lang="kn-IN" sz="1800" dirty="0"/>
              <a:t> ಬೈಟ್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9A927-6593-4B69-B79A-327DC43B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5B9EA-F046-4178-9591-F9FEC5CD0CF6}"/>
              </a:ext>
            </a:extLst>
          </p:cNvPr>
          <p:cNvSpPr txBox="1"/>
          <p:nvPr/>
        </p:nvSpPr>
        <p:spPr>
          <a:xfrm>
            <a:off x="805675" y="2597563"/>
            <a:ext cx="102451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01100111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182CF-3669-4EF0-A8CE-E80B59C461B0}"/>
              </a:ext>
            </a:extLst>
          </p:cNvPr>
          <p:cNvSpPr txBox="1"/>
          <p:nvPr/>
        </p:nvSpPr>
        <p:spPr>
          <a:xfrm>
            <a:off x="3861110" y="3552552"/>
            <a:ext cx="6094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ಈ </a:t>
            </a:r>
            <a:r>
              <a:rPr lang="en-IN" sz="2400" dirty="0" err="1"/>
              <a:t>ದತ್ತಾಂಶವನ್ನು</a:t>
            </a:r>
            <a:r>
              <a:rPr lang="en-IN" sz="2400" dirty="0"/>
              <a:t> </a:t>
            </a:r>
            <a:r>
              <a:rPr lang="en-IN" sz="2400" dirty="0" err="1"/>
              <a:t>ಕಂಪ್ಯೂಟರ್</a:t>
            </a:r>
            <a:r>
              <a:rPr lang="en-IN" sz="2400" dirty="0"/>
              <a:t> </a:t>
            </a:r>
            <a:r>
              <a:rPr lang="en-IN" sz="2400" dirty="0" err="1"/>
              <a:t>ಮೆಮೊರಿ</a:t>
            </a:r>
            <a:r>
              <a:rPr lang="en-IN" sz="2400" dirty="0"/>
              <a:t> </a:t>
            </a:r>
            <a:r>
              <a:rPr lang="en-IN" sz="2400" dirty="0" err="1"/>
              <a:t>ಯಲ್ಲಿ</a:t>
            </a:r>
            <a:r>
              <a:rPr lang="en-IN" sz="2400" dirty="0"/>
              <a:t> </a:t>
            </a:r>
            <a:r>
              <a:rPr lang="en-IN" sz="2400" dirty="0" err="1"/>
              <a:t>ಸಂಗ್ರಹಿಸಲು</a:t>
            </a:r>
            <a:r>
              <a:rPr lang="en-IN" sz="2400" dirty="0"/>
              <a:t> 8 </a:t>
            </a:r>
            <a:r>
              <a:rPr lang="en-IN" sz="2400" dirty="0" err="1"/>
              <a:t>ಬಿಟ್</a:t>
            </a:r>
            <a:r>
              <a:rPr lang="en-IN" sz="2400" dirty="0"/>
              <a:t> </a:t>
            </a:r>
            <a:r>
              <a:rPr lang="en-IN" sz="2400" dirty="0" err="1"/>
              <a:t>ಅಥವಾ</a:t>
            </a:r>
            <a:r>
              <a:rPr lang="en-IN" sz="2400" dirty="0"/>
              <a:t>  ೧ </a:t>
            </a:r>
            <a:r>
              <a:rPr lang="en-IN" sz="2400" dirty="0" err="1"/>
              <a:t>ಬೈಟ್</a:t>
            </a:r>
            <a:r>
              <a:rPr lang="en-IN" sz="2400" dirty="0"/>
              <a:t> </a:t>
            </a:r>
            <a:r>
              <a:rPr lang="en-IN" sz="2400" dirty="0" err="1"/>
              <a:t>ಮೆಮೊರಿ</a:t>
            </a:r>
            <a:r>
              <a:rPr lang="en-IN" sz="2400" dirty="0"/>
              <a:t> </a:t>
            </a:r>
            <a:r>
              <a:rPr lang="en-IN" sz="2400" dirty="0" err="1"/>
              <a:t>ಉಪಯೋಗಿಸಲ್ಪಡುತ್ತದೆ</a:t>
            </a:r>
            <a:r>
              <a:rPr lang="en-IN" sz="2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E3C33-DA85-4BAC-845B-233479915952}"/>
              </a:ext>
            </a:extLst>
          </p:cNvPr>
          <p:cNvSpPr txBox="1"/>
          <p:nvPr/>
        </p:nvSpPr>
        <p:spPr>
          <a:xfrm>
            <a:off x="3950319" y="2766840"/>
            <a:ext cx="6094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>
                <a:sym typeface="Wingdings" panose="05000000000000000000" pitchFamily="2" charset="2"/>
              </a:rPr>
              <a:t>ಈ ಬೈನರಿ ಸಂಖ್ಯೆ </a:t>
            </a:r>
            <a:r>
              <a:rPr lang="en-IN" sz="2400" dirty="0">
                <a:sym typeface="Wingdings" panose="05000000000000000000" pitchFamily="2" charset="2"/>
              </a:rPr>
              <a:t>8</a:t>
            </a:r>
            <a:r>
              <a:rPr lang="kn-IN" sz="2400" dirty="0">
                <a:sym typeface="Wingdings" panose="05000000000000000000" pitchFamily="2" charset="2"/>
              </a:rPr>
              <a:t> ಬಿಟ್ ಗಳಿಂದ ರಚಿಸಲ್ಪಟ್ಟಿದೆ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endParaRPr lang="en-IN" sz="2400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3F67393-570E-482B-9722-7E86E48468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236750" y="3133493"/>
            <a:ext cx="1624360" cy="1019224"/>
          </a:xfrm>
          <a:prstGeom prst="curvedConnector3">
            <a:avLst>
              <a:gd name="adj1" fmla="val 2632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4FE11F-D973-4325-BE08-A70D68BEF3DD}"/>
                  </a:ext>
                </a:extLst>
              </p14:cNvPr>
              <p14:cNvContentPartPr/>
              <p14:nvPr/>
            </p14:nvContentPartPr>
            <p14:xfrm>
              <a:off x="914400" y="1809720"/>
              <a:ext cx="3518280" cy="165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4FE11F-D973-4325-BE08-A70D68BEF3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040" y="1800360"/>
                <a:ext cx="3537000" cy="16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7768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984418" y="3689530"/>
            <a:ext cx="4938190" cy="349870"/>
            <a:chOff x="2362200" y="4117609"/>
            <a:chExt cx="4694870" cy="540398"/>
          </a:xfrm>
        </p:grpSpPr>
        <p:sp>
          <p:nvSpPr>
            <p:cNvPr id="5" name="Rectangle 4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84418" y="3330038"/>
            <a:ext cx="4938190" cy="349870"/>
            <a:chOff x="2362200" y="4117609"/>
            <a:chExt cx="4694870" cy="540398"/>
          </a:xfrm>
        </p:grpSpPr>
        <p:sp>
          <p:nvSpPr>
            <p:cNvPr id="24" name="Rectangle 23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84418" y="2984699"/>
            <a:ext cx="4938190" cy="349870"/>
            <a:chOff x="2362200" y="4117609"/>
            <a:chExt cx="4694870" cy="540398"/>
          </a:xfrm>
        </p:grpSpPr>
        <p:sp>
          <p:nvSpPr>
            <p:cNvPr id="33" name="Rectangle 32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984418" y="2639360"/>
            <a:ext cx="4938190" cy="349870"/>
            <a:chOff x="2362200" y="4117609"/>
            <a:chExt cx="4694870" cy="540398"/>
          </a:xfrm>
        </p:grpSpPr>
        <p:sp>
          <p:nvSpPr>
            <p:cNvPr id="42" name="Rectangle 41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84418" y="2294020"/>
            <a:ext cx="4938190" cy="349870"/>
            <a:chOff x="2362200" y="4117609"/>
            <a:chExt cx="4694870" cy="540398"/>
          </a:xfrm>
        </p:grpSpPr>
        <p:sp>
          <p:nvSpPr>
            <p:cNvPr id="51" name="Rectangle 50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84418" y="1948681"/>
            <a:ext cx="4938190" cy="349870"/>
            <a:chOff x="2362200" y="4117609"/>
            <a:chExt cx="4694870" cy="540398"/>
          </a:xfrm>
        </p:grpSpPr>
        <p:sp>
          <p:nvSpPr>
            <p:cNvPr id="60" name="Rectangle 59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84418" y="1603342"/>
            <a:ext cx="4938190" cy="349870"/>
            <a:chOff x="2362200" y="4117609"/>
            <a:chExt cx="4694870" cy="540398"/>
          </a:xfrm>
        </p:grpSpPr>
        <p:sp>
          <p:nvSpPr>
            <p:cNvPr id="69" name="Rectangle 68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984418" y="4022054"/>
            <a:ext cx="4938190" cy="349870"/>
            <a:chOff x="2362200" y="4117609"/>
            <a:chExt cx="4694870" cy="540398"/>
          </a:xfrm>
        </p:grpSpPr>
        <p:sp>
          <p:nvSpPr>
            <p:cNvPr id="107" name="Rectangle 106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sp>
        <p:nvSpPr>
          <p:cNvPr id="118" name="Right Brace 117"/>
          <p:cNvSpPr/>
          <p:nvPr/>
        </p:nvSpPr>
        <p:spPr>
          <a:xfrm>
            <a:off x="7034980" y="1796498"/>
            <a:ext cx="598093" cy="2446654"/>
          </a:xfrm>
          <a:prstGeom prst="rightBrac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9" name="Rectangle 118"/>
          <p:cNvSpPr/>
          <p:nvPr/>
        </p:nvSpPr>
        <p:spPr>
          <a:xfrm>
            <a:off x="7846227" y="2759704"/>
            <a:ext cx="3826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ಮೆಮೊರಿಯ</a:t>
            </a:r>
            <a:endParaRPr lang="en-IN" dirty="0"/>
          </a:p>
          <a:p>
            <a:r>
              <a:rPr lang="kn-IN" dirty="0"/>
              <a:t>ವಿವಿಧ  ಮೆಮೊರಿ ಸ್ಥಳಗಳು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1172987" y="4946936"/>
            <a:ext cx="1917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 ಸ್ಥಳದ ವಿಳಾಸ </a:t>
            </a:r>
            <a:endParaRPr lang="en-IN" dirty="0"/>
          </a:p>
          <a:p>
            <a:r>
              <a:rPr lang="en-US" dirty="0"/>
              <a:t>(pointers) 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1452780" y="4307538"/>
            <a:ext cx="132910" cy="64385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2117328" y="3019825"/>
            <a:ext cx="4585378" cy="2575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712242" y="3277368"/>
            <a:ext cx="265819" cy="141648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3552130" y="4746522"/>
            <a:ext cx="1782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ಮೆಮೊರಿ ಸ್ಥಳದಲ್ಲಿ ಸಂಗ್ರಹವಾಗಿರುವ ದತ್ತಾಂಶ 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9C797B-98D9-41D3-B6D8-711AAD0F2375}"/>
              </a:ext>
            </a:extLst>
          </p:cNvPr>
          <p:cNvSpPr txBox="1"/>
          <p:nvPr/>
        </p:nvSpPr>
        <p:spPr>
          <a:xfrm>
            <a:off x="292554" y="413749"/>
            <a:ext cx="5264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ಕಂಪ್ಯೂಟರ್</a:t>
            </a:r>
            <a:r>
              <a:rPr lang="en-IN" sz="2800" dirty="0"/>
              <a:t> </a:t>
            </a:r>
            <a:r>
              <a:rPr lang="en-IN" sz="2800" dirty="0" err="1"/>
              <a:t>ಮೆಮೊರಿ</a:t>
            </a:r>
            <a:r>
              <a:rPr lang="en-IN" sz="2800" dirty="0"/>
              <a:t> </a:t>
            </a:r>
            <a:r>
              <a:rPr lang="en-IN" sz="2800" dirty="0" err="1"/>
              <a:t>ಸಂಯೋಜನೆ</a:t>
            </a:r>
            <a:endParaRPr lang="en-IN" sz="28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D350073-5DE4-4458-8CCF-3FB201999F4F}"/>
              </a:ext>
            </a:extLst>
          </p:cNvPr>
          <p:cNvSpPr txBox="1"/>
          <p:nvPr/>
        </p:nvSpPr>
        <p:spPr>
          <a:xfrm>
            <a:off x="3613944" y="1234178"/>
            <a:ext cx="2168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8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(1 </a:t>
            </a:r>
            <a:r>
              <a:rPr lang="kn-IN" dirty="0"/>
              <a:t>ಬೈಟ್</a:t>
            </a:r>
            <a:r>
              <a:rPr lang="en-IN" dirty="0"/>
              <a:t>)</a:t>
            </a:r>
            <a:r>
              <a:rPr lang="kn-IN" dirty="0"/>
              <a:t> </a:t>
            </a:r>
            <a:r>
              <a:rPr lang="en-IN" dirty="0"/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2DF91B-8CA6-43DF-AA6F-7D9D86482F2F}"/>
              </a:ext>
            </a:extLst>
          </p:cNvPr>
          <p:cNvSpPr txBox="1"/>
          <p:nvPr/>
        </p:nvSpPr>
        <p:spPr>
          <a:xfrm>
            <a:off x="1238026" y="399374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9D8F97-B2FE-451B-BE8A-6FECECD1D53F}"/>
              </a:ext>
            </a:extLst>
          </p:cNvPr>
          <p:cNvSpPr txBox="1"/>
          <p:nvPr/>
        </p:nvSpPr>
        <p:spPr>
          <a:xfrm>
            <a:off x="1238026" y="367274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A0FD5E-9F8A-4C38-81DF-1308B28A0A84}"/>
              </a:ext>
            </a:extLst>
          </p:cNvPr>
          <p:cNvSpPr txBox="1"/>
          <p:nvPr/>
        </p:nvSpPr>
        <p:spPr>
          <a:xfrm>
            <a:off x="1232806" y="3331151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F9E4A-9126-43E7-8B10-C0C4CAEC8373}"/>
              </a:ext>
            </a:extLst>
          </p:cNvPr>
          <p:cNvSpPr txBox="1"/>
          <p:nvPr/>
        </p:nvSpPr>
        <p:spPr>
          <a:xfrm>
            <a:off x="1232806" y="3010146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28B4DF9-B0AE-473B-8E54-0C7828696AD9}"/>
              </a:ext>
            </a:extLst>
          </p:cNvPr>
          <p:cNvSpPr txBox="1"/>
          <p:nvPr/>
        </p:nvSpPr>
        <p:spPr>
          <a:xfrm>
            <a:off x="1238026" y="2616255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5269F7F-A8C0-4013-85A1-1C432A1E80B1}"/>
              </a:ext>
            </a:extLst>
          </p:cNvPr>
          <p:cNvSpPr txBox="1"/>
          <p:nvPr/>
        </p:nvSpPr>
        <p:spPr>
          <a:xfrm>
            <a:off x="1238026" y="2295250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4A2FAB-97AF-4018-BCFD-672804372981}"/>
              </a:ext>
            </a:extLst>
          </p:cNvPr>
          <p:cNvSpPr txBox="1"/>
          <p:nvPr/>
        </p:nvSpPr>
        <p:spPr>
          <a:xfrm>
            <a:off x="1232806" y="195365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14A61-3612-4E3A-A72E-1BEBFA318C39}"/>
              </a:ext>
            </a:extLst>
          </p:cNvPr>
          <p:cNvSpPr txBox="1"/>
          <p:nvPr/>
        </p:nvSpPr>
        <p:spPr>
          <a:xfrm>
            <a:off x="1232806" y="163265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0x107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A9512D4-C553-4F60-9EF3-1A9008E5C54A}"/>
              </a:ext>
            </a:extLst>
          </p:cNvPr>
          <p:cNvSpPr txBox="1"/>
          <p:nvPr/>
        </p:nvSpPr>
        <p:spPr>
          <a:xfrm>
            <a:off x="7827901" y="3577735"/>
            <a:ext cx="351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ಕಂಪ್ಯೂಟರ್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ಸಂಯೋಜನೆಯಲ್ಲಿ</a:t>
            </a:r>
            <a:r>
              <a:rPr lang="en-IN" dirty="0"/>
              <a:t> 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ಸ್ಥಳಗಳು</a:t>
            </a:r>
            <a:r>
              <a:rPr lang="en-IN" dirty="0"/>
              <a:t> 1 </a:t>
            </a:r>
            <a:r>
              <a:rPr lang="en-IN" dirty="0" err="1"/>
              <a:t>ಬೈಟ್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ಹೊಂದಿರುತ್ತದೆ</a:t>
            </a:r>
            <a:r>
              <a:rPr lang="en-IN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D5AB0-7208-4F92-8920-510C27374EDC}"/>
              </a:ext>
            </a:extLst>
          </p:cNvPr>
          <p:cNvCxnSpPr/>
          <p:nvPr/>
        </p:nvCxnSpPr>
        <p:spPr>
          <a:xfrm>
            <a:off x="5557520" y="1341120"/>
            <a:ext cx="13650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32FD7CB-F6D0-4652-BD64-77162B6F9F0C}"/>
              </a:ext>
            </a:extLst>
          </p:cNvPr>
          <p:cNvCxnSpPr>
            <a:cxnSpLocks/>
          </p:cNvCxnSpPr>
          <p:nvPr/>
        </p:nvCxnSpPr>
        <p:spPr>
          <a:xfrm flipH="1" flipV="1">
            <a:off x="1984418" y="1351280"/>
            <a:ext cx="1613431" cy="1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0CF213-7CF8-47A6-937C-A25AF08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ritersbrew | Online Magazine | Postman, Cartoon pics, Durga">
            <a:extLst>
              <a:ext uri="{FF2B5EF4-FFF2-40B4-BE49-F238E27FC236}">
                <a16:creationId xmlns:a16="http://schemas.microsoft.com/office/drawing/2014/main" id="{8402EFCB-6C5E-40B7-8719-76727DE0F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27" y="2100082"/>
            <a:ext cx="3442745" cy="23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ttle House Line Art - Free Clip Art | House clipart, Simple house  drawing, House outline">
            <a:extLst>
              <a:ext uri="{FF2B5EF4-FFF2-40B4-BE49-F238E27FC236}">
                <a16:creationId xmlns:a16="http://schemas.microsoft.com/office/drawing/2014/main" id="{8366BCCB-6739-4A69-8BD0-96D869EC5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1" y="3032567"/>
            <a:ext cx="1836259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ittle House Line Art - Free Clip Art | House clipart, Simple house  drawing, House outline">
            <a:extLst>
              <a:ext uri="{FF2B5EF4-FFF2-40B4-BE49-F238E27FC236}">
                <a16:creationId xmlns:a16="http://schemas.microsoft.com/office/drawing/2014/main" id="{CF402A61-669B-424D-9184-64D09A24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19" y="4560425"/>
            <a:ext cx="1836259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ittle House Line Art - Free Clip Art | House clipart, Simple house  drawing, House outline">
            <a:extLst>
              <a:ext uri="{FF2B5EF4-FFF2-40B4-BE49-F238E27FC236}">
                <a16:creationId xmlns:a16="http://schemas.microsoft.com/office/drawing/2014/main" id="{6F524ACB-1675-4BD4-A749-6C8F6A41C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69" y="1194121"/>
            <a:ext cx="1836259" cy="152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C3E1E-A3B8-40CE-8D9A-9E63147D3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15548">
            <a:off x="7819847" y="2406531"/>
            <a:ext cx="238706" cy="5556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602C73-D7ED-45BA-A668-323F268D55E6}"/>
              </a:ext>
            </a:extLst>
          </p:cNvPr>
          <p:cNvSpPr txBox="1"/>
          <p:nvPr/>
        </p:nvSpPr>
        <p:spPr>
          <a:xfrm>
            <a:off x="3820242" y="2352647"/>
            <a:ext cx="7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B2D34A-8799-4A31-95E6-AB800CC378D0}"/>
              </a:ext>
            </a:extLst>
          </p:cNvPr>
          <p:cNvSpPr txBox="1"/>
          <p:nvPr/>
        </p:nvSpPr>
        <p:spPr>
          <a:xfrm>
            <a:off x="1362744" y="4191093"/>
            <a:ext cx="7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101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88454-6E17-4F96-8FDE-14F3CE108ACF}"/>
              </a:ext>
            </a:extLst>
          </p:cNvPr>
          <p:cNvSpPr txBox="1"/>
          <p:nvPr/>
        </p:nvSpPr>
        <p:spPr>
          <a:xfrm>
            <a:off x="3644692" y="5718951"/>
            <a:ext cx="7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  <a:highlight>
                  <a:srgbClr val="FFFF00"/>
                </a:highlight>
              </a:rPr>
              <a:t>102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F15AF2-A804-4A15-B5DB-2FA4DB6B8BF4}"/>
              </a:ext>
            </a:extLst>
          </p:cNvPr>
          <p:cNvSpPr txBox="1"/>
          <p:nvPr/>
        </p:nvSpPr>
        <p:spPr>
          <a:xfrm rot="4483105">
            <a:off x="7559393" y="2648700"/>
            <a:ext cx="793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  <a:highlight>
                  <a:srgbClr val="FFFF00"/>
                </a:highlight>
              </a:rPr>
              <a:t>101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BB74AA-FD64-471D-8C1E-0DB4731D381A}"/>
                  </a:ext>
                </a:extLst>
              </p14:cNvPr>
              <p14:cNvContentPartPr/>
              <p14:nvPr/>
            </p14:nvContentPartPr>
            <p14:xfrm>
              <a:off x="2076480" y="2749680"/>
              <a:ext cx="5670720" cy="149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BB74AA-FD64-471D-8C1E-0DB4731D38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67120" y="2740320"/>
                <a:ext cx="5689440" cy="1511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624E0-D522-4820-A4E3-938801EB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9016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96EFDAB-4AD1-4373-9DCC-CF49608B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90525"/>
            <a:ext cx="8056834" cy="5711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7C781-A7A4-4049-85A5-DBF7DB519F27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27F15-F7FE-4A55-B24D-5F0DBBB6712B}"/>
              </a:ext>
            </a:extLst>
          </p:cNvPr>
          <p:cNvSpPr/>
          <p:nvPr/>
        </p:nvSpPr>
        <p:spPr>
          <a:xfrm>
            <a:off x="191751" y="463788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BFB9DD-8153-485C-A05F-FBC522B40560}"/>
              </a:ext>
            </a:extLst>
          </p:cNvPr>
          <p:cNvSpPr/>
          <p:nvPr/>
        </p:nvSpPr>
        <p:spPr>
          <a:xfrm>
            <a:off x="6439845" y="4229854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chemeClr val="bg1"/>
                </a:solidFill>
              </a:rPr>
              <a:t>ಮೈಕ್ರೊಕಂಟ್ರೋಲರ್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B34AFE-F1DF-4084-9B9A-84C59832216A}"/>
                  </a:ext>
                </a:extLst>
              </p14:cNvPr>
              <p14:cNvContentPartPr/>
              <p14:nvPr/>
            </p14:nvContentPartPr>
            <p14:xfrm>
              <a:off x="5315040" y="3479760"/>
              <a:ext cx="4324680" cy="168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B34AFE-F1DF-4084-9B9A-84C5983221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5680" y="3470400"/>
                <a:ext cx="4343400" cy="1708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6E5C5-3C12-4A5F-93E9-9D24527EB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1141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21B14-C0D0-4FDC-8181-AB7B05DC9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18" y="510401"/>
            <a:ext cx="4714648" cy="5834643"/>
          </a:xfrm>
          <a:prstGeom prst="rect">
            <a:avLst/>
          </a:prstGeom>
        </p:spPr>
      </p:pic>
      <p:pic>
        <p:nvPicPr>
          <p:cNvPr id="7" name="Picture 2" descr="AT89C51 Microcontroller">
            <a:extLst>
              <a:ext uri="{FF2B5EF4-FFF2-40B4-BE49-F238E27FC236}">
                <a16:creationId xmlns:a16="http://schemas.microsoft.com/office/drawing/2014/main" id="{ADEA223D-CFC7-45B7-89CC-0ADB2DD4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77" y="136525"/>
            <a:ext cx="4312919" cy="431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01550A-8298-462B-8E51-0DED8FB9EE23}"/>
              </a:ext>
            </a:extLst>
          </p:cNvPr>
          <p:cNvSpPr/>
          <p:nvPr/>
        </p:nvSpPr>
        <p:spPr>
          <a:xfrm>
            <a:off x="516565" y="551934"/>
            <a:ext cx="187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9FA86B-1F52-435E-AB1A-CC8900DC4AB8}"/>
              </a:ext>
            </a:extLst>
          </p:cNvPr>
          <p:cNvCxnSpPr>
            <a:cxnSpLocks/>
          </p:cNvCxnSpPr>
          <p:nvPr/>
        </p:nvCxnSpPr>
        <p:spPr>
          <a:xfrm flipV="1">
            <a:off x="3557239" y="921266"/>
            <a:ext cx="1143767" cy="8629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FE7FD6-6A9A-4FC5-92FC-C68BF9149A5A}"/>
              </a:ext>
            </a:extLst>
          </p:cNvPr>
          <p:cNvCxnSpPr>
            <a:cxnSpLocks/>
          </p:cNvCxnSpPr>
          <p:nvPr/>
        </p:nvCxnSpPr>
        <p:spPr>
          <a:xfrm>
            <a:off x="1103660" y="2810726"/>
            <a:ext cx="3597346" cy="2831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A0D7A2-1E1E-4319-9803-C9AEFCB28319}"/>
              </a:ext>
            </a:extLst>
          </p:cNvPr>
          <p:cNvGrpSpPr/>
          <p:nvPr/>
        </p:nvGrpSpPr>
        <p:grpSpPr>
          <a:xfrm>
            <a:off x="8999926" y="1114412"/>
            <a:ext cx="2017380" cy="974306"/>
            <a:chOff x="1984418" y="1603342"/>
            <a:chExt cx="4938190" cy="27685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8CAB4A-E602-41C9-8044-7E813E269582}"/>
                </a:ext>
              </a:extLst>
            </p:cNvPr>
            <p:cNvGrpSpPr/>
            <p:nvPr/>
          </p:nvGrpSpPr>
          <p:grpSpPr>
            <a:xfrm>
              <a:off x="1984418" y="3689530"/>
              <a:ext cx="4938190" cy="349870"/>
              <a:chOff x="2362200" y="4117609"/>
              <a:chExt cx="4694870" cy="54039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9B26075-FB8B-49B8-BBA2-720739849918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ABB102B-212E-40D7-9A45-4D1A665C2A78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6DBB4D0-502A-4256-A7BE-959BAE6BCC22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7E0603-DE12-41DE-8F79-7E6AFC93AF0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C42BFAA-1158-450A-9988-D6CC64AD205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D0B895-E59F-4075-BA82-15A7A9A4AE55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B9A49D5-ADB6-4F80-9967-6707477A6320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15B3CE-FE95-45E9-9D64-E6D7E0635E70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CDE5A75-E13F-4BBE-8644-4637EAAC99EA}"/>
                </a:ext>
              </a:extLst>
            </p:cNvPr>
            <p:cNvGrpSpPr/>
            <p:nvPr/>
          </p:nvGrpSpPr>
          <p:grpSpPr>
            <a:xfrm>
              <a:off x="1984418" y="3330038"/>
              <a:ext cx="4938190" cy="349870"/>
              <a:chOff x="2362200" y="4117609"/>
              <a:chExt cx="4694870" cy="54039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552DFD0-B0C5-499A-94BB-FA538025422D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A282E8D-3B2B-4089-9560-379F49633A6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900E237-3FE0-488D-8944-CD74CD8BC537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87EBAA2-2FA2-4C41-8A80-216A1A22029A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0F82996-DB40-4586-B1F1-5CA3872C3D7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F657DBD-ED96-4E09-A5D3-6337B8D4208F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50A6C1B-5C6E-4F2D-A4B0-5738668F5E49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9A70DD3-9CF6-4856-A6E0-DB2DD830B219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90C9679-B7AE-4002-9274-64993CEB704A}"/>
                </a:ext>
              </a:extLst>
            </p:cNvPr>
            <p:cNvGrpSpPr/>
            <p:nvPr/>
          </p:nvGrpSpPr>
          <p:grpSpPr>
            <a:xfrm>
              <a:off x="1984418" y="2984699"/>
              <a:ext cx="4938190" cy="349870"/>
              <a:chOff x="2362200" y="4117609"/>
              <a:chExt cx="4694870" cy="54039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9268918-7567-4FFB-9E0E-8B9FC126C46D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73F2676-845F-4525-91B9-55D975A1D83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C22272F-3D27-48D7-A0E6-D37E732D7546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159EFA5-BA65-426A-B4AB-B69E897E13BB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C0C6D80-DF1C-4D3B-98BB-165A44699605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59E8C17-6157-4786-AC8D-CB92CAFD2051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64386AF-5427-48DB-946A-C292591970B5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2341052-4655-432B-ACAE-7D008E5F51B0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DAD85D8-455A-497F-A6E5-40D1BE214E76}"/>
                </a:ext>
              </a:extLst>
            </p:cNvPr>
            <p:cNvGrpSpPr/>
            <p:nvPr/>
          </p:nvGrpSpPr>
          <p:grpSpPr>
            <a:xfrm>
              <a:off x="1984418" y="2639360"/>
              <a:ext cx="4938190" cy="349870"/>
              <a:chOff x="2362200" y="4117609"/>
              <a:chExt cx="4694870" cy="54039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BE088C3-CA03-4117-8BA6-6DD105E0294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93513EF-7CA1-4087-AEC9-0AB77E55FDD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E70B21C-B65C-428C-B102-9376E73556CB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A8216BB-67EC-4D0F-B3F2-7F976252864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96AAA6-9E38-4E32-BBBD-D002A94AA122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A4F0055-AD5C-42CB-9504-6C089C0B873F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C44FB68-423D-49D9-AFD3-51ADA1A9BF42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BC63B95-52A5-4CD5-92DC-B63EF040973D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D4D2A1B-A142-4899-B290-1B0D548BE23E}"/>
                </a:ext>
              </a:extLst>
            </p:cNvPr>
            <p:cNvGrpSpPr/>
            <p:nvPr/>
          </p:nvGrpSpPr>
          <p:grpSpPr>
            <a:xfrm>
              <a:off x="1984418" y="2294020"/>
              <a:ext cx="4938190" cy="349870"/>
              <a:chOff x="2362200" y="4117609"/>
              <a:chExt cx="4694870" cy="540398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CF1066B-E139-466F-9567-B8AB9FADCCDB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3D08103-A5C1-496C-B087-D84386D57D3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E6425BA-5BD7-4D99-B372-B523113C0139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2171DC7-5ACB-4C87-9073-CB9193A43DCE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FCD0D76-7F9A-4FB8-B002-C0336C541F59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72199C0-45CB-4679-BF38-82077B7A97C1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F3F2295-D40A-43E9-AF95-FAEEB7BBD145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6E44B2A-EEBD-4762-823C-BF929F062279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14DE01-868F-4C0A-A2B3-FE020B6448FC}"/>
                </a:ext>
              </a:extLst>
            </p:cNvPr>
            <p:cNvGrpSpPr/>
            <p:nvPr/>
          </p:nvGrpSpPr>
          <p:grpSpPr>
            <a:xfrm>
              <a:off x="1984418" y="1948681"/>
              <a:ext cx="4938190" cy="349870"/>
              <a:chOff x="2362200" y="4117609"/>
              <a:chExt cx="4694870" cy="54039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0D8BA77-E5B2-4C85-BC9B-3B40574678F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6266CA8-6EAE-4FCC-B1A5-3DAE587E5494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9C24862-5596-4AD3-85DF-30794DE0C12C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686B1EF-15EB-4551-A9CC-5B9DDCBA4612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A3D30B-21A9-4B0D-8A12-5C71A73B6E16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37BCB34-97AA-4CE3-AB57-C66198BB331D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3C96149-10EB-42E0-B55E-547E392104EF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803A41A-E267-4539-BC01-0BF14EB5793A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8C8858-3B01-4C54-8204-907A359403EA}"/>
                </a:ext>
              </a:extLst>
            </p:cNvPr>
            <p:cNvGrpSpPr/>
            <p:nvPr/>
          </p:nvGrpSpPr>
          <p:grpSpPr>
            <a:xfrm>
              <a:off x="1984418" y="1603342"/>
              <a:ext cx="4938190" cy="349870"/>
              <a:chOff x="2362200" y="4117609"/>
              <a:chExt cx="4694870" cy="540398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C9E29C0-AB82-48E6-BFA6-8A3D2C50258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E1DA41A-2D65-4C47-BDE8-8E9201BCC4C0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520A5B5-35E7-4DD3-9AE9-E3272E0DD7BF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1FE74DA-82FC-4F09-ABDF-07712A82A4D2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A5D854C-6464-4BDC-B6B7-7C5FE9B82C83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4EC24F6-01C2-446E-B2D7-39659D418073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EC498B-D377-4C81-B20E-0516D65764D0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F9F57C0-88ED-4389-9D06-3C8F6542158F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20543FB-1921-4447-B3F7-B5200DC8B744}"/>
                </a:ext>
              </a:extLst>
            </p:cNvPr>
            <p:cNvGrpSpPr/>
            <p:nvPr/>
          </p:nvGrpSpPr>
          <p:grpSpPr>
            <a:xfrm>
              <a:off x="1984418" y="4022054"/>
              <a:ext cx="4938190" cy="349870"/>
              <a:chOff x="2362200" y="4117609"/>
              <a:chExt cx="4694870" cy="54039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6F8E6A1-5955-4554-84C7-7D36B1743621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D0FE2EB-BD91-4990-AC4E-6C8DB30BA223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853F9F1-2503-4DBD-98FE-0026DCA8A8D0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19A5013-FE09-4431-8C4B-BE99753E1F08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73AABBB-5D75-4146-B817-512142C76E7C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0</a:t>
                </a:r>
                <a:endParaRPr lang="en-IN" sz="800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C507885-4BAB-49FA-9203-65BD88C99360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9C59222-0AAD-4668-8D97-641F514B97FC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0FEA0DC-E99D-40DC-9955-C2E080C2777D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1</a:t>
                </a:r>
                <a:endParaRPr lang="en-IN" sz="800" dirty="0"/>
              </a:p>
            </p:txBody>
          </p:sp>
        </p:grpSp>
      </p:grp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6F58914-3E3C-449A-B570-23B4B69E2522}"/>
              </a:ext>
            </a:extLst>
          </p:cNvPr>
          <p:cNvCxnSpPr>
            <a:cxnSpLocks/>
          </p:cNvCxnSpPr>
          <p:nvPr/>
        </p:nvCxnSpPr>
        <p:spPr>
          <a:xfrm flipH="1">
            <a:off x="7065264" y="1469136"/>
            <a:ext cx="1883664" cy="435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7DA6CDF-23EA-4A85-8136-CCD42A23667E}"/>
              </a:ext>
            </a:extLst>
          </p:cNvPr>
          <p:cNvCxnSpPr>
            <a:cxnSpLocks/>
          </p:cNvCxnSpPr>
          <p:nvPr/>
        </p:nvCxnSpPr>
        <p:spPr>
          <a:xfrm flipH="1">
            <a:off x="7876927" y="1782245"/>
            <a:ext cx="1072001" cy="3081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6C1C1B8-38E8-41FE-912C-DE7C8C4087EE}"/>
                  </a:ext>
                </a:extLst>
              </p14:cNvPr>
              <p14:cNvContentPartPr/>
              <p14:nvPr/>
            </p14:nvContentPartPr>
            <p14:xfrm>
              <a:off x="6800760" y="2082960"/>
              <a:ext cx="235440" cy="495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6C1C1B8-38E8-41FE-912C-DE7C8C4087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1400" y="2073600"/>
                <a:ext cx="254160" cy="514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F7F5F7-FC3A-4637-8274-CFA1B38B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9642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7C03B-739D-4155-9292-96C78339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DDFECB-2C3B-407B-B177-DBEA10E6B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294844"/>
              </p:ext>
            </p:extLst>
          </p:nvPr>
        </p:nvGraphicFramePr>
        <p:xfrm>
          <a:off x="348910" y="94630"/>
          <a:ext cx="270256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58374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58374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DC42C4-CDA1-43CF-81D3-A595D0568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696347"/>
              </p:ext>
            </p:extLst>
          </p:nvPr>
        </p:nvGraphicFramePr>
        <p:xfrm>
          <a:off x="9296400" y="1243291"/>
          <a:ext cx="2702560" cy="1189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ಬೈನರಿ 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93C135D2-B56A-49AC-9ED8-DAC864080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599018"/>
              </p:ext>
            </p:extLst>
          </p:nvPr>
        </p:nvGraphicFramePr>
        <p:xfrm>
          <a:off x="4917440" y="94630"/>
          <a:ext cx="2702560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237118">
                <a:tc>
                  <a:txBody>
                    <a:bodyPr/>
                    <a:lstStyle/>
                    <a:p>
                      <a:r>
                        <a:rPr lang="kn-IN" dirty="0"/>
                        <a:t> ಹೆಕ್ಸಾಡೆಸಿಮಲ್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719193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630397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746648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241281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540633"/>
                  </a:ext>
                </a:extLst>
              </a:tr>
              <a:tr h="218489"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657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129BD7-B5FE-4C1C-B11E-10C6800B818A}"/>
              </a:ext>
            </a:extLst>
          </p:cNvPr>
          <p:cNvSpPr txBox="1"/>
          <p:nvPr/>
        </p:nvSpPr>
        <p:spPr>
          <a:xfrm>
            <a:off x="287950" y="4155686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968490-8F0D-4E56-9AC5-503D45A91EAB}"/>
              </a:ext>
            </a:extLst>
          </p:cNvPr>
          <p:cNvCxnSpPr/>
          <p:nvPr/>
        </p:nvCxnSpPr>
        <p:spPr>
          <a:xfrm>
            <a:off x="914400" y="4340352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9A6E53-5AF8-454D-B3B7-4709C5F322BD}"/>
              </a:ext>
            </a:extLst>
          </p:cNvPr>
          <p:cNvCxnSpPr/>
          <p:nvPr/>
        </p:nvCxnSpPr>
        <p:spPr>
          <a:xfrm>
            <a:off x="914400" y="4675632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3EE829-3E3D-48D4-8B56-0FDCB5A3146C}"/>
              </a:ext>
            </a:extLst>
          </p:cNvPr>
          <p:cNvCxnSpPr/>
          <p:nvPr/>
        </p:nvCxnSpPr>
        <p:spPr>
          <a:xfrm>
            <a:off x="914400" y="5053584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41FBF2-78F2-4F6B-AFE6-CF5BDAF86371}"/>
              </a:ext>
            </a:extLst>
          </p:cNvPr>
          <p:cNvCxnSpPr/>
          <p:nvPr/>
        </p:nvCxnSpPr>
        <p:spPr>
          <a:xfrm>
            <a:off x="914400" y="5425440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5A964D-A276-4CBF-BE0F-E4C7B8C8CCA4}"/>
              </a:ext>
            </a:extLst>
          </p:cNvPr>
          <p:cNvCxnSpPr/>
          <p:nvPr/>
        </p:nvCxnSpPr>
        <p:spPr>
          <a:xfrm>
            <a:off x="914400" y="5785104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2FC371-3FDC-4998-BEB8-ABACF3CAFCD0}"/>
              </a:ext>
            </a:extLst>
          </p:cNvPr>
          <p:cNvCxnSpPr/>
          <p:nvPr/>
        </p:nvCxnSpPr>
        <p:spPr>
          <a:xfrm>
            <a:off x="914400" y="6144768"/>
            <a:ext cx="384657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061C44C-562B-4944-97EF-C1055868A3E6}"/>
              </a:ext>
            </a:extLst>
          </p:cNvPr>
          <p:cNvSpPr txBox="1"/>
          <p:nvPr/>
        </p:nvSpPr>
        <p:spPr>
          <a:xfrm>
            <a:off x="287950" y="4490966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F72F0-3F27-4EBA-925A-1E2958D8E778}"/>
              </a:ext>
            </a:extLst>
          </p:cNvPr>
          <p:cNvSpPr txBox="1"/>
          <p:nvPr/>
        </p:nvSpPr>
        <p:spPr>
          <a:xfrm>
            <a:off x="287950" y="4856726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76081-9BF9-4413-84BF-C5050713F72D}"/>
              </a:ext>
            </a:extLst>
          </p:cNvPr>
          <p:cNvSpPr txBox="1"/>
          <p:nvPr/>
        </p:nvSpPr>
        <p:spPr>
          <a:xfrm>
            <a:off x="287950" y="5240774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AA56B-4C0B-40C2-8EE8-F27EB3867450}"/>
              </a:ext>
            </a:extLst>
          </p:cNvPr>
          <p:cNvSpPr txBox="1"/>
          <p:nvPr/>
        </p:nvSpPr>
        <p:spPr>
          <a:xfrm>
            <a:off x="287950" y="5600438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4750F-A9DB-4E0A-A6B0-01944495B9F3}"/>
              </a:ext>
            </a:extLst>
          </p:cNvPr>
          <p:cNvSpPr txBox="1"/>
          <p:nvPr/>
        </p:nvSpPr>
        <p:spPr>
          <a:xfrm>
            <a:off x="287950" y="5943218"/>
            <a:ext cx="46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4D98B4-E1AF-4C05-BFC3-BB8C4576B598}"/>
                  </a:ext>
                </a:extLst>
              </p14:cNvPr>
              <p14:cNvContentPartPr/>
              <p14:nvPr/>
            </p14:nvContentPartPr>
            <p14:xfrm>
              <a:off x="330120" y="5981760"/>
              <a:ext cx="375120" cy="311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4D98B4-E1AF-4C05-BFC3-BB8C4576B5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760" y="5972400"/>
                <a:ext cx="393840" cy="3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79959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F0A5-8BF2-4033-A33C-D5DDB5C7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54" y="23131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ಹೆಕ್ಸಾಡೆಸಿಮಲ್ ಸಂಖ್ಯಾಪದ್ಧತಿ ಹೇಗೆ ಉಪಯುಕ್ತವಾಗಿದೆ?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3E2C-B7F7-4D1A-844A-41349EA1C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3763"/>
            <a:ext cx="10515600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1</a:t>
            </a:r>
            <a:r>
              <a:rPr lang="kn-IN" sz="1800" dirty="0"/>
              <a:t>)  ಪ್ರೋಗ್ರಾಮ್ ನಲ್ಲಿ  ದತ್ತಾಂಶಗಳ ಬಿಟ್ ಗಳನ್ನು ವಿಶ್ಲೇಷಿಸಲು ಸಹಕಾರಿಯಾಗುತ್ತದೆ </a:t>
            </a:r>
          </a:p>
          <a:p>
            <a:pPr marL="0" indent="0">
              <a:buNone/>
            </a:pPr>
            <a:r>
              <a:rPr lang="en-IN" sz="1800" dirty="0"/>
              <a:t>2</a:t>
            </a:r>
            <a:r>
              <a:rPr lang="kn-IN" sz="1800" dirty="0"/>
              <a:t>) ಯಾವುದೇ ಬೈನರಿ ಸಂಖ್ಯೆಯನ್ನು ಹೆಕ್ಸಾಡೆಸಿಮಲ್ ಸಂಖ್ಯೆಗೆ ಅಥವಾ ಯಾವುದೇ ಹೆಕ್ಸಾಡೆಸಿಮಲ್ ಸಂಖ್ಯೆಯನ್ನು ಬೈನರಿಗೆ ಸುಲಭವಾಗಿ ಪರಿವರ್ತಿಸಬಹುದು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128BC-CE6B-4B80-A78E-C389C0E8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C3508-C4A4-4B94-8C42-05026D63D1C0}"/>
              </a:ext>
            </a:extLst>
          </p:cNvPr>
          <p:cNvSpPr txBox="1"/>
          <p:nvPr/>
        </p:nvSpPr>
        <p:spPr>
          <a:xfrm>
            <a:off x="838200" y="3209952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'0x' </a:t>
            </a:r>
            <a:r>
              <a:rPr lang="en-IN" dirty="0" err="1"/>
              <a:t>ಪೂರ್ವಪ್ರತ್ಯಯ</a:t>
            </a:r>
            <a:r>
              <a:rPr lang="en-IN" dirty="0"/>
              <a:t>(prefix)  </a:t>
            </a:r>
            <a:r>
              <a:rPr lang="en-IN" dirty="0" err="1"/>
              <a:t>ಅಥವಾ</a:t>
            </a:r>
            <a:r>
              <a:rPr lang="en-IN" dirty="0"/>
              <a:t> 'h' </a:t>
            </a:r>
            <a:r>
              <a:rPr lang="en-IN" dirty="0" err="1"/>
              <a:t>ಅಥವಾ</a:t>
            </a:r>
            <a:r>
              <a:rPr lang="en-IN" dirty="0"/>
              <a:t> 'H'  </a:t>
            </a:r>
            <a:r>
              <a:rPr lang="en-IN" dirty="0" err="1"/>
              <a:t>ಪ್ರತ್ಯಯವನ್ನು</a:t>
            </a:r>
            <a:r>
              <a:rPr lang="en-IN" dirty="0"/>
              <a:t>(suffix)  </a:t>
            </a:r>
            <a:r>
              <a:rPr lang="en-IN" dirty="0" err="1"/>
              <a:t>ಸೇರಿಸುವ</a:t>
            </a:r>
            <a:r>
              <a:rPr lang="en-IN" dirty="0"/>
              <a:t> </a:t>
            </a:r>
            <a:r>
              <a:rPr lang="en-IN" dirty="0" err="1"/>
              <a:t>ಮೂಲಕ</a:t>
            </a:r>
            <a:r>
              <a:rPr lang="en-IN" dirty="0"/>
              <a:t> </a:t>
            </a:r>
            <a:r>
              <a:rPr lang="en-IN" dirty="0" err="1"/>
              <a:t>ಹೆಕ್ಸಾಡೆಸಿಮಲ್</a:t>
            </a:r>
            <a:r>
              <a:rPr lang="en-IN" dirty="0"/>
              <a:t> </a:t>
            </a:r>
            <a:r>
              <a:rPr lang="en-IN" dirty="0" err="1"/>
              <a:t>ಸಂಖ್ಯೆಗಳನ್ನು</a:t>
            </a:r>
            <a:r>
              <a:rPr lang="en-IN" dirty="0"/>
              <a:t> </a:t>
            </a:r>
            <a:r>
              <a:rPr lang="en-IN" dirty="0" err="1"/>
              <a:t>ಗುರುತಿಸಲಾಗುತ್ತದೆ</a:t>
            </a:r>
            <a:r>
              <a:rPr lang="en-IN" dirty="0"/>
              <a:t> .</a:t>
            </a:r>
          </a:p>
          <a:p>
            <a:endParaRPr lang="en-IN" dirty="0"/>
          </a:p>
          <a:p>
            <a:r>
              <a:rPr lang="en-IN" dirty="0" err="1"/>
              <a:t>ಉದಾಹರಣೆಗೆ</a:t>
            </a:r>
            <a:r>
              <a:rPr lang="en-IN" dirty="0"/>
              <a:t> :</a:t>
            </a:r>
          </a:p>
          <a:p>
            <a:pPr lvl="1"/>
            <a:r>
              <a:rPr lang="en-IN" dirty="0"/>
              <a:t>0xAB123</a:t>
            </a:r>
          </a:p>
          <a:p>
            <a:pPr lvl="1"/>
            <a:r>
              <a:rPr lang="en-IN" dirty="0"/>
              <a:t>0x12</a:t>
            </a:r>
          </a:p>
          <a:p>
            <a:pPr lvl="1"/>
            <a:r>
              <a:rPr lang="en-IN" dirty="0"/>
              <a:t>0x78C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AB123h </a:t>
            </a:r>
          </a:p>
          <a:p>
            <a:pPr lvl="1"/>
            <a:r>
              <a:rPr lang="en-IN" dirty="0"/>
              <a:t>12H </a:t>
            </a:r>
          </a:p>
          <a:p>
            <a:pPr lvl="1"/>
            <a:r>
              <a:rPr lang="en-IN" dirty="0"/>
              <a:t>0X78C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8148D7-E64D-4AA5-AF6B-919CB26A92E5}"/>
                  </a:ext>
                </a:extLst>
              </p14:cNvPr>
              <p14:cNvContentPartPr/>
              <p14:nvPr/>
            </p14:nvContentPartPr>
            <p14:xfrm>
              <a:off x="590400" y="4476600"/>
              <a:ext cx="749880" cy="81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8148D7-E64D-4AA5-AF6B-919CB26A92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40" y="4467240"/>
                <a:ext cx="768600" cy="8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4302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1DC3-B046-49E4-88A5-114BCADC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918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ದಶಮಾಂಶದಿಂದ ಹೆಕ್ಸಾಡೆಸಿಮಲ್ ಗೆ ಪರಿವರ್ತಿಸುವುದು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DAF6-5F0D-461B-BF0C-341403D8F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24743"/>
            <a:ext cx="10515600" cy="582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1800" dirty="0"/>
              <a:t>ಕೊಟ್ಟಿರುವ ದಶಮಾಂಶ ಸಂಖ್ಯಾಪದ್ಧತಿಯ ಸಂಖ್ಯೆಗಳನ್ನು ಹೆಕ್ಸಾಡೆಸಿಮಲ್ ಸಂಖ್ಯಾಪದ್ಧತಿಗೆ ಪರಿವರ್ತಿಸಿ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D7F45-7108-489C-94FA-F328D325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456128-41E4-4491-8B32-EFA1AF20C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700575"/>
              </p:ext>
            </p:extLst>
          </p:nvPr>
        </p:nvGraphicFramePr>
        <p:xfrm>
          <a:off x="493132" y="2392349"/>
          <a:ext cx="587421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107">
                  <a:extLst>
                    <a:ext uri="{9D8B030D-6E8A-4147-A177-3AD203B41FA5}">
                      <a16:colId xmlns:a16="http://schemas.microsoft.com/office/drawing/2014/main" val="1732175520"/>
                    </a:ext>
                  </a:extLst>
                </a:gridCol>
                <a:gridCol w="2937107">
                  <a:extLst>
                    <a:ext uri="{9D8B030D-6E8A-4147-A177-3AD203B41FA5}">
                      <a16:colId xmlns:a16="http://schemas.microsoft.com/office/drawing/2014/main" val="891589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ಹೆಕ್ಸಾಡೆಸಿಮಲ್ ಸಂಖ್ಯೆ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06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57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846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582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39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1545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9FC9F3-B1B3-4133-86F7-8469267FD36F}"/>
                  </a:ext>
                </a:extLst>
              </p14:cNvPr>
              <p14:cNvContentPartPr/>
              <p14:nvPr/>
            </p14:nvContentPartPr>
            <p14:xfrm>
              <a:off x="952560" y="1758960"/>
              <a:ext cx="11233440" cy="345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9FC9F3-B1B3-4133-86F7-8469267FD3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00" y="1749600"/>
                <a:ext cx="11252160" cy="347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64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6792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0F56FB3-33D0-4A5D-B4EA-9F36C3A432BD}"/>
              </a:ext>
            </a:extLst>
          </p:cNvPr>
          <p:cNvSpPr/>
          <p:nvPr/>
        </p:nvSpPr>
        <p:spPr>
          <a:xfrm>
            <a:off x="1727929" y="840901"/>
            <a:ext cx="5384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kn-IN" dirty="0"/>
              <a:t>ಹರಿಸುವುದು</a:t>
            </a:r>
            <a:r>
              <a:rPr lang="en-IN" dirty="0"/>
              <a:t> </a:t>
            </a:r>
          </a:p>
          <a:p>
            <a:r>
              <a:rPr lang="en-IN" dirty="0"/>
              <a:t>೨)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  <a:p>
            <a:r>
              <a:rPr lang="en-IN" dirty="0"/>
              <a:t>೩)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ಹರಿಯುವುದನ್ನು</a:t>
            </a:r>
            <a:r>
              <a:rPr lang="en-IN" dirty="0"/>
              <a:t> </a:t>
            </a:r>
            <a:r>
              <a:rPr lang="kn-IN" dirty="0"/>
              <a:t>ನಿಲ್ಲಿಸುವುದು</a:t>
            </a:r>
            <a:r>
              <a:rPr lang="en-IN" dirty="0"/>
              <a:t> </a:t>
            </a:r>
          </a:p>
          <a:p>
            <a:r>
              <a:rPr lang="en-IN" dirty="0"/>
              <a:t>೪)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EE0532E3-1E1C-4A5C-BCAA-93CBE4AF5CDE}"/>
              </a:ext>
            </a:extLst>
          </p:cNvPr>
          <p:cNvSpPr/>
          <p:nvPr/>
        </p:nvSpPr>
        <p:spPr>
          <a:xfrm rot="17033267">
            <a:off x="332128" y="275329"/>
            <a:ext cx="1684732" cy="1782020"/>
          </a:xfrm>
          <a:prstGeom prst="curvedDownArrow">
            <a:avLst>
              <a:gd name="adj1" fmla="val 6280"/>
              <a:gd name="adj2" fmla="val 15324"/>
              <a:gd name="adj3" fmla="val 20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63BC4-D1FB-4A28-BFDF-369B274D94C6}"/>
              </a:ext>
            </a:extLst>
          </p:cNvPr>
          <p:cNvCxnSpPr>
            <a:cxnSpLocks/>
          </p:cNvCxnSpPr>
          <p:nvPr/>
        </p:nvCxnSpPr>
        <p:spPr>
          <a:xfrm>
            <a:off x="2788126" y="2018946"/>
            <a:ext cx="1250474" cy="76489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3200215-1E4F-49A2-85FF-81E5D8A4061E}"/>
              </a:ext>
            </a:extLst>
          </p:cNvPr>
          <p:cNvSpPr/>
          <p:nvPr/>
        </p:nvSpPr>
        <p:spPr>
          <a:xfrm>
            <a:off x="2490983" y="356117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ಸೂಚನೆಗಳು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327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4265F-156E-4DD5-A8E3-406EA689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59" y="205305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ಹೆಕ್ಸಾಡೆಸಿಮಲ್ ದಿಂದ  ದಶಮಾಂಶ ಕ್ಕೆ ಪರಿವರ್ತಿಸುವುದು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B63C2-8418-47C0-A0BF-1FAC06D9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5CBF26-630A-47C4-9AAF-52C361865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59" y="1690688"/>
            <a:ext cx="10515600" cy="582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1800" dirty="0"/>
              <a:t>ಕೊಟ್ಟಿರುವ ಹೆಕ್ಸಾಡೆಸಿಮಲ್ ಸಂಖ್ಯಾಪದ್ಧತಿಯ ಸಂಖ್ಯೆಗಳನ್ನು ದಶಮಾಂಶ ಸಂಖ್ಯಾಪದ್ಧತಿಗೆ ಪರಿವರ್ತಿಸಿ </a:t>
            </a: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728A1-3CAE-4744-A757-A5FC58251ED9}"/>
              </a:ext>
            </a:extLst>
          </p:cNvPr>
          <p:cNvSpPr txBox="1"/>
          <p:nvPr/>
        </p:nvSpPr>
        <p:spPr>
          <a:xfrm>
            <a:off x="627257" y="2646919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0x123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CAC9E-F668-476F-9B62-14A5DECB5522}"/>
              </a:ext>
            </a:extLst>
          </p:cNvPr>
          <p:cNvSpPr txBox="1"/>
          <p:nvPr/>
        </p:nvSpPr>
        <p:spPr>
          <a:xfrm>
            <a:off x="627257" y="4661455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0x1CEF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FAF255-816E-47BC-898C-63E3A3961733}"/>
                  </a:ext>
                </a:extLst>
              </p14:cNvPr>
              <p14:cNvContentPartPr/>
              <p14:nvPr/>
            </p14:nvContentPartPr>
            <p14:xfrm>
              <a:off x="762120" y="2178000"/>
              <a:ext cx="7696440" cy="390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FAF255-816E-47BC-898C-63E3A39617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60" y="2168640"/>
                <a:ext cx="7715160" cy="39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7128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FB17-95D3-4A87-9B79-DB12DE2B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6" y="23131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ಬೈನರಿಯಿಂದ  ಹೆಕ್ಸಾಡೆಸಿಮಲ್ ಗೆ ಪರಿವರ್ತಿಸುವುದು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A6E2B-97B9-4929-9029-C3CA2BCC2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aseline="-25000" dirty="0"/>
              <a:t>b</a:t>
            </a:r>
            <a:r>
              <a:rPr lang="en-IN" dirty="0"/>
              <a:t>10110110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1201E-54D1-4B20-A8D5-9C66CB14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66515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BC10927-9DC9-4047-88C7-F6F3368E5906}"/>
              </a:ext>
            </a:extLst>
          </p:cNvPr>
          <p:cNvSpPr txBox="1"/>
          <p:nvPr/>
        </p:nvSpPr>
        <p:spPr>
          <a:xfrm>
            <a:off x="1195968" y="2474900"/>
            <a:ext cx="30972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4400" baseline="-25000" dirty="0"/>
              <a:t>b</a:t>
            </a:r>
            <a:r>
              <a:rPr lang="en-IN" sz="4400" dirty="0"/>
              <a:t>10110110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84F38-C9AB-41D7-A985-31134E602FAE}"/>
              </a:ext>
            </a:extLst>
          </p:cNvPr>
          <p:cNvSpPr txBox="1"/>
          <p:nvPr/>
        </p:nvSpPr>
        <p:spPr>
          <a:xfrm>
            <a:off x="6096000" y="2474900"/>
            <a:ext cx="35321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0xB6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674A6E-9CBC-4BB5-B537-DDA6B165DE1E}"/>
              </a:ext>
            </a:extLst>
          </p:cNvPr>
          <p:cNvCxnSpPr/>
          <p:nvPr/>
        </p:nvCxnSpPr>
        <p:spPr>
          <a:xfrm>
            <a:off x="2587083" y="2051824"/>
            <a:ext cx="0" cy="175074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E9E1EF-EDF3-4EEE-AAF3-437D997BA7BC}"/>
              </a:ext>
            </a:extLst>
          </p:cNvPr>
          <p:cNvSpPr txBox="1"/>
          <p:nvPr/>
        </p:nvSpPr>
        <p:spPr>
          <a:xfrm>
            <a:off x="2587083" y="2378702"/>
            <a:ext cx="139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8   4    2   1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30C5D7-CFE6-44A6-9F0E-80B97AA206CC}"/>
              </a:ext>
            </a:extLst>
          </p:cNvPr>
          <p:cNvSpPr txBox="1"/>
          <p:nvPr/>
        </p:nvSpPr>
        <p:spPr>
          <a:xfrm>
            <a:off x="1459323" y="2378702"/>
            <a:ext cx="1391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8   4    2   1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E13AC3-783D-48ED-9C27-E8B4157EA91E}"/>
              </a:ext>
            </a:extLst>
          </p:cNvPr>
          <p:cNvCxnSpPr>
            <a:stCxn id="6" idx="3"/>
          </p:cNvCxnSpPr>
          <p:nvPr/>
        </p:nvCxnSpPr>
        <p:spPr>
          <a:xfrm flipV="1">
            <a:off x="4293220" y="2859620"/>
            <a:ext cx="142940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26202A7-5BCE-47CB-9946-ABEDD0C1B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6" y="23131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ಬೈನರಿಯಿಂದ  ಹೆಕ್ಸಾಡೆಸಿಮಲ್ ಗೆ ಪರಿವರ್ತಿಸುವುದು</a:t>
            </a:r>
            <a:endParaRPr lang="en-IN" sz="3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C738B4-F70F-4BD8-9E80-23C4A3FE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11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6ACA-6086-4F9F-8C80-042A1B05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ಹೆಕ್ಸಾಡೆಸಿಮಲ್ ದಿಂದ  ಬೈನರಿಗೆ  ಪರಿವರ್ತಿಸುವುದು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712E-001E-4365-A383-27C31E69C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0x10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0xDEF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C7B99-9C6A-446B-BF18-D0972B16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551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1DC3-B046-49E4-88A5-114BCADC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918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ದಶಮಾಂಶದಿಂದ ಹೆಕ್ಸಾಡೆಸಿಮಲ್ ಗೆ ಪರಿವರ್ತಿಸುವುದು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DAF6-5F0D-461B-BF0C-341403D8F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24743"/>
            <a:ext cx="10515600" cy="5824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1800" dirty="0"/>
              <a:t>ಕೊಟ್ಟಿರುವ ದಶಮಾಂಶ ಸಂಖ್ಯಾಪದ್ಧತಿಯ ಸಂಖ್ಯೆಗಳನ್ನು ಹೆಕ್ಸಾಡೆಸಿಮಲ್ ಸಂಖ್ಯಾಪದ್ಧತಿಗೆ ಪರಿವರ್ತಿಸಿ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D7F45-7108-489C-94FA-F328D325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456128-41E4-4491-8B32-EFA1AF20C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84742"/>
              </p:ext>
            </p:extLst>
          </p:nvPr>
        </p:nvGraphicFramePr>
        <p:xfrm>
          <a:off x="493132" y="2392349"/>
          <a:ext cx="2483748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874">
                  <a:extLst>
                    <a:ext uri="{9D8B030D-6E8A-4147-A177-3AD203B41FA5}">
                      <a16:colId xmlns:a16="http://schemas.microsoft.com/office/drawing/2014/main" val="1732175520"/>
                    </a:ext>
                  </a:extLst>
                </a:gridCol>
                <a:gridCol w="1241874">
                  <a:extLst>
                    <a:ext uri="{9D8B030D-6E8A-4147-A177-3AD203B41FA5}">
                      <a16:colId xmlns:a16="http://schemas.microsoft.com/office/drawing/2014/main" val="891589686"/>
                    </a:ext>
                  </a:extLst>
                </a:gridCol>
              </a:tblGrid>
              <a:tr h="299786">
                <a:tc>
                  <a:txBody>
                    <a:bodyPr/>
                    <a:lstStyle/>
                    <a:p>
                      <a:r>
                        <a:rPr lang="kn-IN" sz="1400" dirty="0"/>
                        <a:t>ದಶಮಾಂಶ ಸಂಖ್ಯೆ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400" dirty="0"/>
                        <a:t>ಹೆಕ್ಸಾಡೆಸಿಮಲ್ ಸಂಖ್ಯೆ 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06077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r>
                        <a:rPr lang="en-IN" sz="1400" dirty="0"/>
                        <a:t>-205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4935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r>
                        <a:rPr lang="en-IN" sz="1400" dirty="0"/>
                        <a:t>-254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94753"/>
                  </a:ext>
                </a:extLst>
              </a:tr>
              <a:tr h="299786">
                <a:tc>
                  <a:txBody>
                    <a:bodyPr/>
                    <a:lstStyle/>
                    <a:p>
                      <a:r>
                        <a:rPr lang="en-IN" sz="1400" dirty="0"/>
                        <a:t>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572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5942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710D-B488-4607-9394-79CE5680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34797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kn-IN" sz="4000" dirty="0"/>
              <a:t>ಪ್ರೋಗ್ರಾಮಿಂಗ್ ನಲ್ಲಿ ದತ್ತಾಂಶದ  ಪ್ರಕಾರಗಳು ಮತ್ತು ಚರಾಂಶಗಳು</a:t>
            </a:r>
            <a:br>
              <a:rPr lang="en-IN" sz="4000" dirty="0"/>
            </a:br>
            <a:r>
              <a:rPr lang="en-IN" sz="4000" dirty="0"/>
              <a:t>Data types and variables in programming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4B100F-5F85-4753-8047-DEB85C8B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2758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43F48-52FA-4A29-959B-2BCC9843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ದತ್ತಾಂಶಗಳು</a:t>
            </a:r>
            <a:r>
              <a:rPr lang="en-IN" sz="4000" dirty="0"/>
              <a:t> (Data)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B6E53-5593-4E1F-8EF3-B1CF424C2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400" dirty="0"/>
              <a:t>ಕುಮಾರನ ವಯಸ್ಸು </a:t>
            </a:r>
            <a:r>
              <a:rPr lang="en-IN" sz="2400" dirty="0"/>
              <a:t>44</a:t>
            </a:r>
            <a:r>
              <a:rPr lang="kn-IN" sz="2400" dirty="0"/>
              <a:t> ವರ್ಷಗಳು , </a:t>
            </a:r>
            <a:r>
              <a:rPr lang="en-IN" sz="2400" dirty="0"/>
              <a:t>6</a:t>
            </a:r>
            <a:r>
              <a:rPr lang="kn-IN" sz="2400" dirty="0"/>
              <a:t> ತಿಂಗಳು ಮತ್ತು </a:t>
            </a:r>
            <a:r>
              <a:rPr lang="en-IN" sz="2400" dirty="0"/>
              <a:t>200</a:t>
            </a:r>
            <a:r>
              <a:rPr lang="kn-IN" sz="2400" dirty="0"/>
              <a:t> ದಿನಗಳು </a:t>
            </a:r>
          </a:p>
          <a:p>
            <a:endParaRPr lang="kn-IN" sz="2000" dirty="0"/>
          </a:p>
          <a:p>
            <a:pPr marL="0" indent="0">
              <a:buNone/>
            </a:pPr>
            <a:r>
              <a:rPr lang="kn-IN" sz="2000" dirty="0"/>
              <a:t>ದತ್ತಾಂಶಗಳು</a:t>
            </a:r>
          </a:p>
          <a:p>
            <a:pPr marL="457200" lvl="1" indent="0">
              <a:buNone/>
            </a:pPr>
            <a:r>
              <a:rPr lang="kn-IN" sz="1800" dirty="0"/>
              <a:t>ಕುಮಾರ </a:t>
            </a:r>
            <a:r>
              <a:rPr lang="en-IN" sz="1800" dirty="0"/>
              <a:t>		</a:t>
            </a:r>
            <a:r>
              <a:rPr lang="kn-IN" sz="1800" b="0" i="0" dirty="0">
                <a:solidFill>
                  <a:srgbClr val="212529"/>
                </a:solidFill>
                <a:effectLst/>
                <a:latin typeface="-apple-system"/>
              </a:rPr>
              <a:t> ಅಕ್ಷರ ಪುಂಜ</a:t>
            </a:r>
            <a:r>
              <a:rPr lang="en-IN" sz="1800" b="0" i="0" dirty="0">
                <a:solidFill>
                  <a:srgbClr val="212529"/>
                </a:solidFill>
                <a:effectLst/>
                <a:latin typeface="-apple-system"/>
              </a:rPr>
              <a:t> (String)</a:t>
            </a:r>
            <a:endParaRPr lang="kn-IN" sz="1800" dirty="0"/>
          </a:p>
          <a:p>
            <a:pPr marL="457200" lvl="1" indent="0">
              <a:buNone/>
            </a:pPr>
            <a:r>
              <a:rPr lang="en-IN" sz="1800" dirty="0"/>
              <a:t>44 		 	 </a:t>
            </a:r>
            <a:r>
              <a:rPr lang="kn-IN" sz="1800" dirty="0"/>
              <a:t>ಪೂರ್ಣಾಂಕ</a:t>
            </a:r>
            <a:r>
              <a:rPr lang="en-IN" sz="1800" dirty="0"/>
              <a:t>     (integer) </a:t>
            </a:r>
            <a:endParaRPr lang="kn-IN" sz="1800" dirty="0"/>
          </a:p>
          <a:p>
            <a:pPr marL="457200" lvl="1" indent="0">
              <a:buNone/>
            </a:pPr>
            <a:r>
              <a:rPr lang="en-IN" sz="1800" dirty="0"/>
              <a:t>6			</a:t>
            </a:r>
            <a:r>
              <a:rPr lang="kn-IN" sz="1800" dirty="0"/>
              <a:t> ಪೂರ್ಣಾಂಕ</a:t>
            </a:r>
            <a:r>
              <a:rPr lang="en-IN" sz="1800" dirty="0"/>
              <a:t>   (integer)	</a:t>
            </a:r>
            <a:endParaRPr lang="kn-IN" sz="1800" dirty="0"/>
          </a:p>
          <a:p>
            <a:pPr marL="457200" lvl="1" indent="0">
              <a:buNone/>
            </a:pPr>
            <a:r>
              <a:rPr lang="en-IN" sz="1800" dirty="0"/>
              <a:t>200		</a:t>
            </a:r>
            <a:r>
              <a:rPr lang="kn-IN" sz="1800" dirty="0"/>
              <a:t> </a:t>
            </a:r>
            <a:r>
              <a:rPr lang="en-IN" sz="1800" dirty="0"/>
              <a:t>	 </a:t>
            </a:r>
            <a:r>
              <a:rPr lang="kn-IN" sz="1800" dirty="0"/>
              <a:t>ಪೂರ್ಣಾಂಕ </a:t>
            </a:r>
            <a:r>
              <a:rPr lang="en-IN" sz="1800" dirty="0"/>
              <a:t>  (integer)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4A67E-9482-4778-A4BA-423346789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108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0E18-8337-485D-AF66-CFD3CE46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ದತ್ತಾಂಶಗಳು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68DBB-D313-4D58-B9D2-22BBFB758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327"/>
            <a:ext cx="110731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ABC</a:t>
            </a:r>
            <a:r>
              <a:rPr lang="kn-IN" sz="2000" dirty="0"/>
              <a:t>  ನಗರದ  ಉಷ್ಣತೆಯು +27.2 ಡಿಗ್ರಿ ಸೆಲ್ಸಿಯಸ್ ಇದೆ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19763-6738-4EEE-A1BA-B94D36D86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F9EEC-4883-45FA-9E5B-563830986937}"/>
              </a:ext>
            </a:extLst>
          </p:cNvPr>
          <p:cNvSpPr txBox="1"/>
          <p:nvPr/>
        </p:nvSpPr>
        <p:spPr>
          <a:xfrm>
            <a:off x="838200" y="2693240"/>
            <a:ext cx="8997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ದತ್ತಾಂಶಗಳು</a:t>
            </a:r>
            <a:endParaRPr lang="en-IN" dirty="0"/>
          </a:p>
          <a:p>
            <a:r>
              <a:rPr lang="en-IN" dirty="0"/>
              <a:t>ABC</a:t>
            </a:r>
            <a:r>
              <a:rPr lang="kn-IN" dirty="0"/>
              <a:t> </a:t>
            </a:r>
            <a:r>
              <a:rPr lang="en-IN" dirty="0"/>
              <a:t>		</a:t>
            </a:r>
            <a:r>
              <a:rPr lang="kn-IN" b="0" i="0" dirty="0">
                <a:solidFill>
                  <a:srgbClr val="212529"/>
                </a:solidFill>
                <a:effectLst/>
                <a:latin typeface="-apple-system"/>
              </a:rPr>
              <a:t>ಅಕ್ಷರ ಪುಂಜ</a:t>
            </a:r>
            <a:r>
              <a:rPr lang="en-IN" b="0" i="0" dirty="0">
                <a:solidFill>
                  <a:srgbClr val="212529"/>
                </a:solidFill>
                <a:effectLst/>
                <a:latin typeface="-apple-system"/>
              </a:rPr>
              <a:t> (String)</a:t>
            </a:r>
            <a:r>
              <a:rPr lang="en-IN" dirty="0"/>
              <a:t> </a:t>
            </a:r>
          </a:p>
          <a:p>
            <a:r>
              <a:rPr lang="en-IN" dirty="0"/>
              <a:t>+27.2                         </a:t>
            </a:r>
            <a:r>
              <a:rPr lang="kn-IN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ವಾಸ್ತವಿಕ ಸಂಖ್ಯೆ</a:t>
            </a:r>
            <a:r>
              <a:rPr lang="en-IN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 (real number)</a:t>
            </a:r>
            <a:r>
              <a:rPr lang="en-IN" dirty="0"/>
              <a:t>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003035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BE79-222E-4272-AD17-611B9931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000" dirty="0"/>
              <a:t>ದತ್ತಾಂಶಗಳು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8F88-B2F0-4AD3-9309-F0F6792F7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ಪರೀಕ್ಷೆಯಲ್ಲಿ ನನಗೆ ‘</a:t>
            </a:r>
            <a:r>
              <a:rPr lang="en-IN" sz="2000" dirty="0"/>
              <a:t>A</a:t>
            </a:r>
            <a:r>
              <a:rPr lang="kn-IN" sz="2000" dirty="0"/>
              <a:t>’ ದರ್ಜೆ ಸಿಕ್ಕಿದೆ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0ED4-F566-4C8D-8398-AD452082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920AA-990E-4A9E-8C7F-84F28395D680}"/>
              </a:ext>
            </a:extLst>
          </p:cNvPr>
          <p:cNvSpPr txBox="1"/>
          <p:nvPr/>
        </p:nvSpPr>
        <p:spPr>
          <a:xfrm>
            <a:off x="838200" y="2394725"/>
            <a:ext cx="609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 err="1"/>
              <a:t>ದತ್ತಾಂಶಗಳು</a:t>
            </a:r>
            <a:endParaRPr lang="en-IN" sz="1800" dirty="0"/>
          </a:p>
          <a:p>
            <a:r>
              <a:rPr lang="en-IN" dirty="0"/>
              <a:t>A     </a:t>
            </a:r>
            <a:r>
              <a:rPr lang="kn-IN" sz="1800" b="0" i="0" dirty="0">
                <a:solidFill>
                  <a:srgbClr val="212529"/>
                </a:solidFill>
                <a:effectLst/>
                <a:latin typeface="-apple-system"/>
              </a:rPr>
              <a:t>ಅಕ್ಷರ</a:t>
            </a:r>
            <a:r>
              <a:rPr lang="en-IN" sz="1800" b="0" i="0" dirty="0">
                <a:solidFill>
                  <a:srgbClr val="212529"/>
                </a:solidFill>
                <a:effectLst/>
                <a:latin typeface="-apple-system"/>
              </a:rPr>
              <a:t> (character 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57282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ECE9-D011-4FBC-8E4A-6C1181D4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ದತ್ತಾಂಶದ ವಿವಿಧ ಪ್ರಕಾರಗಳು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B3A3F-7A1F-4837-AFFC-1C292FD7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27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400" dirty="0"/>
              <a:t>ನೈಜ ಜಗತ್ತಿನಲ್ಲಿ ದತ್ತಾಂಶಗಳು ವಿವಿಧ ಪ್ರಕಾರಗಳಲ್ಲಿ ಇರುತ್ತವೆ </a:t>
            </a:r>
          </a:p>
          <a:p>
            <a:r>
              <a:rPr lang="kn-IN" sz="2000" dirty="0"/>
              <a:t>ದತ್ತಾಂಶಗಳು  ಪೂರ್ಣಾಂಕ ಸಂಖ್ಯೆಗಳಾಗಿರಬಹುದು </a:t>
            </a:r>
            <a:r>
              <a:rPr lang="en-IN" sz="2000" dirty="0"/>
              <a:t>(10, 20, …)</a:t>
            </a:r>
            <a:endParaRPr lang="kn-IN" sz="2000" dirty="0"/>
          </a:p>
          <a:p>
            <a:r>
              <a:rPr lang="kn-IN" sz="2000" dirty="0"/>
              <a:t>ದತ್ತಾಂಶಗಳು   ಅಕ್ಷರ ಪುಂಜ ವಾಗಿರಬಹುದು </a:t>
            </a:r>
            <a:r>
              <a:rPr lang="en-IN" sz="2000" dirty="0"/>
              <a:t> ( “</a:t>
            </a:r>
            <a:r>
              <a:rPr lang="kn-IN" sz="2000" dirty="0"/>
              <a:t>ಕುಮಾರ್</a:t>
            </a:r>
            <a:r>
              <a:rPr lang="en-IN" sz="2000" dirty="0"/>
              <a:t>”</a:t>
            </a:r>
            <a:r>
              <a:rPr lang="kn-IN" sz="2000" dirty="0"/>
              <a:t> , </a:t>
            </a:r>
            <a:r>
              <a:rPr lang="en-IN" sz="2000" dirty="0"/>
              <a:t>“</a:t>
            </a:r>
            <a:r>
              <a:rPr lang="kn-IN" sz="2000" dirty="0"/>
              <a:t>ಅಶೋಕ್</a:t>
            </a:r>
            <a:r>
              <a:rPr lang="en-IN" sz="2000" dirty="0"/>
              <a:t>” )</a:t>
            </a:r>
            <a:r>
              <a:rPr lang="kn-IN" sz="2000" dirty="0"/>
              <a:t> </a:t>
            </a:r>
          </a:p>
          <a:p>
            <a:r>
              <a:rPr lang="kn-IN" sz="2000" dirty="0"/>
              <a:t>ದತ್ತಾಂಶಗಳು  ದಶಮಾಂಶ  ಸಂಖ್ಯೆಗಳಾಗಿರಬಹುದು </a:t>
            </a:r>
            <a:r>
              <a:rPr lang="en-IN" sz="2000" dirty="0"/>
              <a:t> ( 2.5, 10.0001, </a:t>
            </a:r>
            <a:r>
              <a:rPr lang="el-GR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π</a:t>
            </a:r>
            <a:r>
              <a:rPr lang="en-IN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)</a:t>
            </a:r>
            <a:endParaRPr lang="kn-IN" sz="3200" dirty="0"/>
          </a:p>
          <a:p>
            <a:r>
              <a:rPr lang="kn-IN" sz="2000" dirty="0"/>
              <a:t>ದತ್ತಾಂಶಗಳು ಕೇವಲ ಒಂದೇ ಒಂದು ಅಕ್ಷರವಾಗಿರಬಹುದು</a:t>
            </a:r>
            <a:r>
              <a:rPr lang="en-IN" sz="2000" dirty="0"/>
              <a:t>  (</a:t>
            </a:r>
            <a:r>
              <a:rPr lang="kn-IN" sz="2000" dirty="0"/>
              <a:t>ಆ , ಕ , ಬ </a:t>
            </a:r>
            <a:r>
              <a:rPr lang="en-IN" sz="2000" dirty="0"/>
              <a:t>, A, a , x , Y )</a:t>
            </a:r>
          </a:p>
          <a:p>
            <a:r>
              <a:rPr lang="kn-IN" sz="2000" dirty="0"/>
              <a:t>ದತ್ತಾಂಶಗಳು ಕೇವಲ ಸರಿ ಅಥವಾ ತಪ್ಪು ಕೂಡ ಆಗಿರಬಹುದು 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8DEC5-DE9D-4EAF-9802-1C075D2CB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85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6792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EE0532E3-1E1C-4A5C-BCAA-93CBE4AF5CDE}"/>
              </a:ext>
            </a:extLst>
          </p:cNvPr>
          <p:cNvSpPr/>
          <p:nvPr/>
        </p:nvSpPr>
        <p:spPr>
          <a:xfrm rot="17033267">
            <a:off x="332128" y="275329"/>
            <a:ext cx="1684732" cy="1782020"/>
          </a:xfrm>
          <a:prstGeom prst="curvedDownArrow">
            <a:avLst>
              <a:gd name="adj1" fmla="val 6280"/>
              <a:gd name="adj2" fmla="val 15324"/>
              <a:gd name="adj3" fmla="val 20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C63BC4-D1FB-4A28-BFDF-369B274D94C6}"/>
              </a:ext>
            </a:extLst>
          </p:cNvPr>
          <p:cNvCxnSpPr>
            <a:cxnSpLocks/>
          </p:cNvCxnSpPr>
          <p:nvPr/>
        </p:nvCxnSpPr>
        <p:spPr>
          <a:xfrm>
            <a:off x="2788126" y="2018946"/>
            <a:ext cx="1250474" cy="76489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3200215-1E4F-49A2-85FF-81E5D8A4061E}"/>
              </a:ext>
            </a:extLst>
          </p:cNvPr>
          <p:cNvSpPr/>
          <p:nvPr/>
        </p:nvSpPr>
        <p:spPr>
          <a:xfrm>
            <a:off x="2490983" y="356117"/>
            <a:ext cx="11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ಸೂಚನೆಗಳು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A6A79D-91B9-4699-A0B9-B3BD9BE5B315}"/>
              </a:ext>
            </a:extLst>
          </p:cNvPr>
          <p:cNvSpPr/>
          <p:nvPr/>
        </p:nvSpPr>
        <p:spPr>
          <a:xfrm>
            <a:off x="1727929" y="840901"/>
            <a:ext cx="5384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kn-IN" dirty="0"/>
              <a:t>ಹರಿಸುವುದು</a:t>
            </a:r>
            <a:r>
              <a:rPr lang="en-IN" dirty="0"/>
              <a:t> </a:t>
            </a:r>
          </a:p>
          <a:p>
            <a:r>
              <a:rPr lang="en-IN" dirty="0"/>
              <a:t>೨)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  <a:p>
            <a:r>
              <a:rPr lang="en-IN" dirty="0"/>
              <a:t>೩) </a:t>
            </a:r>
            <a:r>
              <a:rPr lang="kn-IN" dirty="0"/>
              <a:t>ಎಲ್ .ಇ .ಡಿ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ಹರಿಯುವುದನ್ನು</a:t>
            </a:r>
            <a:r>
              <a:rPr lang="en-IN" dirty="0"/>
              <a:t> </a:t>
            </a:r>
            <a:r>
              <a:rPr lang="kn-IN" dirty="0"/>
              <a:t>ನಿಲ್ಲಿಸುವುದು</a:t>
            </a:r>
            <a:r>
              <a:rPr lang="en-IN" dirty="0"/>
              <a:t> </a:t>
            </a:r>
          </a:p>
          <a:p>
            <a:r>
              <a:rPr lang="en-IN" dirty="0"/>
              <a:t>೪)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kn-IN" dirty="0"/>
              <a:t>ಕಾಯುವುದು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175735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594C-D758-408E-87F2-A91AEA65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ಪ್ರೋಗ್ರಾಮಿಂಗ್ ನಲ್ಲಿ ದತ್ತಾಂಶದ ಪ್ರಕಾರವನ್ನು ಪ್ರತಿನಿಧಿಸುವುದು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38C12-37BF-4424-B28D-33FD08BB7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499347"/>
          </a:xfrm>
        </p:spPr>
        <p:txBody>
          <a:bodyPr>
            <a:normAutofit/>
          </a:bodyPr>
          <a:lstStyle/>
          <a:p>
            <a:endParaRPr lang="kn-IN" sz="2000" dirty="0"/>
          </a:p>
          <a:p>
            <a:r>
              <a:rPr lang="kn-IN" sz="2000" dirty="0"/>
              <a:t>ವಿವಿಧ ಪ್ರೋಗ್ರಾಮಿಂಗ್ ಭಾಷೆಗಳು ಬೇರೆ ಬೇರೆ ದತ್ತಾಂಶದ ಪ್ರಕಾರವನ್ನು ಹೊಂದಿರುತ್ತವೆ </a:t>
            </a:r>
            <a:endParaRPr lang="en-IN" sz="2000" dirty="0"/>
          </a:p>
          <a:p>
            <a:endParaRPr lang="kn-IN" sz="2000" dirty="0"/>
          </a:p>
          <a:p>
            <a:r>
              <a:rPr lang="en-IN" sz="2000" dirty="0" err="1"/>
              <a:t>ಆರ್ಡ್ವೀನೋ</a:t>
            </a:r>
            <a:r>
              <a:rPr lang="kn-IN" sz="2000" dirty="0"/>
              <a:t> ಪ್ರೋಗ್ರಾಮ್ಮಿಂಗ್ನಲ್ಲಿ   </a:t>
            </a:r>
            <a:r>
              <a:rPr lang="en-IN" sz="2000" dirty="0"/>
              <a:t>C</a:t>
            </a:r>
            <a:r>
              <a:rPr lang="kn-IN" sz="2000" dirty="0"/>
              <a:t>++ ಪ್ರೋಗ್ರಾಮಿಂಗ್ ಭಾಷೆಯನ್ನು ಉಪಯೋಗಿಸುವುದರಿಂದ ನಾವು </a:t>
            </a:r>
            <a:r>
              <a:rPr lang="en-IN" sz="2000" dirty="0"/>
              <a:t>C</a:t>
            </a:r>
            <a:r>
              <a:rPr lang="kn-IN" sz="2000" dirty="0"/>
              <a:t>++</a:t>
            </a:r>
            <a:r>
              <a:rPr lang="en-IN" sz="2000" dirty="0"/>
              <a:t> </a:t>
            </a:r>
            <a:r>
              <a:rPr lang="kn-IN" sz="2000" dirty="0"/>
              <a:t>ಪ್ರೋಗ್ರಾಮಿಂಗ್ ಭಾಷೆ ಯಲ್ಲಿ ಬರುವ ದತ್ತಾಂಶದ ಪ್ರಕಾರಗಳನ್ನು  ಅಭ್ಯಾಸ ಮಾಡೋಣ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5DF25-BC59-468B-B76A-84A92AAF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048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9253-AC6F-4472-B830-C72EDF90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37" y="89190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ಸಿ /ಸಿ++ ಪ್ರೋಗ್ರಾಮಿಂಗ್ ಭಾಷೆಯ ದತ್ತಾಂಶ ಪ್ರಕಾರಗಳು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72F6-A4E8-4BF6-AEB1-733126CEB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87751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char</a:t>
            </a:r>
          </a:p>
          <a:p>
            <a:pPr marL="0" indent="0">
              <a:buNone/>
            </a:pPr>
            <a:r>
              <a:rPr lang="en-IN" dirty="0" err="1"/>
              <a:t>wchar_t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int </a:t>
            </a:r>
          </a:p>
          <a:p>
            <a:pPr marL="0" indent="0">
              <a:buNone/>
            </a:pPr>
            <a:r>
              <a:rPr lang="en-IN" dirty="0"/>
              <a:t>short int</a:t>
            </a:r>
          </a:p>
          <a:p>
            <a:pPr marL="0" indent="0">
              <a:buNone/>
            </a:pPr>
            <a:r>
              <a:rPr lang="en-IN" dirty="0"/>
              <a:t>long int</a:t>
            </a:r>
          </a:p>
          <a:p>
            <a:pPr marL="0" indent="0">
              <a:buNone/>
            </a:pPr>
            <a:r>
              <a:rPr lang="en-IN" dirty="0"/>
              <a:t>long long int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unsigned char</a:t>
            </a:r>
          </a:p>
          <a:p>
            <a:pPr marL="0" indent="0">
              <a:buNone/>
            </a:pPr>
            <a:r>
              <a:rPr lang="en-IN" dirty="0"/>
              <a:t>unsigned int</a:t>
            </a:r>
          </a:p>
          <a:p>
            <a:pPr marL="0" indent="0">
              <a:buNone/>
            </a:pPr>
            <a:r>
              <a:rPr lang="en-IN" dirty="0"/>
              <a:t>unsigned short it </a:t>
            </a:r>
          </a:p>
          <a:p>
            <a:pPr marL="0" indent="0">
              <a:buNone/>
            </a:pPr>
            <a:r>
              <a:rPr lang="en-IN" dirty="0"/>
              <a:t>unsigned long int</a:t>
            </a:r>
          </a:p>
          <a:p>
            <a:pPr marL="0" indent="0">
              <a:buNone/>
            </a:pPr>
            <a:r>
              <a:rPr lang="en-IN" dirty="0"/>
              <a:t>unsigned long </a:t>
            </a:r>
            <a:r>
              <a:rPr lang="en-IN" dirty="0" err="1"/>
              <a:t>long</a:t>
            </a:r>
            <a:r>
              <a:rPr lang="en-IN" dirty="0"/>
              <a:t> int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61B6C-3860-4477-B396-4365B012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79B7DB-29D8-466A-974B-6FA22082E9D5}"/>
              </a:ext>
            </a:extLst>
          </p:cNvPr>
          <p:cNvSpPr txBox="1">
            <a:spLocks/>
          </p:cNvSpPr>
          <p:nvPr/>
        </p:nvSpPr>
        <p:spPr>
          <a:xfrm>
            <a:off x="7982414" y="1915319"/>
            <a:ext cx="32877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float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double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bool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084CF9-B2FC-4B15-BA2E-A1C50DCBC2FD}"/>
              </a:ext>
            </a:extLst>
          </p:cNvPr>
          <p:cNvSpPr/>
          <p:nvPr/>
        </p:nvSpPr>
        <p:spPr>
          <a:xfrm>
            <a:off x="301083" y="1690688"/>
            <a:ext cx="2943922" cy="22679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4782F4-8353-4C1E-8138-B4A516196173}"/>
              </a:ext>
            </a:extLst>
          </p:cNvPr>
          <p:cNvSpPr/>
          <p:nvPr/>
        </p:nvSpPr>
        <p:spPr>
          <a:xfrm>
            <a:off x="152399" y="4010026"/>
            <a:ext cx="3806283" cy="2482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4846F9-030F-4898-9330-1BCB28528D21}"/>
              </a:ext>
            </a:extLst>
          </p:cNvPr>
          <p:cNvSpPr/>
          <p:nvPr/>
        </p:nvSpPr>
        <p:spPr>
          <a:xfrm>
            <a:off x="7268737" y="1586611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D9751-6C4C-4419-BBBE-1D4BA4E9D5F6}"/>
              </a:ext>
            </a:extLst>
          </p:cNvPr>
          <p:cNvSpPr/>
          <p:nvPr/>
        </p:nvSpPr>
        <p:spPr>
          <a:xfrm>
            <a:off x="7101468" y="3329763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DE101-1F13-4C39-891E-867BC1838CE8}"/>
              </a:ext>
            </a:extLst>
          </p:cNvPr>
          <p:cNvSpPr txBox="1"/>
          <p:nvPr/>
        </p:nvSpPr>
        <p:spPr>
          <a:xfrm>
            <a:off x="3340721" y="2101799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749F1-6957-4A8D-9EB8-ACCBC60387E4}"/>
              </a:ext>
            </a:extLst>
          </p:cNvPr>
          <p:cNvSpPr txBox="1"/>
          <p:nvPr/>
        </p:nvSpPr>
        <p:spPr>
          <a:xfrm>
            <a:off x="4054398" y="4676386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75377-A4F4-4B6B-9615-A4A046EC1C4D}"/>
              </a:ext>
            </a:extLst>
          </p:cNvPr>
          <p:cNvSpPr txBox="1"/>
          <p:nvPr/>
        </p:nvSpPr>
        <p:spPr>
          <a:xfrm>
            <a:off x="7484326" y="4926268"/>
            <a:ext cx="3476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</a:t>
            </a:r>
            <a:r>
              <a:rPr lang="en-IN" dirty="0" err="1"/>
              <a:t>ಮೌಲ್ಯವನ್ನು</a:t>
            </a:r>
            <a:r>
              <a:rPr lang="en-IN" dirty="0"/>
              <a:t> </a:t>
            </a:r>
            <a:r>
              <a:rPr lang="en-IN" dirty="0" err="1"/>
              <a:t>ಹೊಂದಿದ್ದರೆ</a:t>
            </a:r>
            <a:r>
              <a:rPr lang="en-IN" dirty="0"/>
              <a:t>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370FB5-5C4C-4091-BF82-CC6F0228AAD5}"/>
              </a:ext>
            </a:extLst>
          </p:cNvPr>
          <p:cNvSpPr txBox="1"/>
          <p:nvPr/>
        </p:nvSpPr>
        <p:spPr>
          <a:xfrm>
            <a:off x="9238786" y="1825625"/>
            <a:ext cx="3080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ವಾಸ್ತವಿಕ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r>
              <a:rPr lang="en-IN" dirty="0"/>
              <a:t> ,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FCD2F-96E1-4ADE-832D-A70E530D66B6}"/>
              </a:ext>
            </a:extLst>
          </p:cNvPr>
          <p:cNvSpPr txBox="1"/>
          <p:nvPr/>
        </p:nvSpPr>
        <p:spPr>
          <a:xfrm>
            <a:off x="2849135" y="1573078"/>
            <a:ext cx="4505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  </a:t>
            </a:r>
            <a:r>
              <a:rPr lang="en-IN" dirty="0" err="1"/>
              <a:t>ತಾಪಮಾನವು</a:t>
            </a:r>
            <a:r>
              <a:rPr lang="en-IN" dirty="0"/>
              <a:t> +೨೦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  <a:p>
            <a:r>
              <a:rPr lang="en-IN" dirty="0" err="1"/>
              <a:t>ತಾಪಮಾನವು</a:t>
            </a:r>
            <a:r>
              <a:rPr lang="en-IN" dirty="0"/>
              <a:t> -೮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AA0A72-FC8A-437C-B647-7CE4D4EA35EB}"/>
              </a:ext>
            </a:extLst>
          </p:cNvPr>
          <p:cNvSpPr txBox="1"/>
          <p:nvPr/>
        </p:nvSpPr>
        <p:spPr>
          <a:xfrm>
            <a:off x="3852744" y="5887459"/>
            <a:ext cx="6161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</a:t>
            </a:r>
            <a:r>
              <a:rPr lang="en-IN" dirty="0" err="1"/>
              <a:t>ಇವತ್ತು</a:t>
            </a:r>
            <a:r>
              <a:rPr lang="en-IN" dirty="0"/>
              <a:t> </a:t>
            </a:r>
            <a:r>
              <a:rPr lang="en-IN" dirty="0" err="1"/>
              <a:t>ದಿನಾಂಕ</a:t>
            </a:r>
            <a:r>
              <a:rPr lang="en-IN" dirty="0"/>
              <a:t> ೧೨/೧೨/೨೦೨೧</a:t>
            </a:r>
          </a:p>
        </p:txBody>
      </p:sp>
    </p:spTree>
    <p:extLst>
      <p:ext uri="{BB962C8B-B14F-4D97-AF65-F5344CB8AC3E}">
        <p14:creationId xmlns:p14="http://schemas.microsoft.com/office/powerpoint/2010/main" val="7391761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00E7655-30ED-4BBB-966F-DC56CDAD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98" y="1094434"/>
            <a:ext cx="2800350" cy="451485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0E51CFF4-83CA-49DD-9AB1-2C1A972AE385}"/>
              </a:ext>
            </a:extLst>
          </p:cNvPr>
          <p:cNvSpPr/>
          <p:nvPr/>
        </p:nvSpPr>
        <p:spPr>
          <a:xfrm>
            <a:off x="438395" y="855901"/>
            <a:ext cx="3196965" cy="25730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EE14D0-CBA9-4159-971E-53DADC542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427" y="1674480"/>
            <a:ext cx="1390650" cy="1247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CC932-A0B5-4CAC-B434-736A5BCDA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663" y="3756354"/>
            <a:ext cx="971550" cy="64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A279E7-0836-4288-ADFC-955083E2DE77}"/>
              </a:ext>
            </a:extLst>
          </p:cNvPr>
          <p:cNvSpPr txBox="1"/>
          <p:nvPr/>
        </p:nvSpPr>
        <p:spPr>
          <a:xfrm>
            <a:off x="1017341" y="6002097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(Integer) </a:t>
            </a:r>
            <a:r>
              <a:rPr lang="en-IN" dirty="0" err="1"/>
              <a:t>ಆಗಿದ್ದರೆ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3D6E7-93B6-4CFE-A459-853C65A0A3F4}"/>
              </a:ext>
            </a:extLst>
          </p:cNvPr>
          <p:cNvSpPr txBox="1"/>
          <p:nvPr/>
        </p:nvSpPr>
        <p:spPr>
          <a:xfrm>
            <a:off x="7226094" y="1295358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 </a:t>
            </a:r>
            <a:r>
              <a:rPr lang="en-IN" dirty="0" err="1"/>
              <a:t>ವಾಸ್ತವಿಕ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r>
              <a:rPr lang="en-IN" dirty="0"/>
              <a:t> (Real numbers)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43AA21-6821-4AF4-81EA-D694F13B4C59}"/>
              </a:ext>
            </a:extLst>
          </p:cNvPr>
          <p:cNvSpPr txBox="1"/>
          <p:nvPr/>
        </p:nvSpPr>
        <p:spPr>
          <a:xfrm>
            <a:off x="7665729" y="4325128"/>
            <a:ext cx="3486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(Boolean)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D208C-9631-4B0C-BE87-E48F39DAFCD1}"/>
              </a:ext>
            </a:extLst>
          </p:cNvPr>
          <p:cNvSpPr txBox="1"/>
          <p:nvPr/>
        </p:nvSpPr>
        <p:spPr>
          <a:xfrm>
            <a:off x="2418387" y="1840375"/>
            <a:ext cx="1123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5BD16B-176A-486B-A9F8-F39D3C67D635}"/>
              </a:ext>
            </a:extLst>
          </p:cNvPr>
          <p:cNvSpPr txBox="1"/>
          <p:nvPr/>
        </p:nvSpPr>
        <p:spPr>
          <a:xfrm>
            <a:off x="1715908" y="5580380"/>
            <a:ext cx="124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08B7CE-2CDB-47AF-A8A3-120E5A8D23A7}"/>
              </a:ext>
            </a:extLst>
          </p:cNvPr>
          <p:cNvSpPr/>
          <p:nvPr/>
        </p:nvSpPr>
        <p:spPr>
          <a:xfrm>
            <a:off x="173978" y="3506141"/>
            <a:ext cx="4368246" cy="24959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B35BC1-11AE-4A5E-B820-DD1615E1946F}"/>
              </a:ext>
            </a:extLst>
          </p:cNvPr>
          <p:cNvSpPr/>
          <p:nvPr/>
        </p:nvSpPr>
        <p:spPr>
          <a:xfrm>
            <a:off x="7726620" y="1664689"/>
            <a:ext cx="2595939" cy="17154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89D0905-423E-40E6-A37B-7FF7C31C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395" y="29213"/>
            <a:ext cx="10094567" cy="1086614"/>
          </a:xfrm>
        </p:spPr>
        <p:txBody>
          <a:bodyPr>
            <a:normAutofit/>
          </a:bodyPr>
          <a:lstStyle/>
          <a:p>
            <a:r>
              <a:rPr lang="en-IN" sz="3200" dirty="0"/>
              <a:t>C</a:t>
            </a:r>
            <a:r>
              <a:rPr lang="kn-IN" sz="3200" dirty="0"/>
              <a:t>++ ಪ್ರೋಗ್ರಾಮಿಂಗ್ ಭಾಷೆಯ ದತ್ತಾಂಶ ಪ್ರಕಾರಗಳು </a:t>
            </a:r>
            <a:endParaRPr lang="en-IN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AF722B-3507-482B-864B-9D10668E4F73}"/>
              </a:ext>
            </a:extLst>
          </p:cNvPr>
          <p:cNvSpPr txBox="1"/>
          <p:nvPr/>
        </p:nvSpPr>
        <p:spPr>
          <a:xfrm>
            <a:off x="8421663" y="5347674"/>
            <a:ext cx="12382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void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D1F141-7393-4AF6-8AEF-8C3E3B2159E5}"/>
              </a:ext>
            </a:extLst>
          </p:cNvPr>
          <p:cNvSpPr txBox="1"/>
          <p:nvPr/>
        </p:nvSpPr>
        <p:spPr>
          <a:xfrm>
            <a:off x="7520367" y="5725098"/>
            <a:ext cx="45034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ಯಾವುದೇ</a:t>
            </a:r>
            <a:r>
              <a:rPr lang="en-IN" dirty="0"/>
              <a:t> </a:t>
            </a:r>
            <a:r>
              <a:rPr lang="en-IN" dirty="0" err="1"/>
              <a:t>ಮೌಲ್ಯಗಳನ್ನು</a:t>
            </a:r>
            <a:r>
              <a:rPr lang="en-IN" dirty="0"/>
              <a:t> </a:t>
            </a:r>
            <a:r>
              <a:rPr lang="en-IN" dirty="0" err="1"/>
              <a:t>ಹಿಂತಿರುಗಿಸದ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ಜೆನೆರಿಕ್</a:t>
            </a:r>
            <a:r>
              <a:rPr lang="en-IN" dirty="0"/>
              <a:t> </a:t>
            </a:r>
            <a:r>
              <a:rPr lang="en-IN" dirty="0" err="1"/>
              <a:t>ಪಾಯಿಂಟರ್‌ಗಳನ್ನು</a:t>
            </a:r>
            <a:r>
              <a:rPr lang="en-IN" dirty="0"/>
              <a:t> </a:t>
            </a:r>
            <a:r>
              <a:rPr lang="en-IN" dirty="0" err="1"/>
              <a:t>ಘೋಷಿಸಲು</a:t>
            </a:r>
            <a:r>
              <a:rPr lang="en-IN" dirty="0"/>
              <a:t> </a:t>
            </a:r>
            <a:r>
              <a:rPr lang="en-IN" dirty="0" err="1"/>
              <a:t>ಬಳಸುತ್ತಾರೆ</a:t>
            </a:r>
            <a:r>
              <a:rPr lang="en-IN" dirty="0"/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99116B-2239-4768-8E1E-49E5FC90E243}"/>
              </a:ext>
            </a:extLst>
          </p:cNvPr>
          <p:cNvSpPr txBox="1"/>
          <p:nvPr/>
        </p:nvSpPr>
        <p:spPr>
          <a:xfrm>
            <a:off x="8279423" y="2682737"/>
            <a:ext cx="6659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long double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D1C467-8EF0-4437-A924-B6EBD4F65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7970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1AAC-73F3-4F3D-BBB9-119A4AF3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73" y="2115556"/>
            <a:ext cx="10515600" cy="29694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C</a:t>
            </a:r>
            <a:r>
              <a:rPr lang="kn-IN" dirty="0"/>
              <a:t> </a:t>
            </a:r>
            <a:r>
              <a:rPr lang="en-IN" dirty="0"/>
              <a:t>/C</a:t>
            </a:r>
            <a:r>
              <a:rPr lang="kn-IN" dirty="0"/>
              <a:t>++ ಪ್ರೋಗ್ರಾಮಿಂಗ್ ಭಾಷೆಯಲ್ಲಿ ಉಪಯೋಗಿಸುವ  ದತ್ತಾಂಶ ಪ್ರಕಾರಗಳನ್ನು ಮುಖ್ಯವಾಗಿ </a:t>
            </a:r>
            <a:r>
              <a:rPr lang="en-IN" dirty="0"/>
              <a:t>3</a:t>
            </a:r>
            <a:r>
              <a:rPr lang="kn-IN" dirty="0"/>
              <a:t> ವಿಧಗಳಲ್ಲಿ ವಿಂಗಡಿಸಬಹುದು </a:t>
            </a:r>
          </a:p>
          <a:p>
            <a:r>
              <a:rPr lang="en-IN" dirty="0" err="1"/>
              <a:t>ಪೂರ್ಣಾಂಕ</a:t>
            </a:r>
            <a:r>
              <a:rPr lang="kn-IN" dirty="0"/>
              <a:t>ವನ್ನು ಪ್ರತಿನಿಧಿಸುವ</a:t>
            </a:r>
            <a:r>
              <a:rPr lang="en-IN" dirty="0"/>
              <a:t> </a:t>
            </a:r>
            <a:r>
              <a:rPr lang="kn-IN" dirty="0"/>
              <a:t>ದತ್ತಾಂಶ ಪ್ರಕಾರಗಳು </a:t>
            </a:r>
            <a:r>
              <a:rPr lang="en-IN" dirty="0"/>
              <a:t>(Integer data types )</a:t>
            </a:r>
          </a:p>
          <a:p>
            <a:r>
              <a:rPr lang="kn-IN" dirty="0"/>
              <a:t>ವಾಸ್ತವಿಕ ಸಂಖ್ಯೆಗಳನ್ನು</a:t>
            </a:r>
            <a:r>
              <a:rPr lang="en-IN" dirty="0"/>
              <a:t> </a:t>
            </a:r>
            <a:r>
              <a:rPr lang="kn-IN" dirty="0"/>
              <a:t>ಪ್ರತಿನಿಧಿಸುವ</a:t>
            </a:r>
            <a:r>
              <a:rPr lang="en-IN" dirty="0"/>
              <a:t> </a:t>
            </a:r>
            <a:r>
              <a:rPr lang="kn-IN" dirty="0"/>
              <a:t>ದತ್ತಾಂಶ ಪ್ರಕಾರಗಳು </a:t>
            </a:r>
            <a:r>
              <a:rPr lang="en-IN" dirty="0"/>
              <a:t>(Float data types)</a:t>
            </a:r>
          </a:p>
          <a:p>
            <a:r>
              <a:rPr lang="en-IN" dirty="0" err="1"/>
              <a:t>boolean</a:t>
            </a:r>
            <a:r>
              <a:rPr lang="en-IN" dirty="0"/>
              <a:t> </a:t>
            </a:r>
            <a:r>
              <a:rPr lang="kn-IN" dirty="0"/>
              <a:t>ದತ್ತಾಂಶ ಪ್ರಕಾರ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D0A9E-75FD-4345-8A89-D8574774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56A02-F565-4582-B139-5CBBDAFCFE15}"/>
              </a:ext>
            </a:extLst>
          </p:cNvPr>
          <p:cNvSpPr txBox="1"/>
          <p:nvPr/>
        </p:nvSpPr>
        <p:spPr>
          <a:xfrm>
            <a:off x="415382" y="604709"/>
            <a:ext cx="10434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C++ </a:t>
            </a:r>
            <a:r>
              <a:rPr lang="en-IN" sz="3600" dirty="0" err="1"/>
              <a:t>ಪ್ರೋಗ್ರಾಮಿಂಗ್</a:t>
            </a:r>
            <a:r>
              <a:rPr lang="en-IN" sz="3600" dirty="0"/>
              <a:t> </a:t>
            </a:r>
            <a:r>
              <a:rPr lang="en-IN" sz="3600" dirty="0" err="1"/>
              <a:t>ಭಾಷೆಯ</a:t>
            </a:r>
            <a:r>
              <a:rPr lang="en-IN" sz="3600" dirty="0"/>
              <a:t> </a:t>
            </a:r>
            <a:r>
              <a:rPr lang="en-IN" sz="3600" dirty="0" err="1"/>
              <a:t>ದತ್ತಾಂಶ</a:t>
            </a:r>
            <a:r>
              <a:rPr lang="en-IN" sz="3600" dirty="0"/>
              <a:t> </a:t>
            </a:r>
            <a:r>
              <a:rPr lang="en-IN" sz="3600" dirty="0" err="1"/>
              <a:t>ಪ್ರಕಾರಗಳು</a:t>
            </a:r>
            <a:r>
              <a:rPr lang="en-IN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7970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2C03-8299-45C7-9265-9EEB2863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59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Integer  </a:t>
            </a:r>
            <a:r>
              <a:rPr lang="kn-IN" sz="3600" dirty="0"/>
              <a:t>ದತ್ತಾಂಶ ಪ್ರಕಾರಗಳು 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0741-7C3C-47C3-8117-437FC5690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701" y="1781034"/>
            <a:ext cx="10515600" cy="4351338"/>
          </a:xfrm>
        </p:spPr>
        <p:txBody>
          <a:bodyPr>
            <a:normAutofit/>
          </a:bodyPr>
          <a:lstStyle/>
          <a:p>
            <a:r>
              <a:rPr lang="kn-IN" sz="2000" dirty="0"/>
              <a:t>ಸಂಪೂರ್ಣ ಸಂಖ್ಯೆಗಳನ್ನು ಪ್ರತಿನಿಧಿಸಲು ಬಳಸಲಾಗುತ್ತದೆ </a:t>
            </a:r>
            <a:r>
              <a:rPr lang="kn-IN" sz="1600" dirty="0"/>
              <a:t>(ಪೂರ್ಣಾಂಕಗಳು)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/>
              <a:t>ಉದಾ: 10, 20, 20, ಇತ್ಯಾದಿ</a:t>
            </a:r>
            <a:endParaRPr lang="en-IN" sz="2000" dirty="0"/>
          </a:p>
          <a:p>
            <a:r>
              <a:rPr lang="kn-IN" sz="2000" dirty="0"/>
              <a:t>ಅಕ್ಷರಗಳನ್ನು ಪ್ರತಿನಿಧಿಸಲು ಕೂಡ ಬಳಸಲಾಗುತ್ತದೆ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/>
              <a:t>ಉದಾ: </a:t>
            </a:r>
            <a:r>
              <a:rPr lang="en-IN" sz="2000" dirty="0"/>
              <a:t>A</a:t>
            </a:r>
            <a:r>
              <a:rPr lang="kn-IN" sz="2000" dirty="0"/>
              <a:t>, </a:t>
            </a:r>
            <a:r>
              <a:rPr lang="en-IN" sz="2000" dirty="0"/>
              <a:t>B</a:t>
            </a:r>
            <a:r>
              <a:rPr lang="kn-IN" sz="2000" dirty="0"/>
              <a:t>, </a:t>
            </a:r>
            <a:r>
              <a:rPr lang="en-IN" sz="2000" dirty="0"/>
              <a:t>/</a:t>
            </a:r>
            <a:r>
              <a:rPr lang="kn-IN" sz="2000" dirty="0"/>
              <a:t>, </a:t>
            </a:r>
            <a:r>
              <a:rPr lang="en-IN" sz="2000" dirty="0"/>
              <a:t>@ </a:t>
            </a:r>
            <a:r>
              <a:rPr lang="kn-IN" sz="2000" dirty="0"/>
              <a:t>ಇತ್ಯಾದಿ</a:t>
            </a:r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1FE981-C379-4708-A2F8-1A0DEDE4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B329C-86EB-459D-8E5C-0BBAF15D1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7" y="1296103"/>
            <a:ext cx="5185785" cy="37334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607C03-3A7C-4BFC-B687-E9E4970C48E5}"/>
              </a:ext>
            </a:extLst>
          </p:cNvPr>
          <p:cNvSpPr/>
          <p:nvPr/>
        </p:nvSpPr>
        <p:spPr>
          <a:xfrm>
            <a:off x="597018" y="2370206"/>
            <a:ext cx="787917" cy="20154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02060"/>
                </a:solidFill>
              </a:rPr>
              <a:t>wchar_t</a:t>
            </a:r>
            <a:endParaRPr lang="en-IN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551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F99E19-C67E-40F4-95E6-D0D9210640AD}"/>
              </a:ext>
            </a:extLst>
          </p:cNvPr>
          <p:cNvGrpSpPr/>
          <p:nvPr/>
        </p:nvGrpSpPr>
        <p:grpSpPr>
          <a:xfrm>
            <a:off x="1873932" y="649094"/>
            <a:ext cx="8151014" cy="5867400"/>
            <a:chOff x="1873932" y="649094"/>
            <a:chExt cx="8151014" cy="5867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577B5D-B31D-4BC7-84B9-D95D867D4111}"/>
                </a:ext>
              </a:extLst>
            </p:cNvPr>
            <p:cNvSpPr/>
            <p:nvPr/>
          </p:nvSpPr>
          <p:spPr>
            <a:xfrm>
              <a:off x="1873932" y="649094"/>
              <a:ext cx="8077200" cy="2628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99239F-2984-4D0C-8CFD-1BCD88B6F67C}"/>
                </a:ext>
              </a:extLst>
            </p:cNvPr>
            <p:cNvSpPr/>
            <p:nvPr/>
          </p:nvSpPr>
          <p:spPr>
            <a:xfrm>
              <a:off x="2248009" y="950144"/>
              <a:ext cx="77647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dirty="0">
                  <a:solidFill>
                    <a:srgbClr val="FFFF00"/>
                  </a:solidFill>
                </a:rPr>
                <a:t>Integer </a:t>
              </a:r>
              <a:r>
                <a:rPr lang="kn-IN" sz="2800" dirty="0">
                  <a:solidFill>
                    <a:srgbClr val="FFFF00"/>
                  </a:solidFill>
                </a:rPr>
                <a:t>ದತ್ತಾಂಶ ಪ್ರಕಾರಗಳು </a:t>
              </a:r>
              <a:r>
                <a:rPr lang="en-US" sz="2800" dirty="0">
                  <a:solidFill>
                    <a:srgbClr val="FFFF00"/>
                  </a:solidFill>
                </a:rPr>
                <a:t>(</a:t>
              </a:r>
              <a:r>
                <a:rPr lang="kn-IN" sz="2800" dirty="0">
                  <a:solidFill>
                    <a:srgbClr val="FFFF00"/>
                  </a:solidFill>
                </a:rPr>
                <a:t>ಚಿಹ್ನೆ ಸಹಿತ ದತ್ತಾಂಶಗಳಿಗೆ </a:t>
              </a:r>
              <a:r>
                <a:rPr lang="en-US" sz="2800" dirty="0">
                  <a:solidFill>
                    <a:srgbClr val="FFFF00"/>
                  </a:solidFill>
                </a:rPr>
                <a:t>)</a:t>
              </a:r>
              <a:endParaRPr lang="en-IN" sz="2800" dirty="0">
                <a:solidFill>
                  <a:srgbClr val="FFFF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3F762B-6C5D-4726-B03A-00A62129345D}"/>
                </a:ext>
              </a:extLst>
            </p:cNvPr>
            <p:cNvSpPr/>
            <p:nvPr/>
          </p:nvSpPr>
          <p:spPr>
            <a:xfrm>
              <a:off x="2404946" y="173494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char</a:t>
              </a:r>
              <a:endParaRPr lang="en-IN" dirty="0">
                <a:solidFill>
                  <a:srgbClr val="00206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BBC64A-5075-4F45-9509-B81BA07EEA13}"/>
                </a:ext>
              </a:extLst>
            </p:cNvPr>
            <p:cNvSpPr/>
            <p:nvPr/>
          </p:nvSpPr>
          <p:spPr>
            <a:xfrm>
              <a:off x="4341541" y="173494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short int</a:t>
              </a:r>
              <a:endParaRPr lang="en-IN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F9CBC4-BFA0-45D0-A574-0F97136C6850}"/>
                </a:ext>
              </a:extLst>
            </p:cNvPr>
            <p:cNvSpPr/>
            <p:nvPr/>
          </p:nvSpPr>
          <p:spPr>
            <a:xfrm>
              <a:off x="6367346" y="167779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2060"/>
                  </a:solidFill>
                </a:rPr>
                <a:t>int</a:t>
              </a:r>
              <a:endParaRPr lang="en-IN" dirty="0">
                <a:solidFill>
                  <a:srgbClr val="00206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A903B0-4526-4FD8-88AE-8E4325832C56}"/>
                </a:ext>
              </a:extLst>
            </p:cNvPr>
            <p:cNvSpPr/>
            <p:nvPr/>
          </p:nvSpPr>
          <p:spPr>
            <a:xfrm>
              <a:off x="8462846" y="1639694"/>
              <a:ext cx="1295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long int</a:t>
              </a:r>
              <a:endParaRPr lang="en-IN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FF0D0A-78AB-4830-95A5-6BF0DF8367E9}"/>
                </a:ext>
              </a:extLst>
            </p:cNvPr>
            <p:cNvSpPr/>
            <p:nvPr/>
          </p:nvSpPr>
          <p:spPr>
            <a:xfrm>
              <a:off x="5107258" y="2515994"/>
              <a:ext cx="15648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long </a:t>
              </a:r>
              <a:r>
                <a:rPr lang="en-US" dirty="0" err="1">
                  <a:solidFill>
                    <a:srgbClr val="002060"/>
                  </a:solidFill>
                </a:rPr>
                <a:t>long</a:t>
              </a:r>
              <a:r>
                <a:rPr lang="en-US" dirty="0">
                  <a:solidFill>
                    <a:srgbClr val="002060"/>
                  </a:solidFill>
                </a:rPr>
                <a:t> int</a:t>
              </a:r>
              <a:endParaRPr lang="en-IN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B6323F-664F-4AC5-94EE-6FD8C988FBF0}"/>
                </a:ext>
              </a:extLst>
            </p:cNvPr>
            <p:cNvSpPr/>
            <p:nvPr/>
          </p:nvSpPr>
          <p:spPr>
            <a:xfrm>
              <a:off x="1873932" y="3735194"/>
              <a:ext cx="8151014" cy="2781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DD495C-A2FB-48B4-9AED-31E9FC99EA84}"/>
                </a:ext>
              </a:extLst>
            </p:cNvPr>
            <p:cNvSpPr/>
            <p:nvPr/>
          </p:nvSpPr>
          <p:spPr>
            <a:xfrm>
              <a:off x="1982649" y="3939624"/>
              <a:ext cx="785291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dirty="0">
                  <a:solidFill>
                    <a:srgbClr val="FFFF00"/>
                  </a:solidFill>
                </a:rPr>
                <a:t>Integer </a:t>
              </a:r>
              <a:r>
                <a:rPr lang="kn-IN" sz="2800" dirty="0">
                  <a:solidFill>
                    <a:srgbClr val="FFFF00"/>
                  </a:solidFill>
                </a:rPr>
                <a:t>ದತ್ತಾಂಶ ಪ್ರಕಾರಗಳು </a:t>
              </a:r>
              <a:r>
                <a:rPr lang="en-US" sz="2800" dirty="0">
                  <a:solidFill>
                    <a:srgbClr val="FFFF00"/>
                  </a:solidFill>
                </a:rPr>
                <a:t>(</a:t>
              </a:r>
              <a:r>
                <a:rPr lang="kn-IN" sz="2800" dirty="0">
                  <a:solidFill>
                    <a:srgbClr val="FFFF00"/>
                  </a:solidFill>
                </a:rPr>
                <a:t>ಚಿಹ್ನೆ ರಹಿತ  ದತ್ತಾಂಶಗಳಿಗೆ </a:t>
              </a:r>
              <a:r>
                <a:rPr lang="en-US" sz="2800" dirty="0">
                  <a:solidFill>
                    <a:srgbClr val="FFFF00"/>
                  </a:solidFill>
                </a:rPr>
                <a:t>)</a:t>
              </a:r>
              <a:endParaRPr lang="en-IN" sz="2800" dirty="0">
                <a:solidFill>
                  <a:srgbClr val="FFFF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79FD29-7DD1-4089-A292-D2C38B212348}"/>
                </a:ext>
              </a:extLst>
            </p:cNvPr>
            <p:cNvSpPr/>
            <p:nvPr/>
          </p:nvSpPr>
          <p:spPr>
            <a:xfrm>
              <a:off x="2404946" y="4821044"/>
              <a:ext cx="15240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char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921F9-83D1-49C1-B293-2B370B897167}"/>
                </a:ext>
              </a:extLst>
            </p:cNvPr>
            <p:cNvSpPr/>
            <p:nvPr/>
          </p:nvSpPr>
          <p:spPr>
            <a:xfrm>
              <a:off x="4550225" y="4816398"/>
              <a:ext cx="17366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short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C6BEC7-E983-4236-8D30-9D0BB9F6CD6B}"/>
                </a:ext>
              </a:extLst>
            </p:cNvPr>
            <p:cNvSpPr/>
            <p:nvPr/>
          </p:nvSpPr>
          <p:spPr>
            <a:xfrm>
              <a:off x="6824546" y="4821044"/>
              <a:ext cx="17366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0E2821-1A68-4376-BC74-892CAF797B30}"/>
                </a:ext>
              </a:extLst>
            </p:cNvPr>
            <p:cNvSpPr/>
            <p:nvPr/>
          </p:nvSpPr>
          <p:spPr>
            <a:xfrm>
              <a:off x="2390893" y="5602094"/>
              <a:ext cx="1736688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long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133318-64F5-4C24-ADBA-C5920696D4BA}"/>
                </a:ext>
              </a:extLst>
            </p:cNvPr>
            <p:cNvSpPr/>
            <p:nvPr/>
          </p:nvSpPr>
          <p:spPr>
            <a:xfrm>
              <a:off x="4614746" y="5602094"/>
              <a:ext cx="21336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</a:rPr>
                <a:t>unsigned long </a:t>
              </a:r>
              <a:r>
                <a:rPr lang="en-US" sz="1600" dirty="0" err="1">
                  <a:solidFill>
                    <a:srgbClr val="002060"/>
                  </a:solidFill>
                </a:rPr>
                <a:t>long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err="1">
                  <a:solidFill>
                    <a:srgbClr val="002060"/>
                  </a:solidFill>
                </a:rPr>
                <a:t>int</a:t>
              </a:r>
              <a:endParaRPr lang="en-IN" sz="16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D5D0D54-A42C-4CDF-9BE6-85B3B3BA372C}"/>
              </a:ext>
            </a:extLst>
          </p:cNvPr>
          <p:cNvSpPr/>
          <p:nvPr/>
        </p:nvSpPr>
        <p:spPr>
          <a:xfrm>
            <a:off x="2390893" y="2302193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wchar_t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D41F3-FF11-43D2-A12C-86896533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56842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D019-811F-4339-85C8-5CF23CC2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float </a:t>
            </a:r>
            <a:r>
              <a:rPr lang="kn-IN" dirty="0"/>
              <a:t>ದತ್ತಾಂಶ ಪ್ರಕಾರಗಳು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3DDA-A3DB-4F0B-9EC6-71B70BF4E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683" y="20050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 err="1"/>
              <a:t>ವಾಸ್ತವಿಕ</a:t>
            </a:r>
            <a:r>
              <a:rPr lang="kn-IN" sz="1800" dirty="0"/>
              <a:t> ಸಂಖ್ಯೆಗಳನ್ನು ಪ್ರತಿನಿಧಿಸಲು ಬಳಸಲಾಗುತ್ತದೆ</a:t>
            </a:r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/>
              <a:t>ಉದಾ: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kn-IN" sz="2000" dirty="0">
                <a:latin typeface="+mj-lt"/>
              </a:rPr>
              <a:t>10</a:t>
            </a:r>
            <a:r>
              <a:rPr lang="en-IN" sz="2000" dirty="0">
                <a:latin typeface="+mj-lt"/>
              </a:rPr>
              <a:t>.0001</a:t>
            </a:r>
            <a:r>
              <a:rPr lang="kn-IN" sz="2000" dirty="0">
                <a:latin typeface="+mj-lt"/>
              </a:rPr>
              <a:t>, 24.5, </a:t>
            </a:r>
            <a:r>
              <a:rPr lang="en-IN" sz="2000" dirty="0">
                <a:latin typeface="+mj-lt"/>
              </a:rPr>
              <a:t>3.14</a:t>
            </a:r>
            <a:r>
              <a:rPr lang="kn-IN" sz="2000" dirty="0">
                <a:latin typeface="+mj-lt"/>
              </a:rPr>
              <a:t> </a:t>
            </a:r>
            <a:r>
              <a:rPr lang="kn-IN" sz="2000" dirty="0"/>
              <a:t>ಇತ್ಯಾದಿ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97801-EAD9-47CA-8B1B-7282D9B6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45097D-E24D-4778-9501-ABE2E63B34A1}"/>
              </a:ext>
            </a:extLst>
          </p:cNvPr>
          <p:cNvSpPr/>
          <p:nvPr/>
        </p:nvSpPr>
        <p:spPr>
          <a:xfrm>
            <a:off x="504591" y="1859059"/>
            <a:ext cx="4616078" cy="1993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4F347-7E10-4808-8B39-66B2FBB3CCBC}"/>
              </a:ext>
            </a:extLst>
          </p:cNvPr>
          <p:cNvSpPr/>
          <p:nvPr/>
        </p:nvSpPr>
        <p:spPr>
          <a:xfrm>
            <a:off x="878668" y="2160109"/>
            <a:ext cx="3733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>
                <a:solidFill>
                  <a:srgbClr val="FFFF00"/>
                </a:solidFill>
              </a:rPr>
              <a:t>float </a:t>
            </a:r>
            <a:r>
              <a:rPr lang="kn-IN" sz="2800" dirty="0">
                <a:solidFill>
                  <a:srgbClr val="FFFF00"/>
                </a:solidFill>
              </a:rPr>
              <a:t>ದತ್ತಾಂಶ ಪ್ರಕಾರಗಳು </a:t>
            </a:r>
            <a:endParaRPr lang="en-IN" sz="2800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19E4C-2888-4190-8990-31A1243F4CBC}"/>
              </a:ext>
            </a:extLst>
          </p:cNvPr>
          <p:cNvSpPr/>
          <p:nvPr/>
        </p:nvSpPr>
        <p:spPr>
          <a:xfrm>
            <a:off x="1035605" y="2795020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float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4214B-B38B-4007-883D-1A4027CB66E6}"/>
              </a:ext>
            </a:extLst>
          </p:cNvPr>
          <p:cNvSpPr/>
          <p:nvPr/>
        </p:nvSpPr>
        <p:spPr>
          <a:xfrm>
            <a:off x="2972200" y="2793879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double</a:t>
            </a:r>
            <a:endParaRPr lang="en-IN" baseline="30000" dirty="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380B8-D339-4745-8CA0-6436968FAA46}"/>
              </a:ext>
            </a:extLst>
          </p:cNvPr>
          <p:cNvSpPr/>
          <p:nvPr/>
        </p:nvSpPr>
        <p:spPr>
          <a:xfrm>
            <a:off x="2972200" y="3285429"/>
            <a:ext cx="1445542" cy="32534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double long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45743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FF71-8F84-4460-A7DD-1CC77EE8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ವಾಸ್ತವಿಕ ಸಂಖ್ಯೆಗಳು</a:t>
            </a:r>
            <a:r>
              <a:rPr lang="en-IN" sz="4000" dirty="0"/>
              <a:t> (Real numbers)</a:t>
            </a:r>
            <a:r>
              <a:rPr lang="kn-IN" sz="4000" dirty="0"/>
              <a:t> </a:t>
            </a:r>
            <a:endParaRPr lang="en-IN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770A1-E1CD-4DAA-A1D2-796CDA3D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C2396-7E4F-4B34-A42E-6BC267835EF1}"/>
              </a:ext>
            </a:extLst>
          </p:cNvPr>
          <p:cNvSpPr txBox="1"/>
          <p:nvPr/>
        </p:nvSpPr>
        <p:spPr>
          <a:xfrm>
            <a:off x="838200" y="1882605"/>
            <a:ext cx="75997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ಪೂರ್ಣಾಂಕಗಳು</a:t>
            </a:r>
            <a:r>
              <a:rPr lang="en-IN" sz="2400" dirty="0"/>
              <a:t> (Integers ) </a:t>
            </a:r>
          </a:p>
          <a:p>
            <a:r>
              <a:rPr lang="en-IN" sz="2400" dirty="0"/>
              <a:t>	</a:t>
            </a:r>
            <a:r>
              <a:rPr lang="en-IN" sz="2400" dirty="0" err="1"/>
              <a:t>ಉದಾ</a:t>
            </a:r>
            <a:r>
              <a:rPr lang="en-IN" sz="2400" dirty="0"/>
              <a:t> :0,10, 20, -40, </a:t>
            </a:r>
          </a:p>
          <a:p>
            <a:r>
              <a:rPr lang="en-IN" sz="2400" dirty="0" err="1"/>
              <a:t>ಭಾಗಲಬ್ಧ</a:t>
            </a:r>
            <a:r>
              <a:rPr lang="en-IN" sz="2400" dirty="0"/>
              <a:t> </a:t>
            </a:r>
            <a:r>
              <a:rPr lang="en-IN" sz="2400" dirty="0" err="1"/>
              <a:t>ಸಂಖ್ಯೆಗಳು</a:t>
            </a:r>
            <a:r>
              <a:rPr lang="en-IN" sz="2400" dirty="0"/>
              <a:t> (Rational numbers )</a:t>
            </a:r>
          </a:p>
          <a:p>
            <a:r>
              <a:rPr lang="en-IN" sz="2400" dirty="0"/>
              <a:t>	</a:t>
            </a:r>
            <a:r>
              <a:rPr lang="en-IN" sz="2400" dirty="0" err="1"/>
              <a:t>ಉದಾ</a:t>
            </a:r>
            <a:r>
              <a:rPr lang="en-IN" sz="2400" dirty="0"/>
              <a:t> : 4.5 , 3/2 , 0.3333…(1/3) </a:t>
            </a:r>
          </a:p>
          <a:p>
            <a:r>
              <a:rPr lang="en-IN" sz="2400" dirty="0" err="1"/>
              <a:t>ಅಭಾಗಲಬ್ಧ</a:t>
            </a:r>
            <a:r>
              <a:rPr lang="en-IN" sz="2400" dirty="0"/>
              <a:t> </a:t>
            </a:r>
            <a:r>
              <a:rPr lang="en-IN" sz="2400" dirty="0" err="1"/>
              <a:t>ಸಂಖ್ಯೆಗಳು</a:t>
            </a:r>
            <a:r>
              <a:rPr lang="en-IN" sz="2400" dirty="0"/>
              <a:t> (Irrational numbers)</a:t>
            </a:r>
          </a:p>
          <a:p>
            <a:r>
              <a:rPr lang="en-IN" sz="2400" dirty="0"/>
              <a:t>	</a:t>
            </a:r>
            <a:r>
              <a:rPr lang="en-IN" sz="2400" dirty="0" err="1"/>
              <a:t>ಉದಾ</a:t>
            </a:r>
            <a:r>
              <a:rPr lang="en-IN" sz="2400" dirty="0"/>
              <a:t> :√7 , √2 , </a:t>
            </a:r>
            <a:r>
              <a:rPr lang="el-GR" sz="2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π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550850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60AE-3A8D-407C-83B0-348BD0BF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ವಾಸ್ತವಿಕ ಸಂಖ್ಯೆಗಳು</a:t>
            </a:r>
            <a:r>
              <a:rPr lang="en-IN" sz="4400" dirty="0"/>
              <a:t> (Real numbers)</a:t>
            </a:r>
            <a:r>
              <a:rPr lang="kn-IN" sz="4400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7D485-7407-4444-91BB-A14E0C125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ತುಂಬಾ ಸಣ್ಣ ವಾಸ್ತವಿಕ ಸಂಖ್ಯೆ</a:t>
            </a:r>
            <a:endParaRPr lang="en-IN" dirty="0"/>
          </a:p>
          <a:p>
            <a:pPr marL="457200" lvl="1" indent="0">
              <a:buNone/>
            </a:pPr>
            <a:r>
              <a:rPr lang="en-IN" dirty="0" err="1"/>
              <a:t>ಉದಾ</a:t>
            </a:r>
            <a:r>
              <a:rPr lang="en-IN" dirty="0"/>
              <a:t>  : </a:t>
            </a:r>
            <a:r>
              <a:rPr lang="kn-IN" dirty="0"/>
              <a:t>ಎಲೆಕ್ಟ್ರಾನ್ ಚಾರ್ಜ್ </a:t>
            </a:r>
            <a:r>
              <a:rPr lang="en-IN" dirty="0"/>
              <a:t>-1.60217662 × 10</a:t>
            </a:r>
            <a:r>
              <a:rPr lang="en-IN" baseline="30000" dirty="0"/>
              <a:t>-19</a:t>
            </a:r>
            <a:r>
              <a:rPr lang="en-IN" dirty="0"/>
              <a:t>  </a:t>
            </a:r>
            <a:r>
              <a:rPr lang="kn-IN" dirty="0"/>
              <a:t>ಕೂಲಂಬ್ಸ್</a:t>
            </a:r>
          </a:p>
          <a:p>
            <a:pPr marL="0" indent="0">
              <a:buNone/>
            </a:pPr>
            <a:endParaRPr lang="kn-IN" dirty="0"/>
          </a:p>
          <a:p>
            <a:r>
              <a:rPr lang="kn-IN" dirty="0"/>
              <a:t>ತುಂಬಾ ದೊಡ್ಡ ವಾಸ್ತವಿಕ ಸಂಖ್ಯೆ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err="1"/>
              <a:t>ಉದಾ</a:t>
            </a:r>
            <a:r>
              <a:rPr lang="en-IN" dirty="0"/>
              <a:t> :</a:t>
            </a:r>
            <a:r>
              <a:rPr lang="kn-IN" dirty="0"/>
              <a:t>ಭೂಮಿ ಮತ್ತು ಆಂಡ್ರೊಮಿಡಾ ನಕ್ಷತ್ರಪುಂಜದ ನಡುವಿನ ಅಂತರ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2.3651826 x 10</a:t>
            </a:r>
            <a:r>
              <a:rPr lang="en-IN" baseline="30000" dirty="0"/>
              <a:t>19  </a:t>
            </a:r>
            <a:r>
              <a:rPr lang="en-IN" dirty="0"/>
              <a:t> km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F7AA7-BB25-4ACF-A2F8-F80E4B6A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242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9F8C-BDA0-4684-A63D-680F286E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ಬೂಲಿಯನ್</a:t>
            </a:r>
            <a:r>
              <a:rPr lang="en-IN" sz="4000" dirty="0"/>
              <a:t> </a:t>
            </a:r>
            <a:r>
              <a:rPr lang="kn-IN" sz="4000" dirty="0"/>
              <a:t>ದತ್ತಾಂಶ ಪ್ರಕಾರ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B5336-FEA8-4714-A099-565E7DD0D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ದತ್ತಾಂಶವು ಕೇವಲ ಸರಿ</a:t>
            </a:r>
            <a:r>
              <a:rPr lang="en-IN" sz="2000" dirty="0"/>
              <a:t>(</a:t>
            </a:r>
            <a:r>
              <a:rPr lang="kn-IN" sz="2000" dirty="0"/>
              <a:t>ನಿಜ</a:t>
            </a:r>
            <a:r>
              <a:rPr lang="en-IN" sz="2000" dirty="0"/>
              <a:t>)</a:t>
            </a:r>
            <a:r>
              <a:rPr lang="kn-IN" sz="2000" dirty="0"/>
              <a:t> ಅಥವಾ ತಪ್ಪು</a:t>
            </a:r>
            <a:r>
              <a:rPr lang="en-IN" sz="2000" dirty="0"/>
              <a:t>(</a:t>
            </a:r>
            <a:r>
              <a:rPr lang="kn-IN" sz="2000" dirty="0"/>
              <a:t>ಸುಳ್ಳು </a:t>
            </a:r>
            <a:r>
              <a:rPr lang="en-IN" sz="2000" dirty="0"/>
              <a:t>)</a:t>
            </a:r>
            <a:r>
              <a:rPr lang="kn-IN" sz="2000" dirty="0"/>
              <a:t> ಆಗಿದ್ದರೆ ಬೂಲಿಯನ್ ದತ್ತಾಂಶ ಪ್ರಕಾರವನ್ನು ಉಪಯೋಗಿಸಿಕೊಳ್ಳಬಹುದು</a:t>
            </a:r>
            <a:endParaRPr lang="en-IN" sz="2000" dirty="0"/>
          </a:p>
          <a:p>
            <a:pPr marL="0" indent="0">
              <a:buNone/>
            </a:pPr>
            <a:r>
              <a:rPr lang="kn-IN" sz="2000" dirty="0"/>
              <a:t>ಉದಾ :</a:t>
            </a:r>
            <a:endParaRPr lang="en-IN" sz="2000" dirty="0"/>
          </a:p>
          <a:p>
            <a:pPr marL="457200" lvl="1" indent="0">
              <a:buNone/>
            </a:pPr>
            <a:r>
              <a:rPr lang="kn-IN" sz="2000" dirty="0"/>
              <a:t> ಈಗ ಮಳೆ ಬರುತ್ತಿದೆಯೇ ?  ನಿಜ ಅಥವಾ ಸುಳ್ಳು </a:t>
            </a:r>
          </a:p>
          <a:p>
            <a:endParaRPr lang="kn-IN" sz="2000" dirty="0"/>
          </a:p>
          <a:p>
            <a:pPr marL="0" indent="0">
              <a:buNone/>
            </a:pPr>
            <a:r>
              <a:rPr lang="en-IN" sz="2000" dirty="0"/>
              <a:t>         2 , </a:t>
            </a:r>
            <a:r>
              <a:rPr lang="kn-IN" sz="2000" dirty="0"/>
              <a:t> </a:t>
            </a:r>
            <a:r>
              <a:rPr lang="en-IN" sz="2000" dirty="0"/>
              <a:t>3</a:t>
            </a:r>
            <a:r>
              <a:rPr lang="kn-IN" sz="2000" dirty="0"/>
              <a:t>ಕ್ಕೆ ಸಮವಿದೆಯೇ ? ಸರಿ ಅಥವಾ  ತಪ್ಪು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8C275-041E-471E-B998-DE93C8DD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D0DE45-1AFD-43FF-B72C-F4834AA54B3F}"/>
              </a:ext>
            </a:extLst>
          </p:cNvPr>
          <p:cNvSpPr/>
          <p:nvPr/>
        </p:nvSpPr>
        <p:spPr>
          <a:xfrm>
            <a:off x="7599873" y="3633212"/>
            <a:ext cx="3835916" cy="1698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5BB56-584E-415A-B6AF-0D8348A7D315}"/>
              </a:ext>
            </a:extLst>
          </p:cNvPr>
          <p:cNvSpPr/>
          <p:nvPr/>
        </p:nvSpPr>
        <p:spPr>
          <a:xfrm>
            <a:off x="7973949" y="3934262"/>
            <a:ext cx="40635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>
                <a:solidFill>
                  <a:srgbClr val="FFFF00"/>
                </a:solidFill>
              </a:rPr>
              <a:t>ಬೂಲಿಯನ್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kn-IN" sz="2000" dirty="0">
                <a:solidFill>
                  <a:srgbClr val="FFFF00"/>
                </a:solidFill>
              </a:rPr>
              <a:t>ದತ್ತಾಂಶ ಪ್ರಕಾರಗಳು </a:t>
            </a:r>
            <a:endParaRPr lang="en-IN" sz="2000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743FEF-C960-4207-AE1D-F99CD5C23D5D}"/>
              </a:ext>
            </a:extLst>
          </p:cNvPr>
          <p:cNvSpPr/>
          <p:nvPr/>
        </p:nvSpPr>
        <p:spPr>
          <a:xfrm>
            <a:off x="8698045" y="4630221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bool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76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5C19DB-742B-46CF-A1DC-62A49CE1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527" y="1688524"/>
            <a:ext cx="3719307" cy="20102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EB5E77-8DEF-4FD5-8B1F-BB4313224A9A}"/>
              </a:ext>
            </a:extLst>
          </p:cNvPr>
          <p:cNvSpPr/>
          <p:nvPr/>
        </p:nvSpPr>
        <p:spPr>
          <a:xfrm>
            <a:off x="177166" y="2306916"/>
            <a:ext cx="4139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LED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ಹರಿಸಬೇಕು</a:t>
            </a:r>
            <a:r>
              <a:rPr lang="en-IN" dirty="0"/>
              <a:t> </a:t>
            </a:r>
          </a:p>
          <a:p>
            <a:r>
              <a:rPr lang="en-IN" dirty="0"/>
              <a:t>೨)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en-IN" dirty="0" err="1"/>
              <a:t>ಕಾಯಬೇಕು</a:t>
            </a:r>
            <a:r>
              <a:rPr lang="en-IN" dirty="0"/>
              <a:t> </a:t>
            </a:r>
          </a:p>
          <a:p>
            <a:r>
              <a:rPr lang="en-IN" dirty="0"/>
              <a:t>೩) LED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ಹರಿಯುವುದನ್ನು</a:t>
            </a:r>
            <a:r>
              <a:rPr lang="en-IN" dirty="0"/>
              <a:t> </a:t>
            </a:r>
            <a:r>
              <a:rPr lang="en-IN" dirty="0" err="1"/>
              <a:t>ನಿಲ್ಲಿಸಬೇಕು</a:t>
            </a:r>
            <a:r>
              <a:rPr lang="en-IN" dirty="0"/>
              <a:t> </a:t>
            </a:r>
          </a:p>
          <a:p>
            <a:r>
              <a:rPr lang="en-IN" dirty="0"/>
              <a:t>೪) ೧ </a:t>
            </a:r>
            <a:r>
              <a:rPr lang="en-IN" dirty="0" err="1"/>
              <a:t>ಸೆಕೆಂಡ್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ಕಾಲ</a:t>
            </a:r>
            <a:r>
              <a:rPr lang="en-IN" dirty="0"/>
              <a:t> </a:t>
            </a:r>
            <a:r>
              <a:rPr lang="en-IN" dirty="0" err="1"/>
              <a:t>ಕಾಯಬೇಕು</a:t>
            </a:r>
            <a:r>
              <a:rPr lang="en-IN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4A4EA3-F8AF-4A0C-B910-E55EF8AB9A36}"/>
              </a:ext>
            </a:extLst>
          </p:cNvPr>
          <p:cNvSpPr/>
          <p:nvPr/>
        </p:nvSpPr>
        <p:spPr>
          <a:xfrm>
            <a:off x="940219" y="1822132"/>
            <a:ext cx="2438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ಸೂಚನೆಗಳು</a:t>
            </a:r>
            <a:r>
              <a:rPr lang="en-IN" dirty="0"/>
              <a:t> (</a:t>
            </a:r>
            <a:r>
              <a:rPr lang="kn-IN" dirty="0"/>
              <a:t>ಪ್ರೋಗ್ರಾಮ್ </a:t>
            </a:r>
            <a:r>
              <a:rPr lang="en-IN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2C83C2-F682-4853-A2BC-06C185008B4B}"/>
              </a:ext>
            </a:extLst>
          </p:cNvPr>
          <p:cNvSpPr/>
          <p:nvPr/>
        </p:nvSpPr>
        <p:spPr>
          <a:xfrm>
            <a:off x="4937760" y="2035751"/>
            <a:ext cx="2204720" cy="1315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compiler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DC40F4-7AC8-42AE-BA68-48507A239BFC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142480" y="2685730"/>
            <a:ext cx="1899920" cy="79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7D43040-81EA-4B30-827F-4204282A52B4}"/>
              </a:ext>
            </a:extLst>
          </p:cNvPr>
          <p:cNvSpPr/>
          <p:nvPr/>
        </p:nvSpPr>
        <p:spPr>
          <a:xfrm>
            <a:off x="323921" y="4097774"/>
            <a:ext cx="384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ಮನುಷ್ಯರಿಗೆ</a:t>
            </a:r>
            <a:r>
              <a:rPr lang="en-IN" dirty="0"/>
              <a:t> </a:t>
            </a:r>
            <a:r>
              <a:rPr lang="en-IN" dirty="0" err="1"/>
              <a:t>ಅರ್ಥವಾಗುವಂತಹ</a:t>
            </a:r>
            <a:r>
              <a:rPr lang="en-IN" dirty="0"/>
              <a:t> </a:t>
            </a:r>
            <a:r>
              <a:rPr lang="en-IN" dirty="0" err="1"/>
              <a:t>ಸೂಚನೆಗಳು</a:t>
            </a:r>
            <a:r>
              <a:rPr lang="en-IN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2E3E94-A22F-43D2-9580-4440C9CA95D5}"/>
              </a:ext>
            </a:extLst>
          </p:cNvPr>
          <p:cNvSpPr/>
          <p:nvPr/>
        </p:nvSpPr>
        <p:spPr>
          <a:xfrm>
            <a:off x="7584630" y="3922807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ಮಷೀನ್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ಅರ್ಥವಾಗುವಂತಹ</a:t>
            </a:r>
            <a:r>
              <a:rPr lang="en-IN" dirty="0"/>
              <a:t> </a:t>
            </a:r>
            <a:r>
              <a:rPr lang="en-IN" dirty="0" err="1"/>
              <a:t>ಸೂಚನೆಗಳು</a:t>
            </a:r>
            <a:r>
              <a:rPr lang="en-IN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D53C1B-A42C-4B62-BAC7-9B0E02089FF2}"/>
              </a:ext>
            </a:extLst>
          </p:cNvPr>
          <p:cNvSpPr/>
          <p:nvPr/>
        </p:nvSpPr>
        <p:spPr>
          <a:xfrm>
            <a:off x="940219" y="4467106"/>
            <a:ext cx="2008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High level program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E7FBE5-A33C-4D55-AF36-D8D87B64716C}"/>
              </a:ext>
            </a:extLst>
          </p:cNvPr>
          <p:cNvSpPr/>
          <p:nvPr/>
        </p:nvSpPr>
        <p:spPr>
          <a:xfrm>
            <a:off x="8390619" y="4326631"/>
            <a:ext cx="2157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Machine instructions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74D162-D276-4FC8-8BA2-E9744AF259AC}"/>
              </a:ext>
            </a:extLst>
          </p:cNvPr>
          <p:cNvCxnSpPr>
            <a:cxnSpLocks/>
          </p:cNvCxnSpPr>
          <p:nvPr/>
        </p:nvCxnSpPr>
        <p:spPr>
          <a:xfrm>
            <a:off x="3784713" y="2685730"/>
            <a:ext cx="1168287" cy="79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FAA1425-AA07-4A13-A838-4A193B01417D}"/>
              </a:ext>
            </a:extLst>
          </p:cNvPr>
          <p:cNvSpPr/>
          <p:nvPr/>
        </p:nvSpPr>
        <p:spPr>
          <a:xfrm>
            <a:off x="5622953" y="2802891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ಸಂಕಲಕ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C33EBA-3140-4BD5-B866-4327994A9BF0}"/>
              </a:ext>
            </a:extLst>
          </p:cNvPr>
          <p:cNvSpPr/>
          <p:nvPr/>
        </p:nvSpPr>
        <p:spPr>
          <a:xfrm>
            <a:off x="4953000" y="3447314"/>
            <a:ext cx="220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b="1" dirty="0">
                <a:solidFill>
                  <a:srgbClr val="5F6368"/>
                </a:solidFill>
                <a:latin typeface="arial" panose="020B0604020202020204" pitchFamily="34" charset="0"/>
              </a:rPr>
              <a:t>ತಂತ್ರಾಂಶ</a:t>
            </a:r>
            <a:r>
              <a:rPr lang="kn-IN" dirty="0">
                <a:solidFill>
                  <a:srgbClr val="4D5156"/>
                </a:solidFill>
                <a:latin typeface="arial" panose="020B0604020202020204" pitchFamily="34" charset="0"/>
              </a:rPr>
              <a:t>(ಸಾಫ್ಟ್ ವೇರ್)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3F961F-BE8B-4A40-8923-DB11908D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59184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9253-AC6F-4472-B830-C72EDF90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ಸಿ /ಸಿ++ ಪ್ರೋಗ್ರಾಮಿಂಗ್ ಭಾಷೆಯ ದತ್ತಾಂಶ ಪ್ರಕಾರಗಳು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72F6-A4E8-4BF6-AEB1-733126CEB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8775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char</a:t>
            </a:r>
          </a:p>
          <a:p>
            <a:pPr marL="0" indent="0">
              <a:buNone/>
            </a:pPr>
            <a:r>
              <a:rPr lang="en-IN" dirty="0"/>
              <a:t>Int </a:t>
            </a:r>
          </a:p>
          <a:p>
            <a:pPr marL="0" indent="0">
              <a:buNone/>
            </a:pPr>
            <a:r>
              <a:rPr lang="en-IN" dirty="0"/>
              <a:t>Short int</a:t>
            </a:r>
          </a:p>
          <a:p>
            <a:pPr marL="0" indent="0">
              <a:buNone/>
            </a:pPr>
            <a:r>
              <a:rPr lang="en-IN" dirty="0"/>
              <a:t>Long int</a:t>
            </a:r>
          </a:p>
          <a:p>
            <a:pPr marL="0" indent="0">
              <a:buNone/>
            </a:pPr>
            <a:r>
              <a:rPr lang="en-IN" dirty="0"/>
              <a:t>Long </a:t>
            </a:r>
            <a:r>
              <a:rPr lang="en-IN" dirty="0" err="1"/>
              <a:t>long</a:t>
            </a:r>
            <a:r>
              <a:rPr lang="en-IN" dirty="0"/>
              <a:t> int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Unsigned char</a:t>
            </a:r>
          </a:p>
          <a:p>
            <a:pPr marL="0" indent="0">
              <a:buNone/>
            </a:pPr>
            <a:r>
              <a:rPr lang="en-IN" dirty="0"/>
              <a:t>Unsigned int</a:t>
            </a:r>
          </a:p>
          <a:p>
            <a:pPr marL="0" indent="0">
              <a:buNone/>
            </a:pPr>
            <a:r>
              <a:rPr lang="en-IN" dirty="0"/>
              <a:t>Unsigned short it </a:t>
            </a:r>
          </a:p>
          <a:p>
            <a:pPr marL="0" indent="0">
              <a:buNone/>
            </a:pPr>
            <a:r>
              <a:rPr lang="en-IN" dirty="0"/>
              <a:t>Unsigned long int</a:t>
            </a:r>
          </a:p>
          <a:p>
            <a:pPr marL="0" indent="0">
              <a:buNone/>
            </a:pPr>
            <a:r>
              <a:rPr lang="en-IN" dirty="0"/>
              <a:t>Unsigned long </a:t>
            </a:r>
            <a:r>
              <a:rPr lang="en-IN" dirty="0" err="1"/>
              <a:t>long</a:t>
            </a:r>
            <a:r>
              <a:rPr lang="en-IN" dirty="0"/>
              <a:t> int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61B6C-3860-4477-B396-4365B012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79B7DB-29D8-466A-974B-6FA22082E9D5}"/>
              </a:ext>
            </a:extLst>
          </p:cNvPr>
          <p:cNvSpPr txBox="1">
            <a:spLocks/>
          </p:cNvSpPr>
          <p:nvPr/>
        </p:nvSpPr>
        <p:spPr>
          <a:xfrm>
            <a:off x="7982414" y="1915319"/>
            <a:ext cx="32877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Float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double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Bool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E084CF9-B2FC-4B15-BA2E-A1C50DCBC2FD}"/>
              </a:ext>
            </a:extLst>
          </p:cNvPr>
          <p:cNvSpPr/>
          <p:nvPr/>
        </p:nvSpPr>
        <p:spPr>
          <a:xfrm>
            <a:off x="301083" y="1690688"/>
            <a:ext cx="2943922" cy="22679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4782F4-8353-4C1E-8138-B4A516196173}"/>
              </a:ext>
            </a:extLst>
          </p:cNvPr>
          <p:cNvSpPr/>
          <p:nvPr/>
        </p:nvSpPr>
        <p:spPr>
          <a:xfrm>
            <a:off x="152399" y="4010026"/>
            <a:ext cx="3806283" cy="24828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4846F9-030F-4898-9330-1BCB28528D21}"/>
              </a:ext>
            </a:extLst>
          </p:cNvPr>
          <p:cNvSpPr/>
          <p:nvPr/>
        </p:nvSpPr>
        <p:spPr>
          <a:xfrm>
            <a:off x="7268737" y="1586611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D9751-6C4C-4419-BBBE-1D4BA4E9D5F6}"/>
              </a:ext>
            </a:extLst>
          </p:cNvPr>
          <p:cNvSpPr/>
          <p:nvPr/>
        </p:nvSpPr>
        <p:spPr>
          <a:xfrm>
            <a:off x="7101468" y="3329763"/>
            <a:ext cx="2943922" cy="15580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DE101-1F13-4C39-891E-867BC1838CE8}"/>
              </a:ext>
            </a:extLst>
          </p:cNvPr>
          <p:cNvSpPr txBox="1"/>
          <p:nvPr/>
        </p:nvSpPr>
        <p:spPr>
          <a:xfrm>
            <a:off x="3340721" y="2101799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ಸಹಿತ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749F1-6957-4A8D-9EB8-ACCBC60387E4}"/>
              </a:ext>
            </a:extLst>
          </p:cNvPr>
          <p:cNvSpPr txBox="1"/>
          <p:nvPr/>
        </p:nvSpPr>
        <p:spPr>
          <a:xfrm>
            <a:off x="4054398" y="4676386"/>
            <a:ext cx="27552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  <a:r>
              <a:rPr lang="en-IN" dirty="0" err="1"/>
              <a:t>ಪೂರ್ಣಾಂಕ</a:t>
            </a:r>
            <a:r>
              <a:rPr lang="en-IN" dirty="0"/>
              <a:t> </a:t>
            </a:r>
            <a:r>
              <a:rPr lang="en-IN" dirty="0" err="1"/>
              <a:t>ಆಗಿದ್ದರೆ</a:t>
            </a:r>
            <a:r>
              <a:rPr lang="en-IN" dirty="0"/>
              <a:t> 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75377-A4F4-4B6B-9615-A4A046EC1C4D}"/>
              </a:ext>
            </a:extLst>
          </p:cNvPr>
          <p:cNvSpPr txBox="1"/>
          <p:nvPr/>
        </p:nvSpPr>
        <p:spPr>
          <a:xfrm>
            <a:off x="7484326" y="4926268"/>
            <a:ext cx="3476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</a:t>
            </a:r>
            <a:r>
              <a:rPr lang="en-IN" dirty="0" err="1"/>
              <a:t>ಮೌಲ್ಯವನ್ನು</a:t>
            </a:r>
            <a:r>
              <a:rPr lang="en-IN" dirty="0"/>
              <a:t> </a:t>
            </a:r>
            <a:r>
              <a:rPr lang="en-IN" dirty="0" err="1"/>
              <a:t>ಹೊಂದಿದ್ದರೆ</a:t>
            </a:r>
            <a:r>
              <a:rPr lang="en-IN" dirty="0"/>
              <a:t>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370FB5-5C4C-4091-BF82-CC6F0228AAD5}"/>
              </a:ext>
            </a:extLst>
          </p:cNvPr>
          <p:cNvSpPr txBox="1"/>
          <p:nvPr/>
        </p:nvSpPr>
        <p:spPr>
          <a:xfrm>
            <a:off x="9238786" y="1825625"/>
            <a:ext cx="3080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ವಾಸ್ತವಿಕ</a:t>
            </a:r>
            <a:r>
              <a:rPr lang="en-IN" dirty="0"/>
              <a:t> </a:t>
            </a:r>
            <a:r>
              <a:rPr lang="en-IN" dirty="0" err="1"/>
              <a:t>ಸಂಖ್ಯೆಯಾಗಿದ್ದರೆ</a:t>
            </a:r>
            <a:r>
              <a:rPr lang="en-IN" dirty="0"/>
              <a:t> , </a:t>
            </a:r>
            <a:r>
              <a:rPr lang="en-IN" dirty="0" err="1"/>
              <a:t>ಪ್ರತಿನಿಧಿಸಲು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ಪ್ರಕಾರಗಳು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FCD2F-96E1-4ADE-832D-A70E530D66B6}"/>
              </a:ext>
            </a:extLst>
          </p:cNvPr>
          <p:cNvSpPr txBox="1"/>
          <p:nvPr/>
        </p:nvSpPr>
        <p:spPr>
          <a:xfrm>
            <a:off x="2849135" y="1573078"/>
            <a:ext cx="4505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  </a:t>
            </a:r>
            <a:r>
              <a:rPr lang="en-IN" dirty="0" err="1"/>
              <a:t>ತಾಪಮಾನವು</a:t>
            </a:r>
            <a:r>
              <a:rPr lang="en-IN" dirty="0"/>
              <a:t> +೨೦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  <a:p>
            <a:r>
              <a:rPr lang="en-IN" dirty="0" err="1"/>
              <a:t>ತಾಪಮಾನವು</a:t>
            </a:r>
            <a:r>
              <a:rPr lang="en-IN" dirty="0"/>
              <a:t> -೮ </a:t>
            </a:r>
            <a:r>
              <a:rPr lang="en-IN" dirty="0" err="1"/>
              <a:t>ಡಿಗ್ರಿ</a:t>
            </a:r>
            <a:r>
              <a:rPr lang="en-IN" dirty="0"/>
              <a:t> </a:t>
            </a:r>
            <a:r>
              <a:rPr lang="en-IN" dirty="0" err="1"/>
              <a:t>ಸೆಲ್ಸಿಯಸ್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AA0A72-FC8A-437C-B647-7CE4D4EA35EB}"/>
              </a:ext>
            </a:extLst>
          </p:cNvPr>
          <p:cNvSpPr txBox="1"/>
          <p:nvPr/>
        </p:nvSpPr>
        <p:spPr>
          <a:xfrm>
            <a:off x="3852744" y="5887459"/>
            <a:ext cx="6161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</a:t>
            </a:r>
            <a:r>
              <a:rPr lang="en-IN" dirty="0"/>
              <a:t> : </a:t>
            </a:r>
            <a:r>
              <a:rPr lang="en-IN" dirty="0" err="1"/>
              <a:t>ಇವತ್ತು</a:t>
            </a:r>
            <a:r>
              <a:rPr lang="en-IN" dirty="0"/>
              <a:t> </a:t>
            </a:r>
            <a:r>
              <a:rPr lang="en-IN" dirty="0" err="1"/>
              <a:t>ದಿನಾಂಕ</a:t>
            </a:r>
            <a:r>
              <a:rPr lang="en-IN" dirty="0"/>
              <a:t> ೧೨/೧೨/೨೦೨೧</a:t>
            </a:r>
          </a:p>
        </p:txBody>
      </p:sp>
    </p:spTree>
    <p:extLst>
      <p:ext uri="{BB962C8B-B14F-4D97-AF65-F5344CB8AC3E}">
        <p14:creationId xmlns:p14="http://schemas.microsoft.com/office/powerpoint/2010/main" val="35881412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1AA0-39B5-4C57-A00F-B9BDA43A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33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ದತ್ತಾಂಶಗಳ ಪ್ರಕಾರಗಳನ್ನು ಬಳಸುವುದು ಹೇಗೆ?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29F3-A3EE-4780-AB6E-CD2A8F15C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690" y="1424595"/>
            <a:ext cx="10515600" cy="404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ಪ್ರೋಗ್ರಾಮಿಂಗ್ ನಲ್ಲಿ ದತ್ತಾಂಶ ಪ್ರಕಾರಗಳನ್ನು ವೇರಿಯೇಬಲ್ಸ್ ಗಳ (ಚರಾಂಶಗಳು) ಜೊತೆ ಉಪಯೋಗಿಸುತ್ತೇವೆ 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8AFD8-FB78-4A86-A231-1B89BA3A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6F3A45-D58E-4199-AA9F-9BB5B1FC06B0}"/>
              </a:ext>
            </a:extLst>
          </p:cNvPr>
          <p:cNvCxnSpPr/>
          <p:nvPr/>
        </p:nvCxnSpPr>
        <p:spPr>
          <a:xfrm>
            <a:off x="1179462" y="2405923"/>
            <a:ext cx="848566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3D763C-7B97-4EFB-AD83-95DAB969F570}"/>
              </a:ext>
            </a:extLst>
          </p:cNvPr>
          <p:cNvCxnSpPr/>
          <p:nvPr/>
        </p:nvCxnSpPr>
        <p:spPr>
          <a:xfrm>
            <a:off x="1179462" y="2209549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C94D5C-0CBA-4AB8-9B86-A8DBD120ACC7}"/>
              </a:ext>
            </a:extLst>
          </p:cNvPr>
          <p:cNvCxnSpPr/>
          <p:nvPr/>
        </p:nvCxnSpPr>
        <p:spPr>
          <a:xfrm>
            <a:off x="4740839" y="2209549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BE378B-EC08-40AF-A17D-DBB608CBA3DE}"/>
              </a:ext>
            </a:extLst>
          </p:cNvPr>
          <p:cNvCxnSpPr/>
          <p:nvPr/>
        </p:nvCxnSpPr>
        <p:spPr>
          <a:xfrm>
            <a:off x="9665127" y="2209549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1B1DC-3C5D-4CEB-857A-7119821B6CA9}"/>
              </a:ext>
            </a:extLst>
          </p:cNvPr>
          <p:cNvCxnSpPr>
            <a:cxnSpLocks/>
          </p:cNvCxnSpPr>
          <p:nvPr/>
        </p:nvCxnSpPr>
        <p:spPr>
          <a:xfrm>
            <a:off x="1179462" y="2693099"/>
            <a:ext cx="3561376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6A76D8-FC29-477D-8A81-74A6A4E9BDDE}"/>
              </a:ext>
            </a:extLst>
          </p:cNvPr>
          <p:cNvCxnSpPr>
            <a:cxnSpLocks/>
          </p:cNvCxnSpPr>
          <p:nvPr/>
        </p:nvCxnSpPr>
        <p:spPr>
          <a:xfrm>
            <a:off x="4802905" y="2693099"/>
            <a:ext cx="4924288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79C6D7-C10F-4026-B0F8-E58AFC310962}"/>
              </a:ext>
            </a:extLst>
          </p:cNvPr>
          <p:cNvSpPr txBox="1"/>
          <p:nvPr/>
        </p:nvSpPr>
        <p:spPr>
          <a:xfrm>
            <a:off x="6531800" y="2447159"/>
            <a:ext cx="1466499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130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27DCA8-8298-4475-A6C8-4A54699B242A}"/>
              </a:ext>
            </a:extLst>
          </p:cNvPr>
          <p:cNvSpPr txBox="1"/>
          <p:nvPr/>
        </p:nvSpPr>
        <p:spPr>
          <a:xfrm>
            <a:off x="2383996" y="2447159"/>
            <a:ext cx="5614303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100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2E7D7C-97F8-4845-8D2A-9DF66F66B858}"/>
              </a:ext>
            </a:extLst>
          </p:cNvPr>
          <p:cNvSpPr txBox="1"/>
          <p:nvPr/>
        </p:nvSpPr>
        <p:spPr>
          <a:xfrm>
            <a:off x="1018950" y="1919613"/>
            <a:ext cx="839830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011D14-5E2A-4B8C-B6C3-C0CE15EB11ED}"/>
              </a:ext>
            </a:extLst>
          </p:cNvPr>
          <p:cNvSpPr txBox="1"/>
          <p:nvPr/>
        </p:nvSpPr>
        <p:spPr>
          <a:xfrm>
            <a:off x="4579040" y="1932939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F0CFA6-743C-4C9C-9684-61BCA032219B}"/>
              </a:ext>
            </a:extLst>
          </p:cNvPr>
          <p:cNvSpPr txBox="1"/>
          <p:nvPr/>
        </p:nvSpPr>
        <p:spPr>
          <a:xfrm>
            <a:off x="9566673" y="1882066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E7374C-ACA6-47D5-86D9-658FC952BC48}"/>
              </a:ext>
            </a:extLst>
          </p:cNvPr>
          <p:cNvSpPr txBox="1"/>
          <p:nvPr/>
        </p:nvSpPr>
        <p:spPr>
          <a:xfrm>
            <a:off x="991531" y="3062625"/>
            <a:ext cx="5614303" cy="40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</a:t>
            </a:r>
            <a:r>
              <a:rPr lang="en-IN" dirty="0" err="1"/>
              <a:t>ಮತ್ತು</a:t>
            </a:r>
            <a:r>
              <a:rPr lang="en-IN" dirty="0"/>
              <a:t> C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ನಡುವೆ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ದೂರ</a:t>
            </a:r>
            <a:r>
              <a:rPr lang="en-IN" dirty="0"/>
              <a:t> </a:t>
            </a:r>
            <a:r>
              <a:rPr lang="en-IN" dirty="0" err="1"/>
              <a:t>ಎಷ್ಟು</a:t>
            </a:r>
            <a:r>
              <a:rPr lang="en-IN" dirty="0"/>
              <a:t> ?</a:t>
            </a:r>
          </a:p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E357C-8A98-40F3-8036-B9FDE089515F}"/>
              </a:ext>
            </a:extLst>
          </p:cNvPr>
          <p:cNvSpPr txBox="1"/>
          <p:nvPr/>
        </p:nvSpPr>
        <p:spPr>
          <a:xfrm>
            <a:off x="1018950" y="3761443"/>
            <a:ext cx="5614303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: 100 </a:t>
            </a:r>
            <a:r>
              <a:rPr lang="kn-IN" dirty="0"/>
              <a:t>ಮತ್ತು</a:t>
            </a:r>
            <a:r>
              <a:rPr lang="en-IN" dirty="0"/>
              <a:t> 130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CC3D12EE-75A5-4910-BCC8-50F72DC61EEB}"/>
              </a:ext>
            </a:extLst>
          </p:cNvPr>
          <p:cNvSpPr/>
          <p:nvPr/>
        </p:nvSpPr>
        <p:spPr>
          <a:xfrm>
            <a:off x="4658654" y="3709895"/>
            <a:ext cx="288502" cy="4771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D59F72-27A1-4E11-B0BB-B5638A1D3D52}"/>
              </a:ext>
            </a:extLst>
          </p:cNvPr>
          <p:cNvSpPr txBox="1"/>
          <p:nvPr/>
        </p:nvSpPr>
        <p:spPr>
          <a:xfrm>
            <a:off x="5346248" y="3629347"/>
            <a:ext cx="5614303" cy="40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ಪೂರ್ಣಾಂಕಗಳು</a:t>
            </a:r>
            <a:r>
              <a:rPr lang="en-IN" dirty="0"/>
              <a:t> (integer values )</a:t>
            </a:r>
          </a:p>
          <a:p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8C383F-7CBD-4F2F-A06E-520F1EDB456E}"/>
              </a:ext>
            </a:extLst>
          </p:cNvPr>
          <p:cNvSpPr txBox="1"/>
          <p:nvPr/>
        </p:nvSpPr>
        <p:spPr>
          <a:xfrm>
            <a:off x="991530" y="4596637"/>
            <a:ext cx="103622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ಆದ್ದರಿಂದ ನಾವು ಚಿಹ್ನೆ ರಹಿತ ದತ್ತಾಂಶ ಪ್ರಕಾರಗಳಲ್ಲಿ ಯಾವದಾದರು ಒಂದು ಪ್ರಕಾರವನ್ನು ಉಪಯೋಗಿಸಿಕೊಂಡು ಕೊಟ್ಟಿರುವ ದತ್ತಾಂಶಗಳನ್ನು ಪ್ರೋಗ್ರಾಮ್ ನಲ್ಲಿ ಪ್ರತಿನಿಧಿಸಬಹುದು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2483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FF7F9-1A56-4C2F-9EC8-CC91863E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135" y="2897552"/>
            <a:ext cx="10515600" cy="186542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A_to_B</a:t>
            </a:r>
            <a:r>
              <a:rPr lang="en-IN" dirty="0"/>
              <a:t> = 100;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B_to_C</a:t>
            </a:r>
            <a:r>
              <a:rPr lang="en-IN" dirty="0"/>
              <a:t> = 130;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A_to_C</a:t>
            </a:r>
            <a:r>
              <a:rPr lang="en-IN" dirty="0"/>
              <a:t> = </a:t>
            </a:r>
            <a:r>
              <a:rPr lang="en-IN" dirty="0" err="1"/>
              <a:t>A_to_B</a:t>
            </a:r>
            <a:r>
              <a:rPr lang="en-IN" dirty="0"/>
              <a:t> + </a:t>
            </a:r>
            <a:r>
              <a:rPr lang="en-IN" dirty="0" err="1"/>
              <a:t>B_to_C</a:t>
            </a:r>
            <a:r>
              <a:rPr lang="en-IN" dirty="0"/>
              <a:t>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3B64-0A30-4D6C-8577-98842071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93832"/>
            <a:ext cx="4114800" cy="365125"/>
          </a:xfrm>
        </p:spPr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A7B581-75DC-46AF-8042-CDE279E1D48B}"/>
              </a:ext>
            </a:extLst>
          </p:cNvPr>
          <p:cNvCxnSpPr/>
          <p:nvPr/>
        </p:nvCxnSpPr>
        <p:spPr>
          <a:xfrm>
            <a:off x="1045647" y="1547279"/>
            <a:ext cx="848566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BF26F8-6CAA-417D-B9BF-70BE66E01894}"/>
              </a:ext>
            </a:extLst>
          </p:cNvPr>
          <p:cNvCxnSpPr/>
          <p:nvPr/>
        </p:nvCxnSpPr>
        <p:spPr>
          <a:xfrm>
            <a:off x="1045647" y="1350905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4A8824-226B-4656-99F8-18664289628B}"/>
              </a:ext>
            </a:extLst>
          </p:cNvPr>
          <p:cNvCxnSpPr/>
          <p:nvPr/>
        </p:nvCxnSpPr>
        <p:spPr>
          <a:xfrm>
            <a:off x="4607024" y="1350905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89428A-816B-4D7F-8AE7-399FC26B06AB}"/>
              </a:ext>
            </a:extLst>
          </p:cNvPr>
          <p:cNvCxnSpPr/>
          <p:nvPr/>
        </p:nvCxnSpPr>
        <p:spPr>
          <a:xfrm>
            <a:off x="9531312" y="1350905"/>
            <a:ext cx="0" cy="3857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ACEE35-5CEC-411F-A9ED-2CB4FC762163}"/>
              </a:ext>
            </a:extLst>
          </p:cNvPr>
          <p:cNvCxnSpPr>
            <a:cxnSpLocks/>
          </p:cNvCxnSpPr>
          <p:nvPr/>
        </p:nvCxnSpPr>
        <p:spPr>
          <a:xfrm>
            <a:off x="1045647" y="1907134"/>
            <a:ext cx="3561376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AABC6D-491B-4255-ACF6-F7611289E22F}"/>
              </a:ext>
            </a:extLst>
          </p:cNvPr>
          <p:cNvCxnSpPr>
            <a:cxnSpLocks/>
          </p:cNvCxnSpPr>
          <p:nvPr/>
        </p:nvCxnSpPr>
        <p:spPr>
          <a:xfrm>
            <a:off x="4669090" y="1907134"/>
            <a:ext cx="4924288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4B33A4-972B-440C-A421-679374D7D3EF}"/>
              </a:ext>
            </a:extLst>
          </p:cNvPr>
          <p:cNvSpPr txBox="1"/>
          <p:nvPr/>
        </p:nvSpPr>
        <p:spPr>
          <a:xfrm>
            <a:off x="6397985" y="1588515"/>
            <a:ext cx="1466499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130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B7C2A-B6D3-4B4A-A4C3-D17A51DC39B1}"/>
              </a:ext>
            </a:extLst>
          </p:cNvPr>
          <p:cNvSpPr txBox="1"/>
          <p:nvPr/>
        </p:nvSpPr>
        <p:spPr>
          <a:xfrm>
            <a:off x="2250181" y="1588515"/>
            <a:ext cx="5614303" cy="23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100 </a:t>
            </a:r>
            <a:r>
              <a:rPr lang="kn-IN" dirty="0"/>
              <a:t>ಮೀಟರ್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D3D6A3-7655-4F80-B684-A4ADBF48529C}"/>
              </a:ext>
            </a:extLst>
          </p:cNvPr>
          <p:cNvSpPr txBox="1"/>
          <p:nvPr/>
        </p:nvSpPr>
        <p:spPr>
          <a:xfrm>
            <a:off x="910767" y="892616"/>
            <a:ext cx="839830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BC57E5-9911-4177-B948-8C9655D5B09A}"/>
              </a:ext>
            </a:extLst>
          </p:cNvPr>
          <p:cNvSpPr txBox="1"/>
          <p:nvPr/>
        </p:nvSpPr>
        <p:spPr>
          <a:xfrm>
            <a:off x="4470857" y="905942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ED2040-E948-4ACB-8E93-C38BA9678BB1}"/>
              </a:ext>
            </a:extLst>
          </p:cNvPr>
          <p:cNvSpPr txBox="1"/>
          <p:nvPr/>
        </p:nvSpPr>
        <p:spPr>
          <a:xfrm>
            <a:off x="9458490" y="855069"/>
            <a:ext cx="504234" cy="3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C9C8E7-7342-4EF8-BB6F-72ADB943526F}"/>
              </a:ext>
            </a:extLst>
          </p:cNvPr>
          <p:cNvSpPr txBox="1"/>
          <p:nvPr/>
        </p:nvSpPr>
        <p:spPr>
          <a:xfrm>
            <a:off x="917807" y="2368708"/>
            <a:ext cx="5614303" cy="406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</a:t>
            </a:r>
            <a:r>
              <a:rPr lang="en-IN" dirty="0" err="1"/>
              <a:t>ಮತ್ತು</a:t>
            </a:r>
            <a:r>
              <a:rPr lang="en-IN" dirty="0"/>
              <a:t> C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ನಡುವೆ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ದೂರ</a:t>
            </a:r>
            <a:r>
              <a:rPr lang="en-IN" dirty="0"/>
              <a:t> </a:t>
            </a:r>
            <a:r>
              <a:rPr lang="en-IN" dirty="0" err="1"/>
              <a:t>ಎಷ್ಟು</a:t>
            </a:r>
            <a:r>
              <a:rPr lang="en-IN" dirty="0"/>
              <a:t> 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5257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14C7-B61D-4859-8452-80717B6E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000" dirty="0"/>
              <a:t>ವೇರಿಯೇಬಲ್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A7997-D886-4BBA-8828-7C39281E3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D7828-A90C-4E6F-8489-00BDA91507C5}"/>
              </a:ext>
            </a:extLst>
          </p:cNvPr>
          <p:cNvSpPr txBox="1"/>
          <p:nvPr/>
        </p:nvSpPr>
        <p:spPr>
          <a:xfrm>
            <a:off x="1805570" y="3063091"/>
            <a:ext cx="90111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4400" dirty="0">
                <a:solidFill>
                  <a:srgbClr val="FF0000"/>
                </a:solidFill>
              </a:rPr>
              <a:t>unsigned int </a:t>
            </a:r>
            <a:r>
              <a:rPr lang="en-IN" sz="4400" dirty="0" err="1"/>
              <a:t>A_to_B</a:t>
            </a:r>
            <a:r>
              <a:rPr lang="en-IN" sz="4400" dirty="0"/>
              <a:t> = 100;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A329C-38EC-4AEF-AF26-60F3F34AA527}"/>
              </a:ext>
            </a:extLst>
          </p:cNvPr>
          <p:cNvSpPr txBox="1"/>
          <p:nvPr/>
        </p:nvSpPr>
        <p:spPr>
          <a:xfrm>
            <a:off x="838200" y="1582613"/>
            <a:ext cx="9978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ವೇರಿಯೇಬಲ್ಸ್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ಉಪಯೋಗಿಸಿಕೊಂಡು</a:t>
            </a:r>
            <a:r>
              <a:rPr lang="en-IN" dirty="0"/>
              <a:t> </a:t>
            </a:r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ಹಿಡಿದಿಟ್ಟುಕೊಳ್ಳಬಹುದು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72ACC0-6280-4C98-B0BF-983557DAD4B5}"/>
              </a:ext>
            </a:extLst>
          </p:cNvPr>
          <p:cNvSpPr txBox="1"/>
          <p:nvPr/>
        </p:nvSpPr>
        <p:spPr>
          <a:xfrm>
            <a:off x="7451802" y="2408005"/>
            <a:ext cx="223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AB1F2-9C19-4FF0-94A8-F377FB0B4497}"/>
              </a:ext>
            </a:extLst>
          </p:cNvPr>
          <p:cNvSpPr txBox="1"/>
          <p:nvPr/>
        </p:nvSpPr>
        <p:spPr>
          <a:xfrm>
            <a:off x="5165203" y="4494575"/>
            <a:ext cx="4939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ಹಿಡಿದಿಟ್ಟುಕೊಳ್ಳಲು</a:t>
            </a:r>
            <a:r>
              <a:rPr lang="en-IN" dirty="0"/>
              <a:t> </a:t>
            </a:r>
            <a:r>
              <a:rPr lang="en-IN" dirty="0" err="1"/>
              <a:t>ಉಪಯೋಗಿಸಿದ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ಹೆಸರು</a:t>
            </a:r>
            <a:r>
              <a:rPr lang="en-IN" dirty="0"/>
              <a:t> (</a:t>
            </a:r>
            <a:r>
              <a:rPr lang="en-IN" dirty="0" err="1"/>
              <a:t>ವೇರಿಯೇಬಲ್</a:t>
            </a:r>
            <a:r>
              <a:rPr lang="en-IN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6B17B-D09B-4908-9F9D-9129F89BD5E8}"/>
              </a:ext>
            </a:extLst>
          </p:cNvPr>
          <p:cNvSpPr txBox="1"/>
          <p:nvPr/>
        </p:nvSpPr>
        <p:spPr>
          <a:xfrm>
            <a:off x="1805570" y="240221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ದತ್ತಾಂಶದ</a:t>
            </a:r>
            <a:r>
              <a:rPr lang="en-IN" dirty="0"/>
              <a:t> </a:t>
            </a:r>
            <a:r>
              <a:rPr lang="en-IN" dirty="0" err="1"/>
              <a:t>ಪ್ರಕಾರ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25F903-5EF4-496C-97E5-3FA00BF45915}"/>
              </a:ext>
            </a:extLst>
          </p:cNvPr>
          <p:cNvSpPr txBox="1"/>
          <p:nvPr/>
        </p:nvSpPr>
        <p:spPr>
          <a:xfrm>
            <a:off x="936714" y="5406095"/>
            <a:ext cx="8004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ದತ್ತಾಂಶದ</a:t>
            </a:r>
            <a:r>
              <a:rPr lang="en-IN" dirty="0"/>
              <a:t> </a:t>
            </a:r>
            <a:r>
              <a:rPr lang="en-IN" dirty="0" err="1"/>
              <a:t>ಪ್ರಕಾರವು</a:t>
            </a:r>
            <a:r>
              <a:rPr lang="en-IN" dirty="0"/>
              <a:t>,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ಹಿಡಿದಿಟ್ಟು</a:t>
            </a:r>
            <a:r>
              <a:rPr lang="en-IN" dirty="0"/>
              <a:t> </a:t>
            </a:r>
            <a:r>
              <a:rPr lang="en-IN" dirty="0" err="1"/>
              <a:t>ಕೊಳ್ಳಬಲ್ಲ</a:t>
            </a:r>
            <a:r>
              <a:rPr lang="en-IN" dirty="0"/>
              <a:t> </a:t>
            </a:r>
            <a:r>
              <a:rPr lang="en-IN" dirty="0" err="1"/>
              <a:t>ಮೌಲ್ಯದ</a:t>
            </a:r>
            <a:r>
              <a:rPr lang="en-IN" dirty="0"/>
              <a:t> </a:t>
            </a:r>
            <a:r>
              <a:rPr lang="en-IN" dirty="0" err="1"/>
              <a:t>ವ್ಯಾಪ್ತಿ</a:t>
            </a:r>
            <a:r>
              <a:rPr lang="en-IN" dirty="0"/>
              <a:t>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ನಿರ್ಧರಿಸುತ್ತದೆ</a:t>
            </a:r>
            <a:r>
              <a:rPr lang="en-IN" dirty="0"/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72C904-C83B-45A3-ACAC-242B5123F3FB}"/>
              </a:ext>
            </a:extLst>
          </p:cNvPr>
          <p:cNvCxnSpPr/>
          <p:nvPr/>
        </p:nvCxnSpPr>
        <p:spPr>
          <a:xfrm>
            <a:off x="2621280" y="2727960"/>
            <a:ext cx="406400" cy="50137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C3CA79-103B-472A-9833-B6E458B4AC8A}"/>
              </a:ext>
            </a:extLst>
          </p:cNvPr>
          <p:cNvCxnSpPr>
            <a:cxnSpLocks/>
          </p:cNvCxnSpPr>
          <p:nvPr/>
        </p:nvCxnSpPr>
        <p:spPr>
          <a:xfrm flipH="1">
            <a:off x="7807906" y="2727960"/>
            <a:ext cx="442014" cy="5236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0C3183-F249-4C83-B0DC-65F717717045}"/>
              </a:ext>
            </a:extLst>
          </p:cNvPr>
          <p:cNvCxnSpPr>
            <a:cxnSpLocks/>
          </p:cNvCxnSpPr>
          <p:nvPr/>
        </p:nvCxnSpPr>
        <p:spPr>
          <a:xfrm flipH="1" flipV="1">
            <a:off x="5638800" y="3688080"/>
            <a:ext cx="579120" cy="7345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1467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B27D88-78D1-4217-BE2A-0F758ED9F6C8}"/>
              </a:ext>
            </a:extLst>
          </p:cNvPr>
          <p:cNvSpPr txBox="1"/>
          <p:nvPr/>
        </p:nvSpPr>
        <p:spPr>
          <a:xfrm>
            <a:off x="839128" y="1756537"/>
            <a:ext cx="93642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ನಗರ</a:t>
            </a:r>
            <a:r>
              <a:rPr lang="en-IN" sz="2400" dirty="0"/>
              <a:t> ‘X’ ದ </a:t>
            </a:r>
            <a:r>
              <a:rPr lang="en-IN" sz="2400" dirty="0" err="1"/>
              <a:t>ತಾಪಮಾನ</a:t>
            </a:r>
            <a:r>
              <a:rPr lang="en-IN" sz="2400" dirty="0"/>
              <a:t> 27 </a:t>
            </a:r>
            <a:r>
              <a:rPr lang="en-IN" sz="2400" dirty="0" err="1"/>
              <a:t>ಡಿಗ್ರಿ</a:t>
            </a:r>
            <a:r>
              <a:rPr lang="en-IN" sz="2400" dirty="0"/>
              <a:t> </a:t>
            </a:r>
            <a:r>
              <a:rPr lang="en-IN" sz="2400" dirty="0" err="1"/>
              <a:t>ಇದೆ</a:t>
            </a:r>
            <a:endParaRPr lang="en-IN" sz="2400" dirty="0"/>
          </a:p>
          <a:p>
            <a:r>
              <a:rPr lang="en-IN" sz="2400" dirty="0">
                <a:solidFill>
                  <a:srgbClr val="FF0000"/>
                </a:solidFill>
              </a:rPr>
              <a:t>char</a:t>
            </a:r>
            <a:r>
              <a:rPr lang="en-IN" sz="2400" dirty="0"/>
              <a:t> city = ‘X’;</a:t>
            </a:r>
          </a:p>
          <a:p>
            <a:r>
              <a:rPr lang="en-IN" sz="2400" dirty="0">
                <a:solidFill>
                  <a:srgbClr val="FF0000"/>
                </a:solidFill>
              </a:rPr>
              <a:t>int</a:t>
            </a:r>
            <a:r>
              <a:rPr lang="en-IN" sz="2400" dirty="0"/>
              <a:t> temperature = 27;</a:t>
            </a:r>
          </a:p>
          <a:p>
            <a:r>
              <a:rPr lang="en-IN" sz="2400" dirty="0"/>
              <a:t> </a:t>
            </a:r>
          </a:p>
          <a:p>
            <a:r>
              <a:rPr lang="en-IN" sz="2400" dirty="0" err="1"/>
              <a:t>ನನ್ನ</a:t>
            </a:r>
            <a:r>
              <a:rPr lang="en-IN" sz="2400" dirty="0"/>
              <a:t> </a:t>
            </a:r>
            <a:r>
              <a:rPr lang="en-IN" sz="2400" dirty="0" err="1"/>
              <a:t>ಹೆಸರು</a:t>
            </a:r>
            <a:r>
              <a:rPr lang="en-IN" sz="2400" dirty="0"/>
              <a:t> ‘</a:t>
            </a:r>
            <a:r>
              <a:rPr lang="en-IN" sz="2400" dirty="0" err="1"/>
              <a:t>ಅಶೋಕ</a:t>
            </a:r>
            <a:r>
              <a:rPr lang="en-IN" sz="2400" dirty="0"/>
              <a:t>’</a:t>
            </a:r>
          </a:p>
          <a:p>
            <a:r>
              <a:rPr lang="en-IN" sz="2400" dirty="0">
                <a:solidFill>
                  <a:srgbClr val="FF0000"/>
                </a:solidFill>
              </a:rPr>
              <a:t>char</a:t>
            </a:r>
            <a:r>
              <a:rPr lang="en-IN" sz="2400" dirty="0"/>
              <a:t> name[] = “ASHOK”;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2D98E-16AF-46C7-BF86-C835CF77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n-IN" dirty="0"/>
              <a:t>ವೇರಿಯೇಬಲ್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83276-FC61-4133-BFE5-DE4EB3753886}"/>
              </a:ext>
            </a:extLst>
          </p:cNvPr>
          <p:cNvSpPr txBox="1"/>
          <p:nvPr/>
        </p:nvSpPr>
        <p:spPr>
          <a:xfrm>
            <a:off x="738768" y="4429926"/>
            <a:ext cx="9921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ದತ್ತಾಂಶಗಳನ್ನು</a:t>
            </a:r>
            <a:r>
              <a:rPr lang="en-IN" dirty="0"/>
              <a:t> </a:t>
            </a:r>
            <a:r>
              <a:rPr lang="en-IN" dirty="0" err="1"/>
              <a:t>ಹಿಡಿದಿಟ್ಟುಕೊಳ್ಳಲು</a:t>
            </a:r>
            <a:r>
              <a:rPr lang="en-IN" dirty="0"/>
              <a:t> </a:t>
            </a:r>
            <a:r>
              <a:rPr lang="en-IN" dirty="0" err="1"/>
              <a:t>ಉಪಯೋಗಿಸುವ</a:t>
            </a:r>
            <a:r>
              <a:rPr lang="en-IN" dirty="0"/>
              <a:t> </a:t>
            </a:r>
            <a:r>
              <a:rPr lang="en-IN" dirty="0" err="1"/>
              <a:t>ಹೆಸರನ್ನು</a:t>
            </a:r>
            <a:r>
              <a:rPr lang="en-IN" dirty="0"/>
              <a:t> </a:t>
            </a:r>
            <a:r>
              <a:rPr lang="en-IN" dirty="0" err="1"/>
              <a:t>ವೇರಿಯೇಬಲ್ಸ್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  <a:r>
              <a:rPr lang="en-IN" dirty="0" err="1"/>
              <a:t>ಅಂತ</a:t>
            </a:r>
            <a:r>
              <a:rPr lang="en-IN" dirty="0"/>
              <a:t> </a:t>
            </a:r>
            <a:r>
              <a:rPr lang="en-IN" dirty="0" err="1"/>
              <a:t>ಕರೆಯುತ್ತಾರೆ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ರನ್</a:t>
            </a:r>
            <a:r>
              <a:rPr lang="en-IN" dirty="0"/>
              <a:t> </a:t>
            </a:r>
            <a:r>
              <a:rPr lang="en-IN" dirty="0" err="1"/>
              <a:t>ಆಗುತ್ತಿರಬೇಕಾದರೆ</a:t>
            </a:r>
            <a:r>
              <a:rPr lang="en-IN" dirty="0"/>
              <a:t> , </a:t>
            </a:r>
            <a:r>
              <a:rPr lang="en-IN" dirty="0" err="1"/>
              <a:t>ವೇರಿಯೇಬಲ್ಸ್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ಮೌಲ್ಯ</a:t>
            </a:r>
            <a:r>
              <a:rPr lang="en-IN" dirty="0"/>
              <a:t> </a:t>
            </a:r>
            <a:r>
              <a:rPr lang="en-IN" dirty="0" err="1"/>
              <a:t>ಬದಲಾವಣೆಗೆ</a:t>
            </a:r>
            <a:r>
              <a:rPr lang="en-IN" dirty="0"/>
              <a:t> </a:t>
            </a:r>
            <a:r>
              <a:rPr lang="en-IN" dirty="0" err="1"/>
              <a:t>ಒಳಪಡಬಹುದು</a:t>
            </a:r>
            <a:r>
              <a:rPr lang="en-IN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DC3DD6-F9B1-40CC-89B8-F59F82FBB5E8}"/>
                  </a:ext>
                </a:extLst>
              </p14:cNvPr>
              <p14:cNvContentPartPr/>
              <p14:nvPr/>
            </p14:nvContentPartPr>
            <p14:xfrm>
              <a:off x="285840" y="2057400"/>
              <a:ext cx="3651480" cy="337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DC3DD6-F9B1-40CC-89B8-F59F82FBB5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480" y="2048040"/>
                <a:ext cx="3670200" cy="33908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3B589-C6F4-47CF-8A19-DD7E96B5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5403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FF7F9-1A56-4C2F-9EC8-CC91863E6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33" y="1166308"/>
            <a:ext cx="6532757" cy="186542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A_to_B</a:t>
            </a:r>
            <a:r>
              <a:rPr lang="en-IN" dirty="0"/>
              <a:t> = 100;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B_to_C</a:t>
            </a:r>
            <a:r>
              <a:rPr lang="en-IN" dirty="0"/>
              <a:t> = 130;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unsigned int </a:t>
            </a:r>
            <a:r>
              <a:rPr lang="en-IN" dirty="0" err="1"/>
              <a:t>A_to_C</a:t>
            </a:r>
            <a:r>
              <a:rPr lang="en-IN" dirty="0"/>
              <a:t> = </a:t>
            </a:r>
            <a:r>
              <a:rPr lang="en-IN" dirty="0" err="1"/>
              <a:t>A_to_B</a:t>
            </a:r>
            <a:r>
              <a:rPr lang="en-IN" dirty="0"/>
              <a:t> + </a:t>
            </a:r>
            <a:r>
              <a:rPr lang="en-IN" dirty="0" err="1"/>
              <a:t>B_to_C</a:t>
            </a:r>
            <a:r>
              <a:rPr lang="en-IN" dirty="0"/>
              <a:t>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BD3B64-0A30-4D6C-8577-98842071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D6408C-ADAF-4AF0-9BD4-68A0EC8C453F}"/>
              </a:ext>
            </a:extLst>
          </p:cNvPr>
          <p:cNvSpPr txBox="1">
            <a:spLocks/>
          </p:cNvSpPr>
          <p:nvPr/>
        </p:nvSpPr>
        <p:spPr>
          <a:xfrm>
            <a:off x="5659243" y="3589114"/>
            <a:ext cx="6532757" cy="1865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 err="1"/>
              <a:t>A_to_B</a:t>
            </a:r>
            <a:r>
              <a:rPr lang="en-IN" dirty="0"/>
              <a:t> = 100;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err="1"/>
              <a:t>B_to_C</a:t>
            </a:r>
            <a:r>
              <a:rPr lang="en-IN" dirty="0"/>
              <a:t> = 130;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err="1"/>
              <a:t>A_to_C</a:t>
            </a:r>
            <a:r>
              <a:rPr lang="en-IN" dirty="0"/>
              <a:t> = </a:t>
            </a:r>
            <a:r>
              <a:rPr lang="en-IN" dirty="0" err="1"/>
              <a:t>A_to_B</a:t>
            </a:r>
            <a:r>
              <a:rPr lang="en-IN" dirty="0"/>
              <a:t> + </a:t>
            </a:r>
            <a:r>
              <a:rPr lang="en-IN" dirty="0" err="1"/>
              <a:t>B_to_C</a:t>
            </a:r>
            <a:r>
              <a:rPr lang="en-IN" dirty="0"/>
              <a:t>;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E19449-904B-4808-A8B6-0F92BCB53442}"/>
                  </a:ext>
                </a:extLst>
              </p14:cNvPr>
              <p14:cNvContentPartPr/>
              <p14:nvPr/>
            </p14:nvContentPartPr>
            <p14:xfrm>
              <a:off x="438120" y="298440"/>
              <a:ext cx="6255000" cy="434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E19449-904B-4808-A8B6-0F92BCB534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289080"/>
                <a:ext cx="6273720" cy="43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2120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D559-CC9A-4178-87E5-21918D1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ವೇರಿಯೇಬಲ್ ಅನ್ನು ವ್ಯಾಖ್ಯಾನಿಸುವುದು </a:t>
            </a:r>
            <a:r>
              <a:rPr lang="en-IN" sz="3600" dirty="0"/>
              <a:t>(Defining a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84737-7924-4659-817C-016BA5155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37" y="1847850"/>
            <a:ext cx="13190035" cy="2145416"/>
          </a:xfrm>
        </p:spPr>
        <p:txBody>
          <a:bodyPr>
            <a:noAutofit/>
          </a:bodyPr>
          <a:lstStyle/>
          <a:p>
            <a:r>
              <a:rPr lang="kn-IN" sz="2000" dirty="0"/>
              <a:t>ರಚನೆ </a:t>
            </a:r>
            <a:r>
              <a:rPr lang="en-IN" sz="2000" dirty="0"/>
              <a:t>(Syntax) :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00B050"/>
                </a:solidFill>
              </a:rPr>
              <a:t>/</a:t>
            </a:r>
            <a:r>
              <a:rPr lang="kn-IN" sz="2000" dirty="0">
                <a:solidFill>
                  <a:srgbClr val="00B050"/>
                </a:solidFill>
              </a:rPr>
              <a:t>*  ವೇರಿಯೇಬಲ್ ನ ವ್ಯಾಖ್ಯಾನ </a:t>
            </a:r>
            <a:r>
              <a:rPr lang="en-IN" sz="2000" dirty="0">
                <a:solidFill>
                  <a:srgbClr val="00B050"/>
                </a:solidFill>
              </a:rPr>
              <a:t>*/</a:t>
            </a:r>
          </a:p>
          <a:p>
            <a:pPr marL="0" indent="0">
              <a:buNone/>
            </a:pPr>
            <a:r>
              <a:rPr lang="kn-IN" sz="2000" dirty="0"/>
              <a:t>&lt;ದತ್ತಾಂಶ ಪ್ರಕಾರ&gt;    &lt;ವೇರಿಯೇಬಲ್ ಹೆಸರು &gt;</a:t>
            </a:r>
            <a:r>
              <a:rPr lang="en-IN" sz="2000" dirty="0"/>
              <a:t> ; </a:t>
            </a:r>
            <a:endParaRPr lang="k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kn-IN" sz="2000" dirty="0">
                <a:solidFill>
                  <a:srgbClr val="00B050"/>
                </a:solidFill>
              </a:rPr>
              <a:t>/* ವೇರಿಯೇಬಲ್ ನ ವ್ಯಾಖ್ಯಾನ ಮತ್ತು ಆರಂಭಿಕ ಮೌಲ್ಯ ನಿರ್ಧಾರ  */</a:t>
            </a:r>
          </a:p>
          <a:p>
            <a:pPr marL="0" indent="0">
              <a:buNone/>
            </a:pPr>
            <a:r>
              <a:rPr lang="kn-IN" sz="2000" dirty="0"/>
              <a:t>&lt;ದತ್ತಾಂಶ ಪ್ರಕಾರ &gt;    &lt;ವೇರಿಯೇಬಲ್ ಹೆಸರು&gt; =  ಮೌಲ್ಯ</a:t>
            </a:r>
            <a:r>
              <a:rPr lang="en-IN" sz="2000" dirty="0"/>
              <a:t>;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A242C-AAE6-46F5-8C95-CC4D0DED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B08F5-EE7D-4729-85CB-A7C5DC17439A}"/>
              </a:ext>
            </a:extLst>
          </p:cNvPr>
          <p:cNvSpPr txBox="1"/>
          <p:nvPr/>
        </p:nvSpPr>
        <p:spPr>
          <a:xfrm>
            <a:off x="439838" y="4620810"/>
            <a:ext cx="101278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ಉದಾಹರಣೆ</a:t>
            </a:r>
            <a:r>
              <a:rPr lang="en-IN" dirty="0"/>
              <a:t> :</a:t>
            </a:r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temperature ; </a:t>
            </a:r>
            <a:r>
              <a:rPr lang="kn-IN" dirty="0">
                <a:solidFill>
                  <a:srgbClr val="00B050"/>
                </a:solidFill>
              </a:rPr>
              <a:t>/*  ವೇರಿಯೇಬಲ್ ನ ವ್ಯಾಖ್ಯಾನ  */</a:t>
            </a:r>
            <a:endParaRPr lang="en-IN" dirty="0">
              <a:solidFill>
                <a:srgbClr val="00B050"/>
              </a:solidFill>
            </a:endParaRPr>
          </a:p>
          <a:p>
            <a:r>
              <a:rPr lang="en-IN" dirty="0"/>
              <a:t>temperature = 19;  </a:t>
            </a:r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 ವೇರಿಯೇಬಲ್  ಈಗ ಮೌಲ್ಯ </a:t>
            </a:r>
            <a:r>
              <a:rPr lang="en-IN" dirty="0">
                <a:solidFill>
                  <a:srgbClr val="00B050"/>
                </a:solidFill>
              </a:rPr>
              <a:t>19</a:t>
            </a:r>
            <a:r>
              <a:rPr lang="kn-IN" dirty="0">
                <a:solidFill>
                  <a:srgbClr val="00B050"/>
                </a:solidFill>
              </a:rPr>
              <a:t> ಅನ್ನು ಹೊಂದಿದೆ </a:t>
            </a:r>
            <a:r>
              <a:rPr lang="en-IN" dirty="0">
                <a:solidFill>
                  <a:srgbClr val="00B050"/>
                </a:solidFill>
              </a:rPr>
              <a:t>*/</a:t>
            </a:r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temperature = 19;  </a:t>
            </a:r>
            <a:r>
              <a:rPr lang="en-IN" dirty="0">
                <a:solidFill>
                  <a:srgbClr val="00B050"/>
                </a:solidFill>
              </a:rPr>
              <a:t>/ *</a:t>
            </a:r>
            <a:r>
              <a:rPr lang="kn-IN" dirty="0">
                <a:solidFill>
                  <a:srgbClr val="00B050"/>
                </a:solidFill>
              </a:rPr>
              <a:t>ವೇರಿಯೇಬಲ್ ವ್ಯಾಖ್ಯಾನ ಹೊಂದುವಾಗಲೇ ಆರಂಭಿಕ ಮೌಲ್ಯವನ್ನು ನಿರ್ಧಾರ ಮಾಡಲಾಗಿದೆ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  <a:r>
              <a:rPr lang="kn-IN" dirty="0">
                <a:solidFill>
                  <a:srgbClr val="00B050"/>
                </a:solidFill>
              </a:rPr>
              <a:t> 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3AAF-A65A-4F51-9334-11BDA41F37D4}"/>
              </a:ext>
            </a:extLst>
          </p:cNvPr>
          <p:cNvSpPr txBox="1"/>
          <p:nvPr/>
        </p:nvSpPr>
        <p:spPr>
          <a:xfrm>
            <a:off x="7199453" y="2885270"/>
            <a:ext cx="6736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:</a:t>
            </a:r>
          </a:p>
          <a:p>
            <a:r>
              <a:rPr lang="en-IN" dirty="0"/>
              <a:t>temperature = 19;</a:t>
            </a:r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temperature ; </a:t>
            </a:r>
            <a:r>
              <a:rPr lang="kn-IN" dirty="0"/>
              <a:t>/*  ವೇರಿಯೇಬಲ್ ನ ವ್ಯಾಖ್ಯಾನ  */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9FCCC-64DF-4773-8197-32B50E93A416}"/>
              </a:ext>
            </a:extLst>
          </p:cNvPr>
          <p:cNvSpPr txBox="1"/>
          <p:nvPr/>
        </p:nvSpPr>
        <p:spPr>
          <a:xfrm>
            <a:off x="2236807" y="1339000"/>
            <a:ext cx="720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ಉಪಯೋಗಿಸುವದಕ್ಕಿಂತ</a:t>
            </a:r>
            <a:r>
              <a:rPr lang="en-IN" dirty="0"/>
              <a:t> </a:t>
            </a:r>
            <a:r>
              <a:rPr lang="en-IN" dirty="0" err="1"/>
              <a:t>ಮೊದಲು</a:t>
            </a:r>
            <a:r>
              <a:rPr lang="en-IN" dirty="0"/>
              <a:t> </a:t>
            </a:r>
            <a:r>
              <a:rPr lang="en-IN" dirty="0" err="1"/>
              <a:t>ಅದನ್ನು</a:t>
            </a:r>
            <a:r>
              <a:rPr lang="en-IN" dirty="0"/>
              <a:t> </a:t>
            </a:r>
            <a:r>
              <a:rPr lang="en-IN" dirty="0" err="1"/>
              <a:t>ವ್ಯಾಖ್ಯಾನಿಸಬೇಕು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285782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0396" y="2530157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0x0800</a:t>
            </a:r>
            <a:endParaRPr lang="en-IN" sz="2400" dirty="0"/>
          </a:p>
        </p:txBody>
      </p:sp>
      <p:grpSp>
        <p:nvGrpSpPr>
          <p:cNvPr id="2" name="Group 4"/>
          <p:cNvGrpSpPr/>
          <p:nvPr/>
        </p:nvGrpSpPr>
        <p:grpSpPr>
          <a:xfrm>
            <a:off x="2216365" y="1561723"/>
            <a:ext cx="6318032" cy="1460876"/>
            <a:chOff x="1295400" y="580072"/>
            <a:chExt cx="4396263" cy="772478"/>
          </a:xfrm>
        </p:grpSpPr>
        <p:sp>
          <p:nvSpPr>
            <p:cNvPr id="6" name="Rectangle 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4724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53363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9624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58264" y="971550"/>
              <a:ext cx="53339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3" name="Group 13"/>
            <p:cNvGrpSpPr/>
            <p:nvPr/>
          </p:nvGrpSpPr>
          <p:grpSpPr>
            <a:xfrm>
              <a:off x="1411257" y="580072"/>
              <a:ext cx="4099555" cy="274122"/>
              <a:chOff x="1411257" y="580072"/>
              <a:chExt cx="4099555" cy="27412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274121" y="602218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25481" y="610076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169221" y="594836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20581" y="602694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064797" y="587454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516157" y="595312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59897" y="580072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1257" y="587930"/>
                <a:ext cx="236691" cy="2441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44" name="Line Callout 2 43"/>
          <p:cNvSpPr/>
          <p:nvPr/>
        </p:nvSpPr>
        <p:spPr>
          <a:xfrm>
            <a:off x="9563100" y="901705"/>
            <a:ext cx="2235200" cy="90169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8898"/>
              <a:gd name="adj6" fmla="val -488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ಕಂಪ್ಯೂಟರ್ ಮೆಮೊರಿಯ ಒಂದು ಮೆಮೊರಿ ಸ್ಥಳ </a:t>
            </a:r>
            <a:endParaRPr lang="en-IN" dirty="0"/>
          </a:p>
        </p:txBody>
      </p:sp>
      <p:sp>
        <p:nvSpPr>
          <p:cNvPr id="45" name="Line Callout 2 44"/>
          <p:cNvSpPr/>
          <p:nvPr/>
        </p:nvSpPr>
        <p:spPr>
          <a:xfrm>
            <a:off x="2533605" y="876305"/>
            <a:ext cx="2560320" cy="4887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4796"/>
              <a:gd name="adj6" fmla="val -51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ಮೆಮೊರಿ ಸ್ಥಳದ ವಿಳಾಸ </a:t>
            </a:r>
            <a:endParaRPr lang="en-IN" dirty="0"/>
          </a:p>
        </p:txBody>
      </p:sp>
      <p:sp>
        <p:nvSpPr>
          <p:cNvPr id="49" name="Rounded Rectangle 48"/>
          <p:cNvSpPr/>
          <p:nvPr/>
        </p:nvSpPr>
        <p:spPr>
          <a:xfrm>
            <a:off x="2385766" y="2413001"/>
            <a:ext cx="5982132" cy="4833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51" name="Line Callout 2 50"/>
          <p:cNvSpPr/>
          <p:nvPr/>
        </p:nvSpPr>
        <p:spPr>
          <a:xfrm>
            <a:off x="8534397" y="3632200"/>
            <a:ext cx="3263903" cy="609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1912"/>
              <a:gd name="adj6" fmla="val -644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dirty="0"/>
              <a:t>ಮೆಮೊರಿ ಸ್ಥಳದಲ್ಲಿ ದಾಖಲಾಗಿರುವ ಮೌಲ್ಯ </a:t>
            </a:r>
            <a:endParaRPr lang="en-IN" dirty="0"/>
          </a:p>
        </p:txBody>
      </p:sp>
      <p:sp>
        <p:nvSpPr>
          <p:cNvPr id="52" name="Rectangle 51"/>
          <p:cNvSpPr/>
          <p:nvPr/>
        </p:nvSpPr>
        <p:spPr>
          <a:xfrm>
            <a:off x="640397" y="3139758"/>
            <a:ext cx="1766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temperature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40396" y="3139757"/>
            <a:ext cx="1766317" cy="492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56" name="Line Callout 2 55"/>
          <p:cNvSpPr/>
          <p:nvPr/>
        </p:nvSpPr>
        <p:spPr>
          <a:xfrm>
            <a:off x="4142798" y="4444999"/>
            <a:ext cx="6540070" cy="951310"/>
          </a:xfrm>
          <a:prstGeom prst="borderCallout2">
            <a:avLst>
              <a:gd name="adj1" fmla="val 21094"/>
              <a:gd name="adj2" fmla="val 22"/>
              <a:gd name="adj3" fmla="val 18750"/>
              <a:gd name="adj4" fmla="val -16667"/>
              <a:gd name="adj5" fmla="val -91438"/>
              <a:gd name="adj6" fmla="val -264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dirty="0"/>
              <a:t>ಮೆಮೊರಿ ಸ್ಥಳದಲ್ಲಿ ದಾಖಲಾಗಿರುವ ಮೌಲ್ಯವನ್ನು  ಪಡೆಯಲು  ಅಥವಾ ಬದಲಾಯಿಸಲು(</a:t>
            </a:r>
            <a:r>
              <a:rPr lang="en-US" dirty="0"/>
              <a:t>Read or write) , </a:t>
            </a:r>
            <a:r>
              <a:rPr lang="kn-IN" dirty="0"/>
              <a:t>ಆ ಮೆಮೊರಿ ಸ್ಥಳದ ವಿಳಾಸಕ್ಕೆ ನಿಗದಿಪಡಿಸಿರುವ  ಒಂದು ಹೆಸರು </a:t>
            </a:r>
            <a:endParaRPr lang="en-IN" dirty="0"/>
          </a:p>
        </p:txBody>
      </p:sp>
      <p:sp>
        <p:nvSpPr>
          <p:cNvPr id="57" name="Rectangle 56"/>
          <p:cNvSpPr/>
          <p:nvPr/>
        </p:nvSpPr>
        <p:spPr>
          <a:xfrm>
            <a:off x="583251" y="5593734"/>
            <a:ext cx="11025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ಪ್ರೋಗ್ರಾಮಿಂಗ್ ಅನುಕೂಲಕ್ಕಾಗಿ ವೇರಿಯಬಲ್ ಹೆಸರನ್ನು ಉಪಯೋಗಿಸುತ್ತಾರೆ  ಮತ್ತು ಕಂಪೈಲೇಷನ್ ನಂತರ ಉತ್ಪತ್ತಿಯಾಗುವ ಮಷೀನ್ ಕೋಡ್ ನಲ್ಲಿ ವೇರಿಯೇಬಲ್ ಹೆಸರು ಇರುವುದಿಲ್ಲ  ಬದಲಾಗಿ  ವೇರಿಯೇಬಲ್ ಗೆ ಸಂಬಂಧಿಸುವ ಮೆಮೊರಿ ಸ್ಥಳ ವಿಳಾಸ ಮಾತ್ರ ಇರುತ್ತದೆ .</a:t>
            </a:r>
            <a:endParaRPr lang="en-IN" dirty="0"/>
          </a:p>
        </p:txBody>
      </p:sp>
      <p:cxnSp>
        <p:nvCxnSpPr>
          <p:cNvPr id="59" name="Straight Arrow Connector 58"/>
          <p:cNvCxnSpPr>
            <a:cxnSpLocks/>
            <a:stCxn id="53" idx="2"/>
          </p:cNvCxnSpPr>
          <p:nvPr/>
        </p:nvCxnSpPr>
        <p:spPr>
          <a:xfrm flipH="1">
            <a:off x="1349298" y="3632200"/>
            <a:ext cx="174257" cy="19615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E98142C-A43B-4F6F-9767-D8C4AF05A9F2}"/>
              </a:ext>
            </a:extLst>
          </p:cNvPr>
          <p:cNvSpPr txBox="1"/>
          <p:nvPr/>
        </p:nvSpPr>
        <p:spPr>
          <a:xfrm>
            <a:off x="252299" y="266902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temperature = 19</a:t>
            </a:r>
            <a:endParaRPr lang="en-IN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50E7A-A995-4768-BFB2-99BD7143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0440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C23A-1034-4752-A649-BE5A38C9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136525"/>
            <a:ext cx="8773160" cy="1016635"/>
          </a:xfrm>
        </p:spPr>
        <p:txBody>
          <a:bodyPr>
            <a:normAutofit/>
          </a:bodyPr>
          <a:lstStyle/>
          <a:p>
            <a:r>
              <a:rPr lang="kn-IN" sz="3600" dirty="0"/>
              <a:t>ವೇರಿಯೇಬಲ್ ಅನ್ನು ವ್ಯಾಖ್ಯಾನಿಸಿದಾಗ ಏನಾಗುತ್ತದೆ ?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54FF4-0F1C-4BE9-9AEE-B33E805A0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120" y="1221867"/>
            <a:ext cx="10947400" cy="4564734"/>
          </a:xfrm>
        </p:spPr>
        <p:txBody>
          <a:bodyPr>
            <a:noAutofit/>
          </a:bodyPr>
          <a:lstStyle/>
          <a:p>
            <a:r>
              <a:rPr lang="kn-IN" sz="1800" dirty="0"/>
              <a:t>ಕಂಪೈಲರ್ ನೀವು ಬರೆದಿರುವ ವೇರಿಯೇಬಲ್ ವ್ಯಾಖ್ಯಾನವನ್ನು ನೋಡಿಕೊಂಡು , ವೇರಿಯೇಬಲ್ ಪ್ರತಿನಿಧಿಸುವ ದತ್ತಾಂಶವನ್ನು ಮೈಕ್ರೋಕಂಟ್ರೋಲರ್ ನಲ್ಲಿ  ಸಂಗ್ರಹಿಸಿಡಲು ಎಷ್ಟು ಮೆಮೊರಿಯನ್ನು ನಿಗದಿಪಡಿಸಬೇಕು ಎನ್ನುವುದನ್ನು ನಿರ್ಧರಿಸುತ್ತದೆ </a:t>
            </a:r>
            <a:endParaRPr lang="en-IN" sz="1800" dirty="0"/>
          </a:p>
          <a:p>
            <a:pPr marL="0" indent="0">
              <a:buNone/>
            </a:pPr>
            <a:r>
              <a:rPr lang="kn-IN" sz="1800" dirty="0"/>
              <a:t>ಉದಾಹರಣೆಗೆ 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F0000"/>
                </a:solidFill>
              </a:rPr>
              <a:t>int</a:t>
            </a:r>
            <a:r>
              <a:rPr lang="en-IN" sz="1800" dirty="0"/>
              <a:t> temperature ;</a:t>
            </a:r>
          </a:p>
          <a:p>
            <a:pPr marL="0" indent="0">
              <a:buNone/>
            </a:pPr>
            <a:r>
              <a:rPr lang="kn-IN" sz="1800" dirty="0"/>
              <a:t>ಇಲ್ಲಿ ಕಂಪೈಲರ್</a:t>
            </a:r>
            <a:r>
              <a:rPr lang="en-IN" sz="1800" dirty="0"/>
              <a:t>,</a:t>
            </a:r>
            <a:r>
              <a:rPr lang="kn-IN" sz="1800" dirty="0"/>
              <a:t> </a:t>
            </a:r>
            <a:r>
              <a:rPr lang="en-IN" sz="1800" dirty="0"/>
              <a:t>temperature </a:t>
            </a:r>
            <a:r>
              <a:rPr lang="kn-IN" sz="1800" dirty="0"/>
              <a:t>ವೇರಿಯೇಬಲ್ ಗೋಸ್ಕರ ಮೆಮೊರಿ ಯಲ್ಲಿ </a:t>
            </a:r>
            <a:r>
              <a:rPr lang="en-IN" sz="1800" dirty="0"/>
              <a:t>2</a:t>
            </a:r>
            <a:r>
              <a:rPr lang="kn-IN" sz="1800" dirty="0"/>
              <a:t> ಬೈಟ್ ಗಳನ್ನು</a:t>
            </a:r>
            <a:r>
              <a:rPr lang="en-IN" sz="1800" dirty="0"/>
              <a:t>*</a:t>
            </a:r>
            <a:r>
              <a:rPr lang="kn-IN" sz="1800" dirty="0"/>
              <a:t>  ನಿಗದಿಪಡಿಸುವ ಮಷೀನ್ ಇನ್ಸ್ಟ್ರಕ್ಷನ್</a:t>
            </a:r>
            <a:r>
              <a:rPr lang="en-IN" sz="1800" dirty="0"/>
              <a:t>(machine instruction)</a:t>
            </a:r>
            <a:r>
              <a:rPr lang="kn-IN" sz="1800" dirty="0"/>
              <a:t> ಅನ್ನು ಉಂಟು ಮಾಡುತ್ತದೆ </a:t>
            </a:r>
          </a:p>
          <a:p>
            <a:pPr marL="0" indent="0">
              <a:buNone/>
            </a:pPr>
            <a:r>
              <a:rPr lang="en-IN" sz="1800" dirty="0"/>
              <a:t>temperature = 10</a:t>
            </a:r>
            <a:r>
              <a:rPr lang="kn-IN" sz="1800" dirty="0"/>
              <a:t>;</a:t>
            </a:r>
          </a:p>
          <a:p>
            <a:pPr marL="0" indent="0">
              <a:buNone/>
            </a:pPr>
            <a:r>
              <a:rPr lang="kn-IN" sz="1800" dirty="0"/>
              <a:t>ಇಲ್ಲಿ ಕಂಪೈಲರ್</a:t>
            </a:r>
            <a:r>
              <a:rPr lang="en-IN" sz="1800" dirty="0"/>
              <a:t>,</a:t>
            </a:r>
            <a:r>
              <a:rPr lang="kn-IN" sz="1800" dirty="0"/>
              <a:t> ವೇರಿಯೇಬಲ್ ಗೆ ನಿಗದಿಪಡಿಸಿದ ಮೆಮೊರಿ ಯಲ್ಲಿ ಮೌಲ್ಯ </a:t>
            </a:r>
            <a:r>
              <a:rPr lang="en-IN" sz="1800" dirty="0"/>
              <a:t>10</a:t>
            </a:r>
            <a:r>
              <a:rPr lang="kn-IN" sz="1800" dirty="0"/>
              <a:t> ಅನ್ನು ಶೇಖರಿಸುವ ಮಷೀನ್ ಇನ್ಸ್ಟ್ರಕ್ಷನ್ ಅನ್ನು ಉಂಟು ಮಾಡುತ್ತದೆ </a:t>
            </a:r>
          </a:p>
          <a:p>
            <a:pPr marL="0" indent="0">
              <a:buNone/>
            </a:pPr>
            <a:endParaRPr lang="kn-IN" sz="1800" dirty="0"/>
          </a:p>
          <a:p>
            <a:r>
              <a:rPr lang="kn-IN" sz="1800" dirty="0"/>
              <a:t>ವೇರಿಯೇಬಲ್ ವ್ಯಾಖ್ಯಾನವು</a:t>
            </a:r>
            <a:r>
              <a:rPr lang="en-IN" sz="1800" dirty="0"/>
              <a:t> </a:t>
            </a:r>
            <a:r>
              <a:rPr lang="kn-IN" sz="1800" dirty="0"/>
              <a:t>ವೇರಿಯೇಬಲ್ ಗೆ ಯಾವ ಮೆಮೊರಿ ಯಲ್ಲಿ ಮೆಮೊರಿಯನ್ನು ನಿಗದಿಪಡಿಸಬೇಕು ಎನ್ನುವುದನ್ನು ಕೂಡ ನಿರ್ಧರಿಸುತ್ತದೆ </a:t>
            </a:r>
          </a:p>
          <a:p>
            <a:pPr marL="0" indent="0">
              <a:buNone/>
            </a:pPr>
            <a:r>
              <a:rPr lang="kn-IN" sz="1800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0EF47-BBD2-4D68-A5FF-4D58791A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7DF54-5535-4A60-8507-D447026606A9}"/>
              </a:ext>
            </a:extLst>
          </p:cNvPr>
          <p:cNvSpPr txBox="1"/>
          <p:nvPr/>
        </p:nvSpPr>
        <p:spPr>
          <a:xfrm>
            <a:off x="558478" y="5433020"/>
            <a:ext cx="11131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* </a:t>
            </a:r>
            <a:r>
              <a:rPr lang="en-IN" i="1" dirty="0" err="1">
                <a:solidFill>
                  <a:srgbClr val="FF0000"/>
                </a:solidFill>
              </a:rPr>
              <a:t>ವಿವಿಧ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ದತ್ತಾಂಶ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ಪ್ರಕಾರಗಳಿಗೆ</a:t>
            </a:r>
            <a:r>
              <a:rPr lang="en-IN" i="1" dirty="0">
                <a:solidFill>
                  <a:srgbClr val="FF0000"/>
                </a:solidFill>
              </a:rPr>
              <a:t>  </a:t>
            </a:r>
            <a:r>
              <a:rPr lang="en-IN" i="1" dirty="0" err="1">
                <a:solidFill>
                  <a:srgbClr val="FF0000"/>
                </a:solidFill>
              </a:rPr>
              <a:t>ಎಷ್ಟು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ಬೈಟ್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ಮೆಮೊರಿಯನ್ನು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ನಿಗದಿಪಡಿಸಬೇಕು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ಎನ್ನುವುದು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ನೀವು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ಉಪಯೋಗಿಸುವ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ಕಂಪೈಲರ್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ಮತ್ತು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ಬಳಸುತ್ತಿರುವ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ಹಾರ್ಡ್ವೇರ್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ಸಂರಚನೆಯ</a:t>
            </a:r>
            <a:r>
              <a:rPr lang="en-IN" i="1" dirty="0">
                <a:solidFill>
                  <a:srgbClr val="FF0000"/>
                </a:solidFill>
              </a:rPr>
              <a:t>  </a:t>
            </a:r>
            <a:r>
              <a:rPr lang="en-IN" i="1" dirty="0" err="1">
                <a:solidFill>
                  <a:srgbClr val="FF0000"/>
                </a:solidFill>
              </a:rPr>
              <a:t>ಮೇಲೆ</a:t>
            </a:r>
            <a:r>
              <a:rPr lang="en-IN" i="1" dirty="0">
                <a:solidFill>
                  <a:srgbClr val="FF0000"/>
                </a:solidFill>
              </a:rPr>
              <a:t> </a:t>
            </a:r>
            <a:r>
              <a:rPr lang="en-IN" i="1" dirty="0" err="1">
                <a:solidFill>
                  <a:srgbClr val="FF0000"/>
                </a:solidFill>
              </a:rPr>
              <a:t>ಅವಲಂಬಿತವಾಗಿದೆ</a:t>
            </a:r>
            <a:r>
              <a:rPr lang="en-IN" i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77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70179-A04C-4A05-AE54-F0B4E50C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D1A474-60A2-4EEA-828D-1A35E324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2544445"/>
            <a:ext cx="9362440" cy="1610995"/>
          </a:xfrm>
        </p:spPr>
        <p:txBody>
          <a:bodyPr>
            <a:noAutofit/>
          </a:bodyPr>
          <a:lstStyle/>
          <a:p>
            <a:r>
              <a:rPr lang="kn-IN" sz="4800" dirty="0"/>
              <a:t>ವೇರಿಯೇಬಲ್ ಅನ್ನು ವ್ಯಾಖ್ಯಾನಿಸಿದಾಗ ಏನಾಗುತ್ತದೆ ?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78205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T89C51 Microcontroller">
            <a:extLst>
              <a:ext uri="{FF2B5EF4-FFF2-40B4-BE49-F238E27FC236}">
                <a16:creationId xmlns:a16="http://schemas.microsoft.com/office/drawing/2014/main" id="{F6A24ECA-769E-4C7C-922C-54ADCEAAF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1" y="365125"/>
            <a:ext cx="5648960" cy="56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DEF6A51-8DAC-4888-8428-1D33B4313F45}"/>
              </a:ext>
            </a:extLst>
          </p:cNvPr>
          <p:cNvSpPr/>
          <p:nvPr/>
        </p:nvSpPr>
        <p:spPr>
          <a:xfrm>
            <a:off x="9117261" y="672202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ಬಾಹ್ಯ ವಸ್ತು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4D2AE8-DD25-4F92-8CD2-D914BDFE5DB2}"/>
              </a:ext>
            </a:extLst>
          </p:cNvPr>
          <p:cNvSpPr/>
          <p:nvPr/>
        </p:nvSpPr>
        <p:spPr>
          <a:xfrm>
            <a:off x="9117261" y="879026"/>
            <a:ext cx="115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peripheral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7389B-B394-4FEF-BFD2-AF5A84D9E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1" y="672202"/>
            <a:ext cx="1057274" cy="14948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83B5B-5DDD-4936-A343-53402D335558}"/>
              </a:ext>
            </a:extLst>
          </p:cNvPr>
          <p:cNvCxnSpPr>
            <a:cxnSpLocks/>
          </p:cNvCxnSpPr>
          <p:nvPr/>
        </p:nvCxnSpPr>
        <p:spPr>
          <a:xfrm flipH="1">
            <a:off x="1264793" y="2110395"/>
            <a:ext cx="1978724" cy="504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7E2C1-52F9-4FB8-BD17-8D174F4C87B4}"/>
              </a:ext>
            </a:extLst>
          </p:cNvPr>
          <p:cNvCxnSpPr>
            <a:cxnSpLocks/>
          </p:cNvCxnSpPr>
          <p:nvPr/>
        </p:nvCxnSpPr>
        <p:spPr>
          <a:xfrm flipH="1">
            <a:off x="1584958" y="1914023"/>
            <a:ext cx="2352042" cy="5048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EBE9C3-9732-44B4-9DC5-07D8F9639974}"/>
              </a:ext>
            </a:extLst>
          </p:cNvPr>
          <p:cNvCxnSpPr>
            <a:cxnSpLocks/>
          </p:cNvCxnSpPr>
          <p:nvPr/>
        </p:nvCxnSpPr>
        <p:spPr>
          <a:xfrm>
            <a:off x="3918712" y="1886902"/>
            <a:ext cx="0" cy="63277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AB620A-28F2-4B34-B84A-B4CEDF2DDF03}"/>
              </a:ext>
            </a:extLst>
          </p:cNvPr>
          <p:cNvCxnSpPr>
            <a:cxnSpLocks/>
          </p:cNvCxnSpPr>
          <p:nvPr/>
        </p:nvCxnSpPr>
        <p:spPr>
          <a:xfrm>
            <a:off x="3261932" y="2084165"/>
            <a:ext cx="0" cy="67237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0AB04AC-D64D-4C5D-9EF8-71EA7BBCB9C2}"/>
              </a:ext>
            </a:extLst>
          </p:cNvPr>
          <p:cNvSpPr/>
          <p:nvPr/>
        </p:nvSpPr>
        <p:spPr>
          <a:xfrm>
            <a:off x="2319509" y="1517570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0939A6-42A3-46F4-9AF5-CEE42C07728E}"/>
              </a:ext>
            </a:extLst>
          </p:cNvPr>
          <p:cNvSpPr/>
          <p:nvPr/>
        </p:nvSpPr>
        <p:spPr>
          <a:xfrm>
            <a:off x="7740466" y="409651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857C2E-814E-4E40-BD96-D37A949E09D8}"/>
              </a:ext>
            </a:extLst>
          </p:cNvPr>
          <p:cNvSpPr/>
          <p:nvPr/>
        </p:nvSpPr>
        <p:spPr>
          <a:xfrm>
            <a:off x="1600826" y="879026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ಬಾಹ್ಯ ವಸ್ತು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BDE016-6BAF-40EB-96A9-D8844247307A}"/>
              </a:ext>
            </a:extLst>
          </p:cNvPr>
          <p:cNvSpPr/>
          <p:nvPr/>
        </p:nvSpPr>
        <p:spPr>
          <a:xfrm>
            <a:off x="1600826" y="1085850"/>
            <a:ext cx="115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peripheral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D5A35D-8173-42F2-870F-87F62E978119}"/>
              </a:ext>
            </a:extLst>
          </p:cNvPr>
          <p:cNvSpPr/>
          <p:nvPr/>
        </p:nvSpPr>
        <p:spPr>
          <a:xfrm>
            <a:off x="4577018" y="672202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r>
              <a:rPr lang="en-IN" dirty="0"/>
              <a:t> 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ಔಟ್ಪುಟ್</a:t>
            </a:r>
            <a:r>
              <a:rPr lang="en-IN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DF7EB-31B7-4CD9-AD6E-8D44D37F0A62}"/>
              </a:ext>
            </a:extLst>
          </p:cNvPr>
          <p:cNvSpPr/>
          <p:nvPr/>
        </p:nvSpPr>
        <p:spPr>
          <a:xfrm>
            <a:off x="303471" y="315625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ಬಟನ್‌ನ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385135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F57A02-F8E4-417F-AF55-3FDFB711467B}"/>
              </a:ext>
            </a:extLst>
          </p:cNvPr>
          <p:cNvSpPr/>
          <p:nvPr/>
        </p:nvSpPr>
        <p:spPr>
          <a:xfrm>
            <a:off x="3364322" y="1449188"/>
            <a:ext cx="5463355" cy="427809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n-IN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ಧನ್ಯವಾದಗಳು</a:t>
            </a:r>
            <a:endParaRPr lang="en-IN" sz="72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IN" sz="128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1000</a:t>
            </a:r>
          </a:p>
          <a:p>
            <a:pPr algn="ctr"/>
            <a:r>
              <a:rPr lang="en-IN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r>
              <a:rPr lang="kn-IN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ಚಂದಾದಾರರು </a:t>
            </a:r>
            <a:endParaRPr lang="en-IN" sz="72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FB23F-3295-45FA-B625-D50FB221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6930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0522-7473-4B19-837B-C06081971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11728-C259-4EAF-8F09-BEC00494A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So, a variable acts as a label to a memory location where the data is stored </a:t>
            </a:r>
          </a:p>
          <a:p>
            <a:r>
              <a:rPr lang="en-US" sz="2800" dirty="0"/>
              <a:t>Variable names are not stored inside the computer memory, and the compiler replaces them with memory location addresses during data manipulation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05BDB-D91E-48DE-AB29-16DF189D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6667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5ED89F-9B6B-4767-B103-3B7CCDACAC9E}"/>
              </a:ext>
            </a:extLst>
          </p:cNvPr>
          <p:cNvSpPr txBox="1"/>
          <p:nvPr/>
        </p:nvSpPr>
        <p:spPr>
          <a:xfrm>
            <a:off x="510732" y="769865"/>
            <a:ext cx="8135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n-IN" sz="2400" dirty="0"/>
              <a:t>ಆವಿಯಾಗುವ</a:t>
            </a:r>
            <a:r>
              <a:rPr lang="en-IN" sz="2400" dirty="0"/>
              <a:t>(Volatile)</a:t>
            </a:r>
            <a:r>
              <a:rPr lang="kn-IN" sz="2400" dirty="0"/>
              <a:t> ಮತ್ತು ಆವಿಯಾಗದ</a:t>
            </a:r>
            <a:r>
              <a:rPr lang="en-IN" sz="2400" dirty="0"/>
              <a:t>(non-volatile)</a:t>
            </a:r>
            <a:r>
              <a:rPr lang="kn-IN" sz="2400" dirty="0"/>
              <a:t> ಮೆಮೊರಿ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3E5E9-2B08-47B5-9FF6-A71DCB95BF9F}"/>
              </a:ext>
            </a:extLst>
          </p:cNvPr>
          <p:cNvSpPr/>
          <p:nvPr/>
        </p:nvSpPr>
        <p:spPr>
          <a:xfrm>
            <a:off x="1736203" y="2164466"/>
            <a:ext cx="3356658" cy="210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FLASH</a:t>
            </a:r>
          </a:p>
          <a:p>
            <a:pPr algn="ctr"/>
            <a:r>
              <a:rPr lang="kn-IN" sz="1800" dirty="0"/>
              <a:t>ಆವಿಯಾಗದ</a:t>
            </a:r>
            <a:r>
              <a:rPr lang="en-IN" sz="1800" dirty="0"/>
              <a:t>(non-volatile)</a:t>
            </a:r>
            <a:r>
              <a:rPr lang="kn-IN" sz="1800" dirty="0"/>
              <a:t> ಮೆಮೊರಿ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22782-4EB8-453D-B387-03690343575D}"/>
              </a:ext>
            </a:extLst>
          </p:cNvPr>
          <p:cNvSpPr/>
          <p:nvPr/>
        </p:nvSpPr>
        <p:spPr>
          <a:xfrm>
            <a:off x="7456026" y="2164466"/>
            <a:ext cx="3356658" cy="2106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SRAM</a:t>
            </a:r>
          </a:p>
          <a:p>
            <a:pPr algn="ctr"/>
            <a:r>
              <a:rPr lang="kn-IN" sz="1800" dirty="0"/>
              <a:t>ಆವಿಯಾಗುವ</a:t>
            </a:r>
            <a:r>
              <a:rPr lang="en-IN" sz="1800" dirty="0"/>
              <a:t>(Volatile) </a:t>
            </a:r>
            <a:r>
              <a:rPr lang="kn-IN" sz="1800" dirty="0"/>
              <a:t>ಮೆಮೊರಿ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DF554-18BD-4ABF-AC21-4C0CF1236DF0}"/>
              </a:ext>
            </a:extLst>
          </p:cNvPr>
          <p:cNvSpPr txBox="1"/>
          <p:nvPr/>
        </p:nvSpPr>
        <p:spPr>
          <a:xfrm>
            <a:off x="7538013" y="4474937"/>
            <a:ext cx="35505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ಪೂರೈಕೆ</a:t>
            </a:r>
            <a:r>
              <a:rPr lang="en-IN" dirty="0"/>
              <a:t> </a:t>
            </a:r>
            <a:r>
              <a:rPr lang="en-IN" dirty="0" err="1"/>
              <a:t>ಇರುವಷ್ಟು</a:t>
            </a:r>
            <a:r>
              <a:rPr lang="en-IN" dirty="0"/>
              <a:t> </a:t>
            </a:r>
            <a:r>
              <a:rPr lang="en-IN" dirty="0" err="1"/>
              <a:t>ಹೊತ್ತು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</a:t>
            </a:r>
            <a:r>
              <a:rPr lang="en-IN" dirty="0" err="1"/>
              <a:t>ಸಂಗ್ರಹವಾಗಿರುವ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</a:t>
            </a:r>
            <a:r>
              <a:rPr lang="en-IN" dirty="0" err="1"/>
              <a:t>ಉಳಿಯುತ್ತದೆ</a:t>
            </a:r>
            <a:r>
              <a:rPr lang="en-IN" dirty="0"/>
              <a:t> . 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ಸಂಪರ್ಕ</a:t>
            </a:r>
            <a:r>
              <a:rPr lang="en-IN" dirty="0"/>
              <a:t> </a:t>
            </a:r>
            <a:r>
              <a:rPr lang="en-IN" dirty="0" err="1"/>
              <a:t>ಇಲ್ಲವಾದರೆ</a:t>
            </a:r>
            <a:r>
              <a:rPr lang="en-IN" dirty="0"/>
              <a:t>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</a:t>
            </a:r>
            <a:r>
              <a:rPr lang="en-IN" dirty="0" err="1"/>
              <a:t>ಅಳಸಿ</a:t>
            </a:r>
            <a:r>
              <a:rPr lang="en-IN" dirty="0"/>
              <a:t> </a:t>
            </a:r>
            <a:r>
              <a:rPr lang="en-IN" dirty="0" err="1"/>
              <a:t>ಹೋಗುತ್ತದೆ</a:t>
            </a:r>
            <a:r>
              <a:rPr lang="en-IN" dirty="0"/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9B774-05EC-4258-8D6E-71A99F425428}"/>
              </a:ext>
            </a:extLst>
          </p:cNvPr>
          <p:cNvSpPr txBox="1"/>
          <p:nvPr/>
        </p:nvSpPr>
        <p:spPr>
          <a:xfrm>
            <a:off x="1840375" y="4567270"/>
            <a:ext cx="31483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ಪೂರೈಕೆ</a:t>
            </a:r>
            <a:r>
              <a:rPr lang="en-IN" dirty="0"/>
              <a:t> </a:t>
            </a:r>
            <a:r>
              <a:rPr lang="en-IN" dirty="0" err="1"/>
              <a:t>ಇಲ್ಲದಿದ್ದರೂ</a:t>
            </a:r>
            <a:r>
              <a:rPr lang="en-IN" dirty="0"/>
              <a:t> </a:t>
            </a:r>
            <a:r>
              <a:rPr lang="en-IN" dirty="0" err="1"/>
              <a:t>ಸಹ</a:t>
            </a:r>
            <a:r>
              <a:rPr lang="en-IN" dirty="0"/>
              <a:t> </a:t>
            </a:r>
            <a:r>
              <a:rPr lang="en-IN" dirty="0" err="1"/>
              <a:t>ಸಂಗ್ರಹವಾಗಿರುವ</a:t>
            </a:r>
            <a:r>
              <a:rPr lang="en-IN" dirty="0"/>
              <a:t> </a:t>
            </a:r>
            <a:r>
              <a:rPr lang="en-IN" dirty="0" err="1"/>
              <a:t>ದತ್ತಾಂಶಗಳು</a:t>
            </a:r>
            <a:r>
              <a:rPr lang="en-IN" dirty="0"/>
              <a:t> </a:t>
            </a:r>
            <a:r>
              <a:rPr lang="en-IN" dirty="0" err="1"/>
              <a:t>ಅಳಸಿ</a:t>
            </a:r>
            <a:r>
              <a:rPr lang="en-IN" dirty="0"/>
              <a:t> </a:t>
            </a:r>
            <a:r>
              <a:rPr lang="en-IN" dirty="0" err="1"/>
              <a:t>ಹೋಗುವುದಿಲ್ಲ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8E5FF8-D119-47FC-A1DC-D39A4DABF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7412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39C14-2F9D-4FCD-B9E1-724864AC1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62846C-9DB9-4848-ADC6-190BEB06F728}"/>
              </a:ext>
            </a:extLst>
          </p:cNvPr>
          <p:cNvSpPr/>
          <p:nvPr/>
        </p:nvSpPr>
        <p:spPr>
          <a:xfrm>
            <a:off x="1134319" y="2210765"/>
            <a:ext cx="3200823" cy="285894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3E079-F8F2-42B2-9EA5-A3C67ACFE4F8}"/>
              </a:ext>
            </a:extLst>
          </p:cNvPr>
          <p:cNvSpPr/>
          <p:nvPr/>
        </p:nvSpPr>
        <p:spPr>
          <a:xfrm>
            <a:off x="2810920" y="2884303"/>
            <a:ext cx="929898" cy="815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ಐ .ಡಿ .ಇ </a:t>
            </a:r>
            <a:r>
              <a:rPr lang="en-IN" sz="1300" dirty="0"/>
              <a:t>(</a:t>
            </a:r>
            <a:r>
              <a:rPr lang="kn-IN" sz="1300" dirty="0"/>
              <a:t>ಕಂಪೈಲರ್</a:t>
            </a:r>
            <a:r>
              <a:rPr lang="en-IN" sz="13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C64AD-0A19-4B34-B4CE-BE3EB4E3126E}"/>
              </a:ext>
            </a:extLst>
          </p:cNvPr>
          <p:cNvSpPr/>
          <p:nvPr/>
        </p:nvSpPr>
        <p:spPr>
          <a:xfrm>
            <a:off x="1328894" y="2969013"/>
            <a:ext cx="1110668" cy="548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ಸೊರ್ಸ್ ಫೈಲ್</a:t>
            </a:r>
            <a:endParaRPr lang="en-IN" sz="1300" dirty="0"/>
          </a:p>
          <a:p>
            <a:pPr algn="ctr"/>
            <a:r>
              <a:rPr lang="en-IN" sz="1300" dirty="0"/>
              <a:t>(</a:t>
            </a:r>
            <a:r>
              <a:rPr lang="kn-IN" sz="1300" dirty="0"/>
              <a:t>ಪ್ರೋಗ್ರಾಮ್ ) </a:t>
            </a:r>
            <a:endParaRPr lang="en-IN" sz="13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CA594-CD7F-49E1-981B-FD7A582701A9}"/>
              </a:ext>
            </a:extLst>
          </p:cNvPr>
          <p:cNvSpPr/>
          <p:nvPr/>
        </p:nvSpPr>
        <p:spPr>
          <a:xfrm>
            <a:off x="2567410" y="4170941"/>
            <a:ext cx="1529989" cy="491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ಔಟ್ಪುಟ್  ಫೈಲ್</a:t>
            </a:r>
            <a:endParaRPr lang="en-IN" sz="1300" dirty="0"/>
          </a:p>
          <a:p>
            <a:pPr algn="ctr"/>
            <a:r>
              <a:rPr lang="en-IN" sz="1300" dirty="0"/>
              <a:t>(</a:t>
            </a:r>
            <a:r>
              <a:rPr lang="kn-IN" sz="1300" dirty="0"/>
              <a:t>ಮಷೀನ್ ಇನ್ಸ್ಟ್ರಕ್ಷನ್ ) </a:t>
            </a:r>
            <a:endParaRPr lang="en-IN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165B19-F38C-47E2-9F5E-5BD3460DFB70}"/>
              </a:ext>
            </a:extLst>
          </p:cNvPr>
          <p:cNvSpPr/>
          <p:nvPr/>
        </p:nvSpPr>
        <p:spPr>
          <a:xfrm>
            <a:off x="5851794" y="2210765"/>
            <a:ext cx="3647493" cy="28589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4C2D2-7708-4888-A997-C9F7E442DA6E}"/>
              </a:ext>
            </a:extLst>
          </p:cNvPr>
          <p:cNvCxnSpPr/>
          <p:nvPr/>
        </p:nvCxnSpPr>
        <p:spPr>
          <a:xfrm>
            <a:off x="4335142" y="3392006"/>
            <a:ext cx="151665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5309FF-A243-459A-BA8E-067DC963F1C8}"/>
              </a:ext>
            </a:extLst>
          </p:cNvPr>
          <p:cNvSpPr txBox="1"/>
          <p:nvPr/>
        </p:nvSpPr>
        <p:spPr>
          <a:xfrm>
            <a:off x="4426528" y="3022674"/>
            <a:ext cx="142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ಅಪ್ಲೋಡ್</a:t>
            </a:r>
            <a:r>
              <a:rPr lang="en-IN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B643D2-5DB2-4DBA-A0B2-F1A8E5D3F706}"/>
              </a:ext>
            </a:extLst>
          </p:cNvPr>
          <p:cNvSpPr/>
          <p:nvPr/>
        </p:nvSpPr>
        <p:spPr>
          <a:xfrm>
            <a:off x="6176787" y="2669064"/>
            <a:ext cx="3036181" cy="1993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3A538A-43B4-46F4-9B6F-21CD8A0CCFD8}"/>
              </a:ext>
            </a:extLst>
          </p:cNvPr>
          <p:cNvSpPr/>
          <p:nvPr/>
        </p:nvSpPr>
        <p:spPr>
          <a:xfrm>
            <a:off x="6347162" y="2922824"/>
            <a:ext cx="742718" cy="5431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ಫ್ಲಾಶ್ ಮೆಮೊರಿ </a:t>
            </a:r>
            <a:endParaRPr lang="en-IN" sz="13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68C54-1F36-4C99-A5F9-2F2C05694CEC}"/>
              </a:ext>
            </a:extLst>
          </p:cNvPr>
          <p:cNvSpPr/>
          <p:nvPr/>
        </p:nvSpPr>
        <p:spPr>
          <a:xfrm>
            <a:off x="7226002" y="3578144"/>
            <a:ext cx="844318" cy="5431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300" dirty="0"/>
              <a:t>ಸಿ.ಪಿ</a:t>
            </a:r>
            <a:r>
              <a:rPr lang="en-IN" sz="1300" dirty="0"/>
              <a:t>.</a:t>
            </a:r>
            <a:r>
              <a:rPr lang="kn-IN" sz="1300" dirty="0"/>
              <a:t>ಯು</a:t>
            </a:r>
            <a:endParaRPr lang="en-IN" sz="1300" dirty="0"/>
          </a:p>
          <a:p>
            <a:pPr algn="ctr"/>
            <a:r>
              <a:rPr lang="en-IN" sz="1300" dirty="0"/>
              <a:t>(CPU)</a:t>
            </a:r>
            <a:r>
              <a:rPr lang="kn-IN" sz="1300" dirty="0"/>
              <a:t> </a:t>
            </a:r>
            <a:endParaRPr lang="en-IN" sz="1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A5B1C2-EF9B-428F-BD53-548405E9C2A2}"/>
              </a:ext>
            </a:extLst>
          </p:cNvPr>
          <p:cNvSpPr/>
          <p:nvPr/>
        </p:nvSpPr>
        <p:spPr>
          <a:xfrm>
            <a:off x="8298930" y="4090368"/>
            <a:ext cx="742718" cy="5431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00" dirty="0"/>
              <a:t>SRAM</a:t>
            </a:r>
            <a:r>
              <a:rPr lang="kn-IN" sz="1300" dirty="0"/>
              <a:t> ಮೆಮೊರಿ </a:t>
            </a:r>
            <a:endParaRPr lang="en-IN" sz="13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257E1DF-5A80-421F-B9B2-56E03009CA5B}"/>
              </a:ext>
            </a:extLst>
          </p:cNvPr>
          <p:cNvCxnSpPr>
            <a:stCxn id="16" idx="2"/>
          </p:cNvCxnSpPr>
          <p:nvPr/>
        </p:nvCxnSpPr>
        <p:spPr>
          <a:xfrm rot="16200000" flipH="1">
            <a:off x="6755566" y="3428929"/>
            <a:ext cx="433390" cy="507481"/>
          </a:xfrm>
          <a:prstGeom prst="bentConnector2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2041391-CE06-4B2E-A456-2D794A0A5D36}"/>
              </a:ext>
            </a:extLst>
          </p:cNvPr>
          <p:cNvCxnSpPr>
            <a:cxnSpLocks/>
          </p:cNvCxnSpPr>
          <p:nvPr/>
        </p:nvCxnSpPr>
        <p:spPr>
          <a:xfrm>
            <a:off x="8070320" y="3849719"/>
            <a:ext cx="599969" cy="259128"/>
          </a:xfrm>
          <a:prstGeom prst="bentConnector2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8C787F-9767-4391-B19D-5F232BE8F7E3}"/>
              </a:ext>
            </a:extLst>
          </p:cNvPr>
          <p:cNvGrpSpPr/>
          <p:nvPr/>
        </p:nvGrpSpPr>
        <p:grpSpPr>
          <a:xfrm>
            <a:off x="8070320" y="398266"/>
            <a:ext cx="3512543" cy="1583349"/>
            <a:chOff x="1625600" y="889001"/>
            <a:chExt cx="7549800" cy="43688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053B3CD-52B2-4198-B227-9FD0B2AF77E4}"/>
                </a:ext>
              </a:extLst>
            </p:cNvPr>
            <p:cNvGrpSpPr/>
            <p:nvPr/>
          </p:nvGrpSpPr>
          <p:grpSpPr>
            <a:xfrm>
              <a:off x="1625600" y="4180989"/>
              <a:ext cx="7549800" cy="552092"/>
              <a:chOff x="2362200" y="4117609"/>
              <a:chExt cx="4694870" cy="540398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1A950E0-A1F7-41CF-B2E7-63E4719C08C4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E4514C4-50A4-4CFF-A964-A35C0C1CAA2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CABC174-755E-4BDE-89DD-526081391BE9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A9C0EDD-3EC7-4E5E-A00E-EBFC0D02732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87DFB3F-E959-46F7-B792-EB024A32185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824EB62-82B3-4364-BAB9-D0054AA5E1EE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53329B5-8DB7-4775-87E3-6509CF97D085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E2EEA0D-9160-4AB6-97B0-6B46AAB6FC8E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2F06EB7-0E8C-4EBF-A6C9-0F7DFA14B91A}"/>
                </a:ext>
              </a:extLst>
            </p:cNvPr>
            <p:cNvGrpSpPr/>
            <p:nvPr/>
          </p:nvGrpSpPr>
          <p:grpSpPr>
            <a:xfrm>
              <a:off x="1625600" y="3613714"/>
              <a:ext cx="7549800" cy="552092"/>
              <a:chOff x="2362200" y="4117609"/>
              <a:chExt cx="4694870" cy="540398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165B088-11A7-448F-8B4F-C46C56C0B21C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28AD558-06FC-4473-9CEE-EC2C10E9EFA5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82603D5-77AA-4A63-A243-4846310139E7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B847C3-BE19-4333-B4C1-DCBDFE18772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65C71E4-0F72-4D2A-AAF1-689ADA9CDA9C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271A6A5F-03C7-4789-AAEE-2B832D30191D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2C14EF7-3AF1-4209-B887-D7A1DDE1889F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5DEA8AA-ED00-4745-978C-C949809F0D63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B38BE2-2A6B-4128-B147-550C6012C837}"/>
                </a:ext>
              </a:extLst>
            </p:cNvPr>
            <p:cNvGrpSpPr/>
            <p:nvPr/>
          </p:nvGrpSpPr>
          <p:grpSpPr>
            <a:xfrm>
              <a:off x="1625600" y="3068771"/>
              <a:ext cx="7549800" cy="552092"/>
              <a:chOff x="2362200" y="4117609"/>
              <a:chExt cx="4694870" cy="54039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3BBE4B0-0B8D-4A10-8219-EC4A92CE5E68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59D14F7-A2A8-4F62-A2AF-2AF447E1A40A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D108821-360A-4FA7-949D-6D2FC1267080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0B56452-45BB-422B-807C-C02B92464472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56F4AAF-0679-47D3-8A80-EB080E12D451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1D7C9F7-9C54-486C-BC07-630498E6B0CB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E9518D6-D0AC-4A71-89F8-44065C951CC1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3604902-F184-4070-B4E0-A76819BF9326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32DE161-A2C6-4F31-A879-B9AB4D00A7D7}"/>
                </a:ext>
              </a:extLst>
            </p:cNvPr>
            <p:cNvGrpSpPr/>
            <p:nvPr/>
          </p:nvGrpSpPr>
          <p:grpSpPr>
            <a:xfrm>
              <a:off x="1625600" y="2523829"/>
              <a:ext cx="7549800" cy="552092"/>
              <a:chOff x="2362200" y="4117609"/>
              <a:chExt cx="4694870" cy="54039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7BDE9ED-05D5-4988-A566-4583BC2E0251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6D73252-8B37-4EE6-AC7D-F6512B092ACC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10C8DA0-0827-440E-98C8-57E4A6C90DF0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273161F-6014-4867-BF99-CDE92DCA817B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E1A3A31-1042-4BAC-B7BF-8B1A74002996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CD200B9-E7AC-4A99-82FD-DD013A59552B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4AEDB42-6AD2-4640-AF53-CD200D51AB27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B4CF441-03A5-4797-9BBD-A8426C059735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0A64DE6-9EE9-4AFF-BAD0-009B0C4508B5}"/>
                </a:ext>
              </a:extLst>
            </p:cNvPr>
            <p:cNvGrpSpPr/>
            <p:nvPr/>
          </p:nvGrpSpPr>
          <p:grpSpPr>
            <a:xfrm>
              <a:off x="1625600" y="1978886"/>
              <a:ext cx="7549800" cy="552092"/>
              <a:chOff x="2362200" y="4117609"/>
              <a:chExt cx="4694870" cy="540398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8E73FAB-77E8-4F2F-89E6-975FC98F1A27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D95DE67-D4AF-431A-BB51-DD9378A65A8E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7EE2C3-7420-4B66-AAE8-43CA3BC8FF0F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4142E2B-D7B3-4593-8AD8-520FCA9583A0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C860D5F-F2FA-4F11-BE7C-C6A0E961B077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91E74E8-9EC6-4694-B9B3-127630472B46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258915D-92E2-4EC9-98B9-C44528D5666F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FB0CA51-0BC9-433E-BC02-88EB8E24737A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2D55AE6-C616-4887-9E33-CDEA690BBA06}"/>
                </a:ext>
              </a:extLst>
            </p:cNvPr>
            <p:cNvGrpSpPr/>
            <p:nvPr/>
          </p:nvGrpSpPr>
          <p:grpSpPr>
            <a:xfrm>
              <a:off x="1625600" y="1433943"/>
              <a:ext cx="7549800" cy="552092"/>
              <a:chOff x="2362200" y="4117609"/>
              <a:chExt cx="4694870" cy="54039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9840F0-86D7-4245-8EA6-4DB7E3C35E49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53AC389-C407-4C2E-899D-8B4E9238FADF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19DC63A-9EAA-4F76-80A0-A7AABAF36A9E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8A06C95-9554-4027-9DAD-F8E027D36673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B54C94-1D5C-42CE-9169-DF497639129A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291171-E4E9-4577-BFB0-3D6882B448CC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6071A49-8F90-4B13-AF86-4C8AEF58BBC7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2AE582E-47BF-4BA9-89F8-7FFBC3FA1976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C9A2F9-2543-4A20-A958-A47CA931FAB3}"/>
                </a:ext>
              </a:extLst>
            </p:cNvPr>
            <p:cNvGrpSpPr/>
            <p:nvPr/>
          </p:nvGrpSpPr>
          <p:grpSpPr>
            <a:xfrm>
              <a:off x="1625600" y="889001"/>
              <a:ext cx="7549800" cy="552092"/>
              <a:chOff x="2362200" y="4117609"/>
              <a:chExt cx="4694870" cy="54039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69665ED-B42B-4B0F-8CED-F6B4914E34AA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A653211-3AA7-49E8-80E2-085230DCCA13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11CA13F-6ABC-49B8-9B63-404AC70C3055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8CE90DE-27C4-4D85-A285-7E8713B67998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274D800-AA2C-429C-A0E1-5647C3FC49F5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0A5DA9D-3A4B-4760-9009-331B71AEE654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3AA879B-1DAE-4A1C-B454-42D3F3F00D1B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A0F778F-4F19-458B-AE34-0EA22BAEE539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7B6808-BD08-414C-B833-58EEDB034145}"/>
                </a:ext>
              </a:extLst>
            </p:cNvPr>
            <p:cNvGrpSpPr/>
            <p:nvPr/>
          </p:nvGrpSpPr>
          <p:grpSpPr>
            <a:xfrm>
              <a:off x="1625600" y="4705709"/>
              <a:ext cx="7549800" cy="552092"/>
              <a:chOff x="2362200" y="4117609"/>
              <a:chExt cx="4694870" cy="5403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27912B-BDA6-4486-B190-2C284DF6DAF5}"/>
                  </a:ext>
                </a:extLst>
              </p:cNvPr>
              <p:cNvSpPr/>
              <p:nvPr/>
            </p:nvSpPr>
            <p:spPr>
              <a:xfrm>
                <a:off x="2362200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0FA3903-09CF-4DC8-951B-2DA11D9A5CB9}"/>
                  </a:ext>
                </a:extLst>
              </p:cNvPr>
              <p:cNvSpPr/>
              <p:nvPr/>
            </p:nvSpPr>
            <p:spPr>
              <a:xfrm>
                <a:off x="295355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DED1E11-5E53-4104-81B6-C45E23496C22}"/>
                  </a:ext>
                </a:extLst>
              </p:cNvPr>
              <p:cNvSpPr/>
              <p:nvPr/>
            </p:nvSpPr>
            <p:spPr>
              <a:xfrm>
                <a:off x="3553119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3206992-6075-4ADB-9AA6-2F42DED92FC7}"/>
                  </a:ext>
                </a:extLst>
              </p:cNvPr>
              <p:cNvSpPr/>
              <p:nvPr/>
            </p:nvSpPr>
            <p:spPr>
              <a:xfrm>
                <a:off x="4144473" y="4117609"/>
                <a:ext cx="574927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C225698-E965-47F0-ABB8-8BC39AE84755}"/>
                  </a:ext>
                </a:extLst>
              </p:cNvPr>
              <p:cNvSpPr/>
              <p:nvPr/>
            </p:nvSpPr>
            <p:spPr>
              <a:xfrm>
                <a:off x="4699872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  <a:endParaRPr lang="en-IN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B75B3AE-EE96-4B25-A91A-F8BB9F8B5236}"/>
                  </a:ext>
                </a:extLst>
              </p:cNvPr>
              <p:cNvSpPr/>
              <p:nvPr/>
            </p:nvSpPr>
            <p:spPr>
              <a:xfrm>
                <a:off x="529122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DFD7AA-3F34-45BA-A61E-0D1BEDF10B4E}"/>
                  </a:ext>
                </a:extLst>
              </p:cNvPr>
              <p:cNvSpPr/>
              <p:nvPr/>
            </p:nvSpPr>
            <p:spPr>
              <a:xfrm>
                <a:off x="5890791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7B448B4-3778-41AC-BB72-DBF338271585}"/>
                  </a:ext>
                </a:extLst>
              </p:cNvPr>
              <p:cNvSpPr/>
              <p:nvPr/>
            </p:nvSpPr>
            <p:spPr>
              <a:xfrm>
                <a:off x="6482144" y="4117609"/>
                <a:ext cx="574926" cy="540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  <a:endParaRPr lang="en-IN" dirty="0"/>
              </a:p>
            </p:txBody>
          </p:sp>
        </p:grp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E1415EC-5B4B-4AD9-88B6-7162436A9048}"/>
              </a:ext>
            </a:extLst>
          </p:cNvPr>
          <p:cNvCxnSpPr>
            <a:cxnSpLocks/>
          </p:cNvCxnSpPr>
          <p:nvPr/>
        </p:nvCxnSpPr>
        <p:spPr>
          <a:xfrm flipV="1">
            <a:off x="6347162" y="398266"/>
            <a:ext cx="1723158" cy="252455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7B95B6A-A876-4076-A64C-10E5D8ADB75A}"/>
              </a:ext>
            </a:extLst>
          </p:cNvPr>
          <p:cNvCxnSpPr>
            <a:cxnSpLocks/>
          </p:cNvCxnSpPr>
          <p:nvPr/>
        </p:nvCxnSpPr>
        <p:spPr>
          <a:xfrm flipV="1">
            <a:off x="7075671" y="1981615"/>
            <a:ext cx="4507192" cy="102666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D008F54-4544-413A-A2D6-97651E0029B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439562" y="3291960"/>
            <a:ext cx="371358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81449ED-62B5-4675-86B8-5B1F098D307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275869" y="3699618"/>
            <a:ext cx="0" cy="3907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92338C1-214C-49F4-9D07-CD5047DF04C2}"/>
              </a:ext>
            </a:extLst>
          </p:cNvPr>
          <p:cNvSpPr txBox="1"/>
          <p:nvPr/>
        </p:nvSpPr>
        <p:spPr>
          <a:xfrm>
            <a:off x="1287142" y="5227575"/>
            <a:ext cx="411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endParaRPr lang="en-IN" dirty="0"/>
          </a:p>
          <a:p>
            <a:r>
              <a:rPr lang="k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ಆತಿಥೇಯ ಗಣಕ ಯಂತ್ರ (</a:t>
            </a:r>
            <a:r>
              <a:rPr lang="e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Host Computer)</a:t>
            </a:r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4BAB823-2E80-4DE6-8D2E-5FF393BB245A}"/>
              </a:ext>
            </a:extLst>
          </p:cNvPr>
          <p:cNvSpPr txBox="1"/>
          <p:nvPr/>
        </p:nvSpPr>
        <p:spPr>
          <a:xfrm>
            <a:off x="6771287" y="52305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ಗುರಿ</a:t>
            </a:r>
            <a:r>
              <a:rPr lang="en-I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(Target)</a:t>
            </a:r>
            <a:endParaRPr lang="en-IN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B0F316-BEAB-4DD0-9F63-E64DE3A505AA}"/>
              </a:ext>
            </a:extLst>
          </p:cNvPr>
          <p:cNvSpPr txBox="1"/>
          <p:nvPr/>
        </p:nvSpPr>
        <p:spPr>
          <a:xfrm>
            <a:off x="8512750" y="4758178"/>
            <a:ext cx="12099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>
                <a:solidFill>
                  <a:srgbClr val="FF0000"/>
                </a:solidFill>
                <a:highlight>
                  <a:srgbClr val="FFFF00"/>
                </a:highlight>
              </a:rPr>
              <a:t>ಆರ್ಡ್ವೀನೋ</a:t>
            </a:r>
            <a:endParaRPr lang="en-IN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D9089F7-CE1A-4318-B385-DFF5CF733F73}"/>
              </a:ext>
            </a:extLst>
          </p:cNvPr>
          <p:cNvSpPr txBox="1"/>
          <p:nvPr/>
        </p:nvSpPr>
        <p:spPr>
          <a:xfrm>
            <a:off x="6215354" y="4345626"/>
            <a:ext cx="1587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>
                <a:solidFill>
                  <a:srgbClr val="FF0000"/>
                </a:solidFill>
                <a:highlight>
                  <a:srgbClr val="FFFF00"/>
                </a:highlight>
              </a:rPr>
              <a:t>ಮೈಕ್ರೊಕಂಟ್ರೋಲರ್</a:t>
            </a:r>
            <a:endParaRPr lang="en-IN" sz="1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004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E44F9-0E8A-4843-8471-4CA2529C5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1CF798-4A8E-4E94-B088-746AE70C4C7C}"/>
              </a:ext>
            </a:extLst>
          </p:cNvPr>
          <p:cNvSpPr/>
          <p:nvPr/>
        </p:nvSpPr>
        <p:spPr>
          <a:xfrm>
            <a:off x="393538" y="1884390"/>
            <a:ext cx="3842796" cy="303485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C3A41F-60F4-45DD-98DB-EF3BD5F483B3}"/>
              </a:ext>
            </a:extLst>
          </p:cNvPr>
          <p:cNvSpPr/>
          <p:nvPr/>
        </p:nvSpPr>
        <p:spPr>
          <a:xfrm>
            <a:off x="4990617" y="1837152"/>
            <a:ext cx="3842796" cy="3082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61B4BE-E05F-4E66-B2C8-3C1199A3B296}"/>
              </a:ext>
            </a:extLst>
          </p:cNvPr>
          <p:cNvSpPr txBox="1"/>
          <p:nvPr/>
        </p:nvSpPr>
        <p:spPr>
          <a:xfrm>
            <a:off x="659756" y="2517106"/>
            <a:ext cx="29191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int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23B5B-2A74-4B56-8603-50328AB33202}"/>
              </a:ext>
            </a:extLst>
          </p:cNvPr>
          <p:cNvSpPr txBox="1"/>
          <p:nvPr/>
        </p:nvSpPr>
        <p:spPr>
          <a:xfrm>
            <a:off x="1122744" y="1467820"/>
            <a:ext cx="199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ಸೊರ್ಸ್</a:t>
            </a:r>
            <a:r>
              <a:rPr lang="en-IN" dirty="0"/>
              <a:t> </a:t>
            </a:r>
            <a:r>
              <a:rPr lang="en-IN" dirty="0" err="1"/>
              <a:t>ಫೈಲ್</a:t>
            </a:r>
            <a:r>
              <a:rPr lang="en-IN" dirty="0"/>
              <a:t> -1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820E9-9FB5-420C-AEF7-0669B5E0A76D}"/>
              </a:ext>
            </a:extLst>
          </p:cNvPr>
          <p:cNvSpPr txBox="1"/>
          <p:nvPr/>
        </p:nvSpPr>
        <p:spPr>
          <a:xfrm>
            <a:off x="5312008" y="2370067"/>
            <a:ext cx="4021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extern int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DED18-9359-45A5-B757-14B3BD5EC414}"/>
              </a:ext>
            </a:extLst>
          </p:cNvPr>
          <p:cNvSpPr txBox="1"/>
          <p:nvPr/>
        </p:nvSpPr>
        <p:spPr>
          <a:xfrm>
            <a:off x="507742" y="2983304"/>
            <a:ext cx="4875256" cy="522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ವ್ಯಾಖ್ಯಾನ</a:t>
            </a:r>
            <a:r>
              <a:rPr lang="en-IN" dirty="0"/>
              <a:t> </a:t>
            </a:r>
          </a:p>
          <a:p>
            <a:r>
              <a:rPr lang="en-IN" dirty="0"/>
              <a:t>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ಘೋಷಣೆ</a:t>
            </a:r>
            <a:r>
              <a:rPr lang="en-IN" dirty="0"/>
              <a:t> </a:t>
            </a:r>
            <a:r>
              <a:rPr lang="en-IN" dirty="0" err="1"/>
              <a:t>ಕೂಡ</a:t>
            </a:r>
            <a:r>
              <a:rPr lang="en-IN" dirty="0"/>
              <a:t> </a:t>
            </a:r>
            <a:r>
              <a:rPr lang="en-IN" dirty="0" err="1"/>
              <a:t>ಆಗಿದೆ</a:t>
            </a:r>
            <a:r>
              <a:rPr lang="en-IN" dirty="0"/>
              <a:t>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54E01-7325-4BB0-BFF0-6DE6EA58F5D5}"/>
              </a:ext>
            </a:extLst>
          </p:cNvPr>
          <p:cNvSpPr txBox="1"/>
          <p:nvPr/>
        </p:nvSpPr>
        <p:spPr>
          <a:xfrm>
            <a:off x="5828044" y="1420583"/>
            <a:ext cx="1733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ಸೊರ್ಸ್</a:t>
            </a:r>
            <a:r>
              <a:rPr lang="en-IN" dirty="0"/>
              <a:t> </a:t>
            </a:r>
            <a:r>
              <a:rPr lang="en-IN" dirty="0" err="1"/>
              <a:t>ಫೈಲ್</a:t>
            </a:r>
            <a:r>
              <a:rPr lang="en-IN" dirty="0"/>
              <a:t> -2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513B5-1334-4FED-8E84-3E3E51B12F49}"/>
              </a:ext>
            </a:extLst>
          </p:cNvPr>
          <p:cNvSpPr txBox="1"/>
          <p:nvPr/>
        </p:nvSpPr>
        <p:spPr>
          <a:xfrm>
            <a:off x="5325125" y="3124169"/>
            <a:ext cx="3588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ವೇರಿಯೇಬಲ್ ಘೋಷಣೆ </a:t>
            </a:r>
          </a:p>
          <a:p>
            <a:r>
              <a:rPr lang="kn-IN" dirty="0"/>
              <a:t>(ಇದು ವೇರಿಯೇಬಲ್ ವ್ಯಾಖ್ಯಾನವಲ್ಲ )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FBC065-A714-40FA-BF81-FBA3287F9BCE}"/>
              </a:ext>
            </a:extLst>
          </p:cNvPr>
          <p:cNvSpPr txBox="1"/>
          <p:nvPr/>
        </p:nvSpPr>
        <p:spPr>
          <a:xfrm>
            <a:off x="645189" y="3848981"/>
            <a:ext cx="32955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Variable definition </a:t>
            </a:r>
          </a:p>
          <a:p>
            <a:r>
              <a:rPr lang="en-IN" dirty="0"/>
              <a:t>(also called as variable declaration)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8767FB-7BE8-4DF6-B67C-E2A9C645D1CE}"/>
              </a:ext>
            </a:extLst>
          </p:cNvPr>
          <p:cNvSpPr txBox="1"/>
          <p:nvPr/>
        </p:nvSpPr>
        <p:spPr>
          <a:xfrm>
            <a:off x="5414830" y="4150451"/>
            <a:ext cx="3668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Variable declaration</a:t>
            </a:r>
          </a:p>
          <a:p>
            <a:r>
              <a:rPr lang="en-IN" dirty="0"/>
              <a:t>(This is not a variable definition)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C71C5-D208-4A2A-9DFE-3ACAEBDE485F}"/>
              </a:ext>
            </a:extLst>
          </p:cNvPr>
          <p:cNvSpPr txBox="1"/>
          <p:nvPr/>
        </p:nvSpPr>
        <p:spPr>
          <a:xfrm>
            <a:off x="506392" y="323313"/>
            <a:ext cx="69708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err="1"/>
              <a:t>ವೇರಿಯೇಬಲ್</a:t>
            </a:r>
            <a:r>
              <a:rPr lang="en-IN" sz="2800" dirty="0"/>
              <a:t> </a:t>
            </a:r>
            <a:r>
              <a:rPr lang="en-IN" sz="2800" dirty="0" err="1"/>
              <a:t>ವ್ಯಾಖ್ಯಾನ</a:t>
            </a:r>
            <a:r>
              <a:rPr lang="en-IN" sz="2800" dirty="0"/>
              <a:t>  Vs </a:t>
            </a:r>
            <a:r>
              <a:rPr lang="kn-IN" sz="2800" dirty="0"/>
              <a:t>ವೇರಿಯೇಬಲ್ ಘೋಷಣೆ</a:t>
            </a:r>
            <a:endParaRPr lang="en-I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/>
              <a:t>Variable definition Vs Variable declaration</a:t>
            </a:r>
            <a:r>
              <a:rPr lang="kn-IN" sz="2800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10F602-E9B4-473C-9D5B-596EE9536FF7}"/>
              </a:ext>
            </a:extLst>
          </p:cNvPr>
          <p:cNvSpPr/>
          <p:nvPr/>
        </p:nvSpPr>
        <p:spPr>
          <a:xfrm>
            <a:off x="9083233" y="1837152"/>
            <a:ext cx="2966013" cy="20118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dirty="0">
                <a:solidFill>
                  <a:srgbClr val="FFFF00"/>
                </a:solidFill>
              </a:rPr>
              <a:t>ಈ ಹೇಳಿಕೆಯು ಕಂಪೈಲರ್ ಗೆ  </a:t>
            </a:r>
            <a:r>
              <a:rPr lang="en-IN" dirty="0">
                <a:solidFill>
                  <a:srgbClr val="FFFF00"/>
                </a:solidFill>
              </a:rPr>
              <a:t>temperature</a:t>
            </a:r>
            <a:r>
              <a:rPr lang="kn-IN" dirty="0">
                <a:solidFill>
                  <a:srgbClr val="FFFF00"/>
                </a:solidFill>
              </a:rPr>
              <a:t> ಎನ್ನುವ ವೇರಿಯೇಬಲ್ ಈ ಸೊರ್ಸ್ ಫೈಲ್ ಹೊರಗಡೆಗೆ ವ್ಯಾಖ್ಯಾನ ಹೊಂದಿರಬಹುದು ಎನ್ನುವುದನ್ನ ತಿಳಿಸುತ್ತದೆ </a:t>
            </a:r>
            <a:endParaRPr lang="en-IN" dirty="0">
              <a:solidFill>
                <a:srgbClr val="FFFF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1773FD-5CBC-4AC0-B9E8-8CAD06FE6649}"/>
              </a:ext>
            </a:extLst>
          </p:cNvPr>
          <p:cNvCxnSpPr/>
          <p:nvPr/>
        </p:nvCxnSpPr>
        <p:spPr>
          <a:xfrm flipH="1">
            <a:off x="7778187" y="2141316"/>
            <a:ext cx="1305046" cy="37579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017AFC0-DB54-4BC2-88DF-D69FEF3A933A}"/>
              </a:ext>
            </a:extLst>
          </p:cNvPr>
          <p:cNvSpPr/>
          <p:nvPr/>
        </p:nvSpPr>
        <p:spPr>
          <a:xfrm>
            <a:off x="397396" y="5185476"/>
            <a:ext cx="9302189" cy="8326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rgbClr val="FFFF00"/>
                </a:solidFill>
              </a:rPr>
              <a:t>ಎಲ್ಲ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ವ್ಯಾಖ್ಯಾನಗಳು</a:t>
            </a:r>
            <a:r>
              <a:rPr lang="en-IN" dirty="0">
                <a:solidFill>
                  <a:srgbClr val="FFFF00"/>
                </a:solidFill>
              </a:rPr>
              <a:t> ,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ಘೋಷಣೆ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ಸಹ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ಆಗಿರುತ್ತವೆ</a:t>
            </a:r>
            <a:r>
              <a:rPr lang="en-IN" dirty="0">
                <a:solidFill>
                  <a:srgbClr val="FFFF00"/>
                </a:solidFill>
              </a:rPr>
              <a:t>  </a:t>
            </a:r>
          </a:p>
          <a:p>
            <a:r>
              <a:rPr lang="en-IN" dirty="0" err="1">
                <a:solidFill>
                  <a:srgbClr val="FFFF00"/>
                </a:solidFill>
              </a:rPr>
              <a:t>ಎಲ್ಲ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ಘೋಷಣೆಗಳು</a:t>
            </a:r>
            <a:r>
              <a:rPr lang="en-IN" dirty="0">
                <a:solidFill>
                  <a:srgbClr val="FFFF00"/>
                </a:solidFill>
              </a:rPr>
              <a:t> , </a:t>
            </a:r>
            <a:r>
              <a:rPr lang="en-IN" dirty="0" err="1">
                <a:solidFill>
                  <a:srgbClr val="FFFF00"/>
                </a:solidFill>
              </a:rPr>
              <a:t>ವೇರಿಯೇಬಲ್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ವ್ಯಾಖ್ಯಾನವಾಗಿರಬೇಕು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ಅಂತ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 err="1">
                <a:solidFill>
                  <a:srgbClr val="FFFF00"/>
                </a:solidFill>
              </a:rPr>
              <a:t>ಇರುವುದಿಲ್ಲ</a:t>
            </a:r>
            <a:r>
              <a:rPr lang="en-IN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130428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0428-70BB-4485-AA7D-B35AB946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93" y="248443"/>
            <a:ext cx="6129759" cy="1325563"/>
          </a:xfrm>
        </p:spPr>
        <p:txBody>
          <a:bodyPr>
            <a:normAutofit/>
          </a:bodyPr>
          <a:lstStyle/>
          <a:p>
            <a:r>
              <a:rPr lang="en-IN" sz="3600" dirty="0"/>
              <a:t>C/C++ </a:t>
            </a:r>
            <a:r>
              <a:rPr lang="kn-IN" sz="3600" dirty="0"/>
              <a:t>ನಲ್ಲಿ ವೇರಿಯೇಬಲ್ ಹೆಸರಿಸುವ ನಿಯಮಗಳು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8F8F3-8D5D-4F85-AB52-B3F9A1F1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88" y="1939131"/>
            <a:ext cx="5561793" cy="148986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kn-IN" sz="1800" dirty="0"/>
              <a:t>ಪ್ರೋಗ್ರಾಮಿಂಗ್ ಭಾಷೆಯ ಕಾದಿರಿಸಿದ ಪದಗಳನ್ನು ಉಪಯೋಗಿಸಬಾರದು </a:t>
            </a:r>
            <a:endParaRPr lang="en-IN" sz="1800" dirty="0"/>
          </a:p>
          <a:p>
            <a:pPr marL="457200" indent="-457200">
              <a:buAutoNum type="arabicPeriod"/>
            </a:pPr>
            <a:endParaRPr lang="en-IN" sz="1800" dirty="0"/>
          </a:p>
          <a:p>
            <a:pPr marL="0" indent="0">
              <a:buNone/>
            </a:pPr>
            <a:r>
              <a:rPr lang="kn-IN" sz="1800" dirty="0"/>
              <a:t>ಈ ಕೆಳಗೆ ಪಟ್ಟಿಮಾಡಿರುವ ಪದಗಳು ಸಿ/ಸಿ++ ಪ್ರೋಗ್ರಾಮಿಂಗ್ ಭಾಷೆಯಲ್ಲಿ ಕಾದಿರಿಸಿದ ಪದಗಳಾಗಿವೆ.  ಇವುಗಳನ್ನು ವೇರಿಯೇಬಲ್ ಹೆಸರನ್ನಾಗಿ ಉಪಯೋಗಿಸಬಾರದು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CD388-C74C-440D-9B36-7B536CEF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FB36B-9C61-45E0-B295-958C4F5A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781" y="0"/>
            <a:ext cx="5987006" cy="6594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0F29F-2E59-45BA-958E-84032366BA0F}"/>
              </a:ext>
            </a:extLst>
          </p:cNvPr>
          <p:cNvSpPr txBox="1"/>
          <p:nvPr/>
        </p:nvSpPr>
        <p:spPr>
          <a:xfrm>
            <a:off x="6855107" y="647312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https://en.cppreference.com/w/cpp/keyword</a:t>
            </a:r>
          </a:p>
        </p:txBody>
      </p:sp>
    </p:spTree>
    <p:extLst>
      <p:ext uri="{BB962C8B-B14F-4D97-AF65-F5344CB8AC3E}">
        <p14:creationId xmlns:p14="http://schemas.microsoft.com/office/powerpoint/2010/main" val="1751977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0428-70BB-4485-AA7D-B35AB946F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93" y="248443"/>
            <a:ext cx="9764210" cy="1325563"/>
          </a:xfrm>
        </p:spPr>
        <p:txBody>
          <a:bodyPr>
            <a:normAutofit/>
          </a:bodyPr>
          <a:lstStyle/>
          <a:p>
            <a:r>
              <a:rPr lang="en-IN" sz="3600" dirty="0"/>
              <a:t>C/C++ </a:t>
            </a:r>
            <a:r>
              <a:rPr lang="kn-IN" sz="3600" dirty="0"/>
              <a:t>ನಲ್ಲಿ ವೇರಿಯೇಬಲ್ ಹೆಸರಿಸುವ ನಿಯಮಗಳು 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CD388-C74C-440D-9B36-7B536CEF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1DA43-9F30-4B10-8B68-7670DA60F330}"/>
              </a:ext>
            </a:extLst>
          </p:cNvPr>
          <p:cNvSpPr txBox="1"/>
          <p:nvPr/>
        </p:nvSpPr>
        <p:spPr>
          <a:xfrm>
            <a:off x="367498" y="1550706"/>
            <a:ext cx="1096411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2.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ವೇರಿಯಬಲ್</a:t>
            </a:r>
            <a:r>
              <a:rPr lang="en-IN" dirty="0"/>
              <a:t> </a:t>
            </a:r>
            <a:r>
              <a:rPr lang="en-IN" dirty="0" err="1"/>
              <a:t>ಹೆಸರುಗಳು</a:t>
            </a:r>
            <a:r>
              <a:rPr lang="en-IN" dirty="0"/>
              <a:t> </a:t>
            </a:r>
            <a:r>
              <a:rPr lang="en-IN" dirty="0" err="1"/>
              <a:t>ಇಂಗ್ಲಿಷ್</a:t>
            </a:r>
            <a:r>
              <a:rPr lang="en-IN" dirty="0"/>
              <a:t> </a:t>
            </a:r>
            <a:r>
              <a:rPr lang="en-IN" dirty="0" err="1"/>
              <a:t>ವರ್ಣಮಾಲೆಯ</a:t>
            </a:r>
            <a:r>
              <a:rPr lang="en-IN" dirty="0"/>
              <a:t> </a:t>
            </a:r>
            <a:r>
              <a:rPr lang="en-IN" dirty="0" err="1"/>
              <a:t>ಅಕ್ಷರ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ಅಂಡರ್ಸ್ಕೋರ್</a:t>
            </a:r>
            <a:r>
              <a:rPr lang="en-IN" dirty="0"/>
              <a:t> ‘_’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ಯೊಂದಿಗೆ</a:t>
            </a:r>
            <a:r>
              <a:rPr lang="en-IN" dirty="0"/>
              <a:t> </a:t>
            </a:r>
            <a:r>
              <a:rPr lang="en-IN" dirty="0" err="1"/>
              <a:t>ಪ್ರಾರಂಭವಾಗಬೇಕು</a:t>
            </a:r>
            <a:endParaRPr lang="en-IN" dirty="0"/>
          </a:p>
          <a:p>
            <a:r>
              <a:rPr lang="en-IN" dirty="0"/>
              <a:t>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: temperature , _seconds  )</a:t>
            </a:r>
          </a:p>
          <a:p>
            <a:endParaRPr lang="en-IN" dirty="0"/>
          </a:p>
          <a:p>
            <a:r>
              <a:rPr lang="en-IN" dirty="0"/>
              <a:t>3.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ಹೆಸರು</a:t>
            </a:r>
            <a:r>
              <a:rPr lang="en-IN" dirty="0"/>
              <a:t> </a:t>
            </a:r>
            <a:r>
              <a:rPr lang="en-IN" dirty="0" err="1"/>
              <a:t>ಸಂಖ್ಯೆಯಿಂದ</a:t>
            </a:r>
            <a:r>
              <a:rPr lang="en-IN" dirty="0"/>
              <a:t> </a:t>
            </a:r>
            <a:r>
              <a:rPr lang="en-IN" dirty="0" err="1"/>
              <a:t>ಪ್ರಾರಂಭವಾಗಬಾರದು</a:t>
            </a:r>
            <a:r>
              <a:rPr lang="en-IN" dirty="0"/>
              <a:t> 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:  1sum , 200value )</a:t>
            </a:r>
          </a:p>
          <a:p>
            <a:endParaRPr lang="en-IN" dirty="0"/>
          </a:p>
          <a:p>
            <a:r>
              <a:rPr lang="en-IN" dirty="0"/>
              <a:t>4.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ಹೆಸರಿನಲ್ಲಿ</a:t>
            </a:r>
            <a:r>
              <a:rPr lang="en-IN" dirty="0"/>
              <a:t> </a:t>
            </a:r>
            <a:r>
              <a:rPr lang="en-IN" dirty="0" err="1"/>
              <a:t>ಸಂಖ್ಯೆಯನ್ನ</a:t>
            </a:r>
            <a:r>
              <a:rPr lang="en-IN" dirty="0"/>
              <a:t> </a:t>
            </a:r>
            <a:r>
              <a:rPr lang="en-IN" dirty="0" err="1"/>
              <a:t>ಉಪಯೋಗಿಸಬಹುದು</a:t>
            </a:r>
            <a:r>
              <a:rPr lang="en-IN" dirty="0"/>
              <a:t>  (</a:t>
            </a:r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 sum1 , value200 )</a:t>
            </a:r>
          </a:p>
          <a:p>
            <a:endParaRPr lang="en-IN" dirty="0"/>
          </a:p>
          <a:p>
            <a:r>
              <a:rPr lang="en-IN" dirty="0"/>
              <a:t>5.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ಹೆಸರಿನಲ್ಲಿ</a:t>
            </a:r>
            <a:r>
              <a:rPr lang="en-IN" dirty="0"/>
              <a:t> </a:t>
            </a:r>
            <a:r>
              <a:rPr lang="en-IN" dirty="0" err="1"/>
              <a:t>ಸ್ಪೇಸ್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ಯಾವುದೇ</a:t>
            </a:r>
            <a:r>
              <a:rPr lang="en-IN" dirty="0"/>
              <a:t> </a:t>
            </a:r>
            <a:r>
              <a:rPr lang="en-IN" dirty="0" err="1"/>
              <a:t>ವಿಶೇಷ</a:t>
            </a:r>
            <a:r>
              <a:rPr lang="en-IN" dirty="0"/>
              <a:t> </a:t>
            </a:r>
            <a:r>
              <a:rPr lang="en-IN" dirty="0" err="1"/>
              <a:t>ಚಿಹ್ನೆ</a:t>
            </a:r>
            <a:r>
              <a:rPr lang="en-IN" dirty="0"/>
              <a:t> </a:t>
            </a:r>
            <a:r>
              <a:rPr lang="en-IN" dirty="0" err="1"/>
              <a:t>ಉಪಯೋಗಿಸುವಂತಿಲ್ಲ</a:t>
            </a:r>
            <a:r>
              <a:rPr lang="en-IN" dirty="0"/>
              <a:t> ( </a:t>
            </a:r>
            <a:r>
              <a:rPr lang="en-IN" dirty="0" err="1"/>
              <a:t>ಅಂಡರ್ಸ್ಕೋರ್</a:t>
            </a:r>
            <a:r>
              <a:rPr lang="en-IN" dirty="0"/>
              <a:t> ‘ _ ‘</a:t>
            </a:r>
            <a:r>
              <a:rPr lang="en-IN" dirty="0" err="1"/>
              <a:t>ಹೊರತುಪಡಿಸಿ</a:t>
            </a:r>
            <a:r>
              <a:rPr lang="en-IN" dirty="0"/>
              <a:t> )</a:t>
            </a:r>
          </a:p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ತಪ್ಪು</a:t>
            </a:r>
            <a:r>
              <a:rPr lang="en-IN" dirty="0"/>
              <a:t> : total amount </a:t>
            </a:r>
          </a:p>
          <a:p>
            <a:r>
              <a:rPr lang="en-IN" dirty="0"/>
              <a:t>	  </a:t>
            </a:r>
            <a:r>
              <a:rPr lang="en-IN" dirty="0" err="1"/>
              <a:t>total@amount</a:t>
            </a:r>
            <a:r>
              <a:rPr lang="en-IN" dirty="0"/>
              <a:t> </a:t>
            </a:r>
          </a:p>
          <a:p>
            <a:r>
              <a:rPr lang="en-IN" dirty="0"/>
              <a:t>	  total*amount </a:t>
            </a:r>
          </a:p>
          <a:p>
            <a:endParaRPr lang="en-IN" dirty="0"/>
          </a:p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ಸರಿ</a:t>
            </a:r>
            <a:r>
              <a:rPr lang="en-IN" dirty="0"/>
              <a:t> : </a:t>
            </a:r>
            <a:r>
              <a:rPr lang="en-IN" dirty="0" err="1"/>
              <a:t>total_amount</a:t>
            </a:r>
            <a:endParaRPr lang="en-IN" dirty="0"/>
          </a:p>
          <a:p>
            <a:r>
              <a:rPr lang="en-IN" dirty="0"/>
              <a:t>	_</a:t>
            </a:r>
            <a:r>
              <a:rPr lang="en-IN" dirty="0" err="1"/>
              <a:t>total_amount</a:t>
            </a:r>
            <a:endParaRPr lang="en-IN" dirty="0"/>
          </a:p>
          <a:p>
            <a:r>
              <a:rPr lang="en-IN" dirty="0"/>
              <a:t>	total200amount</a:t>
            </a:r>
          </a:p>
          <a:p>
            <a:endParaRPr lang="en-IN" dirty="0"/>
          </a:p>
          <a:p>
            <a:r>
              <a:rPr lang="en-IN" dirty="0"/>
              <a:t>6. </a:t>
            </a:r>
            <a:r>
              <a:rPr lang="kn-IN" dirty="0"/>
              <a:t>ಆದಷ್ಟು ಅರ್ಥಪೂರ್ಣ ಮತ್ತು ತುಂಬಾ ಉದ್ದವಿರದ ವೇರಿಯೇಬಲ್ ಹೆಸರನ್ನು ಬಳಸಿ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90978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44D846-D6CF-4CEB-A2C2-FD250E50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77" y="1293103"/>
            <a:ext cx="9399869" cy="5138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A1CEA-6077-48A1-94CB-23FAEE961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53" y="708886"/>
            <a:ext cx="9564366" cy="613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96A9B5-4C67-457D-8B57-874B3CD2D352}"/>
              </a:ext>
            </a:extLst>
          </p:cNvPr>
          <p:cNvSpPr txBox="1"/>
          <p:nvPr/>
        </p:nvSpPr>
        <p:spPr>
          <a:xfrm>
            <a:off x="519634" y="142034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600" dirty="0"/>
              <a:t>ದತ್ತಾಂಶ ಪ್ರಕಾರಗಳ ಗಾತ್ರ</a:t>
            </a:r>
            <a:endParaRPr lang="en-IN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3047C-9B25-46AB-BDF5-C0E0A4457237}"/>
              </a:ext>
            </a:extLst>
          </p:cNvPr>
          <p:cNvSpPr txBox="1"/>
          <p:nvPr/>
        </p:nvSpPr>
        <p:spPr>
          <a:xfrm>
            <a:off x="6959278" y="1293103"/>
            <a:ext cx="50256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b="1" dirty="0"/>
              <a:t>ಯಾವುದೇ ವೇರಿಯೇಬಲ್  </a:t>
            </a:r>
            <a:r>
              <a:rPr lang="en-IN" sz="1400" b="1" dirty="0"/>
              <a:t>char </a:t>
            </a:r>
            <a:r>
              <a:rPr lang="kn-IN" sz="1400" b="1" dirty="0"/>
              <a:t>ಅಥವಾ </a:t>
            </a:r>
            <a:r>
              <a:rPr lang="en-IN" sz="1400" b="1" dirty="0"/>
              <a:t>unsigned char </a:t>
            </a:r>
            <a:r>
              <a:rPr lang="kn-IN" sz="1400" b="1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sz="1400" b="1" dirty="0"/>
              <a:t>1</a:t>
            </a:r>
            <a:r>
              <a:rPr lang="kn-IN" sz="1400" b="1" dirty="0"/>
              <a:t> ಬೈಟ್ ಆಗಿರುತ್ತದೆ</a:t>
            </a:r>
            <a:endParaRPr lang="en-IN" sz="1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4B12B-D9D8-415E-90F5-A8D7CEE68D9F}"/>
              </a:ext>
            </a:extLst>
          </p:cNvPr>
          <p:cNvSpPr/>
          <p:nvPr/>
        </p:nvSpPr>
        <p:spPr>
          <a:xfrm>
            <a:off x="8900932" y="2361235"/>
            <a:ext cx="2928395" cy="32036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>
                <a:solidFill>
                  <a:srgbClr val="FFFF00"/>
                </a:solidFill>
              </a:rPr>
              <a:t>ಇಲ್ಲಿ ಉಲ್ಲೇಖಿಸಲಾದ ಡೇಟಾ ಪ್ರಕಾರದ ಗಾತ್ರಗಳು </a:t>
            </a:r>
            <a:r>
              <a:rPr lang="kn-IN" sz="1800" dirty="0"/>
              <a:t>ಆರ್ಡ್ವೀನೋ</a:t>
            </a:r>
            <a:r>
              <a:rPr lang="kn-IN" dirty="0">
                <a:solidFill>
                  <a:srgbClr val="FFFF00"/>
                </a:solidFill>
              </a:rPr>
              <a:t> </a:t>
            </a:r>
            <a:r>
              <a:rPr lang="kn-IN" dirty="0">
                <a:solidFill>
                  <a:schemeClr val="bg1"/>
                </a:solidFill>
              </a:rPr>
              <a:t>ಉನೋ</a:t>
            </a:r>
            <a:r>
              <a:rPr lang="kn-IN" dirty="0">
                <a:solidFill>
                  <a:srgbClr val="FFFF00"/>
                </a:solidFill>
              </a:rPr>
              <a:t> ಬೋರ್ಡ್ ಮತ್ತು ಅದರ ಕಂಪೈಲರ್‌ಗೆ ನಿರ್ದಿಷ್ಟವಾಗಿವೆ. ಒಂದು ವೇಳೆ ನೀವು  ಬಳಸುತ್ತಿರುವ ಬೋರ್ಡ್ ಮತ್ತು ಕಂಪೈಲರ್ </a:t>
            </a:r>
            <a:r>
              <a:rPr lang="kn-IN" b="0" i="0" u="none" strike="noStrike" dirty="0">
                <a:solidFill>
                  <a:srgbClr val="FFFF00"/>
                </a:solidFill>
                <a:effectLst/>
                <a:latin typeface="system-ui"/>
              </a:rPr>
              <a:t>ಭಿನ್ನ</a:t>
            </a:r>
            <a:endParaRPr lang="kn-IN" b="0" i="0" dirty="0">
              <a:solidFill>
                <a:srgbClr val="FFFF00"/>
              </a:solidFill>
              <a:effectLst/>
              <a:latin typeface="system-ui"/>
            </a:endParaRPr>
          </a:p>
          <a:p>
            <a:pPr algn="ctr"/>
            <a:r>
              <a:rPr lang="kn-IN" dirty="0">
                <a:solidFill>
                  <a:srgbClr val="FFFF00"/>
                </a:solidFill>
              </a:rPr>
              <a:t>ವಾಗಿದ್ದರೆ , ಇಲ್ಲಿ ಪಟ್ಟಿಮಾಡಿರುವ ಕೆಲವು </a:t>
            </a:r>
          </a:p>
          <a:p>
            <a:pPr algn="ctr"/>
            <a:r>
              <a:rPr lang="kn-IN" dirty="0">
                <a:solidFill>
                  <a:srgbClr val="FFFF00"/>
                </a:solidFill>
              </a:rPr>
              <a:t>ದತ್ತಾಂಶ ಪ್ರಕಾರದ ಗಾತ್ರಗಳು ಭಿನ್ನವಾಗಿರಬಹುದು 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4B6DAD-B31F-495C-AE98-53BB8FBF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4997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6CC3C-9E57-4032-AC32-3DBAB3B7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/>
              <a:t>Copyright © 2020-21 BHARATI SOFTWARE All Rights Reserved</a:t>
            </a:r>
            <a:endParaRPr lang="en-IN" sz="110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D2E6E40-C281-42ED-92FA-F8FBCD48B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83370"/>
              </p:ext>
            </p:extLst>
          </p:nvPr>
        </p:nvGraphicFramePr>
        <p:xfrm>
          <a:off x="312805" y="1506266"/>
          <a:ext cx="11566389" cy="704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031">
                  <a:extLst>
                    <a:ext uri="{9D8B030D-6E8A-4147-A177-3AD203B41FA5}">
                      <a16:colId xmlns:a16="http://schemas.microsoft.com/office/drawing/2014/main" val="3427700237"/>
                    </a:ext>
                  </a:extLst>
                </a:gridCol>
                <a:gridCol w="3295189">
                  <a:extLst>
                    <a:ext uri="{9D8B030D-6E8A-4147-A177-3AD203B41FA5}">
                      <a16:colId xmlns:a16="http://schemas.microsoft.com/office/drawing/2014/main" val="2925830159"/>
                    </a:ext>
                  </a:extLst>
                </a:gridCol>
                <a:gridCol w="5583169">
                  <a:extLst>
                    <a:ext uri="{9D8B030D-6E8A-4147-A177-3AD203B41FA5}">
                      <a16:colId xmlns:a16="http://schemas.microsoft.com/office/drawing/2014/main" val="39198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n-IN" sz="1800" dirty="0"/>
                        <a:t>ದತ್ತಾಂಶ ಪ್ರಕಾರ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ಗಾತ್ರ</a:t>
                      </a:r>
                      <a:endParaRPr lang="en-IN" sz="1800" dirty="0"/>
                    </a:p>
                    <a:p>
                      <a:r>
                        <a:rPr lang="en-IN" sz="1800" dirty="0"/>
                        <a:t>(</a:t>
                      </a:r>
                      <a:r>
                        <a:rPr lang="kn-IN" sz="1800" dirty="0"/>
                        <a:t>ಬೈಟ್ಸ್ ಗಳಲ್ಲಿ </a:t>
                      </a:r>
                      <a:r>
                        <a:rPr lang="en-IN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ವ್ಯಾಪ್ತಿ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10688"/>
                  </a:ext>
                </a:extLst>
              </a:tr>
              <a:tr h="3302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char</a:t>
                      </a:r>
                    </a:p>
                    <a:p>
                      <a:r>
                        <a:rPr lang="en-IN" sz="1800" dirty="0"/>
                        <a:t>unsigned char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</a:p>
                    <a:p>
                      <a:r>
                        <a:rPr lang="en-IN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127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ವರೆಗೆ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687370"/>
                  </a:ext>
                </a:extLst>
              </a:tr>
              <a:tr h="3302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 </a:t>
                      </a:r>
                      <a:r>
                        <a:rPr lang="kn-IN" sz="1800" dirty="0"/>
                        <a:t>ಯಿಂದ  </a:t>
                      </a:r>
                      <a:r>
                        <a:rPr lang="en-IN" sz="1800" dirty="0"/>
                        <a:t>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00739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 err="1"/>
                        <a:t>wchar_t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783884"/>
                  </a:ext>
                </a:extLst>
              </a:tr>
              <a:tr h="3302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Int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unsigned int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05109"/>
                  </a:ext>
                </a:extLst>
              </a:tr>
              <a:tr h="5778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65,535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751176"/>
                  </a:ext>
                </a:extLst>
              </a:tr>
              <a:tr h="3302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short  int</a:t>
                      </a:r>
                    </a:p>
                    <a:p>
                      <a:r>
                        <a:rPr lang="en-IN" sz="1800" dirty="0"/>
                        <a:t>unsigned short int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2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-32,768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32,767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51725"/>
                  </a:ext>
                </a:extLst>
              </a:tr>
              <a:tr h="57785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65,535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51638"/>
                  </a:ext>
                </a:extLst>
              </a:tr>
              <a:tr h="3525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long int</a:t>
                      </a:r>
                    </a:p>
                    <a:p>
                      <a:r>
                        <a:rPr lang="en-IN" sz="1800" dirty="0"/>
                        <a:t>unsigned long int 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-2,147,483,648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2,147,483,647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845137"/>
                  </a:ext>
                </a:extLst>
              </a:tr>
              <a:tr h="473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4,294,967,295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85548"/>
                  </a:ext>
                </a:extLst>
              </a:tr>
              <a:tr h="352500"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long </a:t>
                      </a:r>
                      <a:r>
                        <a:rPr lang="en-IN" sz="1800" dirty="0" err="1"/>
                        <a:t>long</a:t>
                      </a:r>
                      <a:r>
                        <a:rPr lang="en-IN" sz="1800" dirty="0"/>
                        <a:t> int</a:t>
                      </a:r>
                    </a:p>
                    <a:p>
                      <a:r>
                        <a:rPr lang="en-IN" sz="1800" dirty="0"/>
                        <a:t>unsigned long </a:t>
                      </a:r>
                      <a:r>
                        <a:rPr lang="en-IN" sz="1800" dirty="0" err="1"/>
                        <a:t>long</a:t>
                      </a:r>
                      <a:r>
                        <a:rPr lang="en-IN" sz="1800" dirty="0"/>
                        <a:t> int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N" sz="1800" dirty="0"/>
                        <a:t>8</a:t>
                      </a:r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-9223372036854775808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9223372036854775807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561161"/>
                  </a:ext>
                </a:extLst>
              </a:tr>
              <a:tr h="473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18446744073709551615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1951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-3.4028235E+38 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dirty="0"/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3.4028235E+38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982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double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-3.4028235E+38 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dirty="0"/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3.4028235E+38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6749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long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-3.4028235E+38  </a:t>
                      </a:r>
                      <a:r>
                        <a:rPr lang="kn-IN" sz="1800" dirty="0"/>
                        <a:t>ಯಿಂದ</a:t>
                      </a:r>
                      <a:r>
                        <a:rPr lang="en-IN" sz="1800" dirty="0"/>
                        <a:t>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3.4028235E+38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56324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IN" sz="1800" dirty="0"/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0  </a:t>
                      </a:r>
                      <a:r>
                        <a:rPr lang="kn-IN" sz="1800" dirty="0"/>
                        <a:t>ಅಥವಾ </a:t>
                      </a:r>
                      <a:r>
                        <a:rPr lang="en-IN" sz="1800" dirty="0"/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3030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A4A454-F721-4B80-8AA2-4159FE5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735" y="2918506"/>
            <a:ext cx="6206707" cy="582729"/>
          </a:xfrm>
        </p:spPr>
        <p:txBody>
          <a:bodyPr>
            <a:normAutofit/>
          </a:bodyPr>
          <a:lstStyle/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7382180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BE4D-D971-462D-8812-8F69321A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08" y="168878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ಪೂರ್ಣಾಂಕ ದತ್ತಾಂಶ</a:t>
            </a:r>
            <a:r>
              <a:rPr lang="en-IN" sz="4000" dirty="0"/>
              <a:t> </a:t>
            </a:r>
            <a:r>
              <a:rPr lang="kn-IN" sz="4000" dirty="0"/>
              <a:t>ಪ್ರಕಾರ : </a:t>
            </a:r>
            <a:r>
              <a:rPr lang="en-IN" sz="4000" dirty="0"/>
              <a:t>char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694C6-8935-4BE2-8A27-69FA727DA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608" y="1880511"/>
            <a:ext cx="11115202" cy="2028708"/>
          </a:xfrm>
        </p:spPr>
        <p:txBody>
          <a:bodyPr>
            <a:normAutofit lnSpcReduction="10000"/>
          </a:bodyPr>
          <a:lstStyle/>
          <a:p>
            <a:r>
              <a:rPr lang="kn-IN" sz="1800" dirty="0"/>
              <a:t>ಏಕ ಅಕ್ಷರವನ್ನು ಪ್ರತಿನಿಧಿಸಲು  ಬಳಸಬಹುದಾದ ಒಂದು ಪೂರ್ಣಾಂಕ ದತ್ತಾಂಶ ಪ್ರಕಾರವಾಗಿದೆ</a:t>
            </a:r>
            <a:r>
              <a:rPr lang="en-IN" sz="1800" dirty="0"/>
              <a:t> (Integer data type)</a:t>
            </a:r>
            <a:endParaRPr lang="kn-IN" sz="1800" dirty="0"/>
          </a:p>
          <a:p>
            <a:r>
              <a:rPr lang="en-IN" sz="1800" dirty="0"/>
              <a:t>ASCII </a:t>
            </a:r>
            <a:r>
              <a:rPr lang="kn-IN" sz="1800" dirty="0"/>
              <a:t>ಕೋಡ್ ಬಳಸಿ ಪ್ರತಿನಿಧಿಸುವ ಅಕ್ಷರಗಳಿಗೆ ಮಾತ್ರ </a:t>
            </a:r>
            <a:r>
              <a:rPr lang="en-IN" sz="1800" dirty="0"/>
              <a:t>char </a:t>
            </a:r>
            <a:r>
              <a:rPr lang="kn-IN" sz="1800" dirty="0"/>
              <a:t>ದತ್ತಾಂಶ ಪ್ರಕಾರವನ್ನು ಬಳಸಬಹುದಾಗಿದೆ </a:t>
            </a:r>
          </a:p>
          <a:p>
            <a:r>
              <a:rPr lang="kn-IN" sz="1800" dirty="0"/>
              <a:t>ಈ ದತ್ತಾಂಶ ಪ್ರಕಾರದ ವೇರಿಯೇಬಲ್ ಮೆಮೊರಿಯಲ್ಲಿ ೧ ಬೈಟ್ ಬಳಸಿಕೊಳ್ಳುತ್ತದೆ </a:t>
            </a:r>
            <a:endParaRPr lang="en-IN" sz="1800" dirty="0"/>
          </a:p>
          <a:p>
            <a:r>
              <a:rPr lang="kn-IN" sz="1800" dirty="0"/>
              <a:t>ಇದನ್ನು </a:t>
            </a:r>
            <a:r>
              <a:rPr lang="en-IN" sz="1800" dirty="0"/>
              <a:t>1</a:t>
            </a:r>
            <a:r>
              <a:rPr lang="kn-IN" sz="1800" dirty="0"/>
              <a:t> ಬೈಟ್ ಚಿಹ್ನೆ ಸಹಿತ ಪೂರ್ಣಾಂಕ</a:t>
            </a:r>
            <a:r>
              <a:rPr lang="en-IN" sz="1800" dirty="0"/>
              <a:t> </a:t>
            </a:r>
            <a:r>
              <a:rPr lang="kn-IN" sz="1800" dirty="0"/>
              <a:t>ದತ್ತಾಂಶವನ್ನು ಸಂಗ್ರಹಿಸಲು ಕೂಡ ಉಪಯೋಗಿಸಬಹುದು </a:t>
            </a:r>
            <a:r>
              <a:rPr lang="en-IN" sz="1800" dirty="0"/>
              <a:t>(1 byte signed integer data)</a:t>
            </a:r>
            <a:endParaRPr lang="kn-IN" sz="1800" dirty="0"/>
          </a:p>
          <a:p>
            <a:r>
              <a:rPr lang="en-IN" sz="1800" dirty="0"/>
              <a:t>char </a:t>
            </a:r>
            <a:r>
              <a:rPr lang="kn-IN" sz="1800" dirty="0"/>
              <a:t>ದತ್ತಾಂಶ ಪ್ರಕಾರದ  ಗಾತ್ರ  ನೀವು ಉಪಯೋಗಿಸುವ ಕಂಪೈಲರ್ ಮತ್ತು ಬಳಸುತ್ತಿರುವ ಹಾರ್ಡ್ವೇರ್ ಸಂರಚನೆಯ ಮೇಲೆ ಅವಲಂಬಿತವಾಗಿಲ್ಲ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2CC83-A45D-4486-8859-2EE2E0B50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051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66F1BD9B-5779-497D-A9CE-DBC7519B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46" y="2034781"/>
            <a:ext cx="3719307" cy="20102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AD288-EC13-499F-9186-106DAEAFF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53E4F-CABB-40E8-A2EE-7A64A6BA7C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20904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0B9A60-F4A8-4277-9A04-611C351CBFF3}"/>
              </a:ext>
            </a:extLst>
          </p:cNvPr>
          <p:cNvCxnSpPr>
            <a:cxnSpLocks/>
          </p:cNvCxnSpPr>
          <p:nvPr/>
        </p:nvCxnSpPr>
        <p:spPr>
          <a:xfrm>
            <a:off x="9915144" y="3495040"/>
            <a:ext cx="0" cy="60147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35D1BE-834D-485B-9A34-4502B064FCCB}"/>
              </a:ext>
            </a:extLst>
          </p:cNvPr>
          <p:cNvCxnSpPr>
            <a:cxnSpLocks/>
          </p:cNvCxnSpPr>
          <p:nvPr/>
        </p:nvCxnSpPr>
        <p:spPr>
          <a:xfrm>
            <a:off x="9543288" y="3495040"/>
            <a:ext cx="0" cy="37592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9F034A-991C-4E43-A5CF-1710E5C64EF4}"/>
              </a:ext>
            </a:extLst>
          </p:cNvPr>
          <p:cNvCxnSpPr>
            <a:cxnSpLocks/>
          </p:cNvCxnSpPr>
          <p:nvPr/>
        </p:nvCxnSpPr>
        <p:spPr>
          <a:xfrm flipH="1" flipV="1">
            <a:off x="5300472" y="3870961"/>
            <a:ext cx="4242818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D20348-F48F-4B80-9223-9EE3C8B63662}"/>
              </a:ext>
            </a:extLst>
          </p:cNvPr>
          <p:cNvCxnSpPr>
            <a:cxnSpLocks/>
          </p:cNvCxnSpPr>
          <p:nvPr/>
        </p:nvCxnSpPr>
        <p:spPr>
          <a:xfrm>
            <a:off x="5300472" y="3189605"/>
            <a:ext cx="0" cy="68135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1C7AAC-C7D6-4807-906E-947DC703CDE5}"/>
              </a:ext>
            </a:extLst>
          </p:cNvPr>
          <p:cNvCxnSpPr>
            <a:cxnSpLocks/>
          </p:cNvCxnSpPr>
          <p:nvPr/>
        </p:nvCxnSpPr>
        <p:spPr>
          <a:xfrm flipH="1" flipV="1">
            <a:off x="4157980" y="4096514"/>
            <a:ext cx="5757164" cy="1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E94B9B-1ABB-47B2-8269-5C261FE3463F}"/>
              </a:ext>
            </a:extLst>
          </p:cNvPr>
          <p:cNvCxnSpPr>
            <a:cxnSpLocks/>
          </p:cNvCxnSpPr>
          <p:nvPr/>
        </p:nvCxnSpPr>
        <p:spPr>
          <a:xfrm>
            <a:off x="4157980" y="3530282"/>
            <a:ext cx="0" cy="56623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A07389B-B394-4FEF-BFD2-AF5A84D9E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1" y="672202"/>
            <a:ext cx="1057274" cy="149488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83B5B-5DDD-4936-A343-53402D335558}"/>
              </a:ext>
            </a:extLst>
          </p:cNvPr>
          <p:cNvCxnSpPr>
            <a:cxnSpLocks/>
          </p:cNvCxnSpPr>
          <p:nvPr/>
        </p:nvCxnSpPr>
        <p:spPr>
          <a:xfrm flipH="1">
            <a:off x="1264793" y="2110395"/>
            <a:ext cx="1978724" cy="50484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7E2C1-52F9-4FB8-BD17-8D174F4C87B4}"/>
              </a:ext>
            </a:extLst>
          </p:cNvPr>
          <p:cNvCxnSpPr>
            <a:cxnSpLocks/>
          </p:cNvCxnSpPr>
          <p:nvPr/>
        </p:nvCxnSpPr>
        <p:spPr>
          <a:xfrm flipH="1">
            <a:off x="1584958" y="1914023"/>
            <a:ext cx="2352042" cy="5048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EBE9C3-9732-44B4-9DC5-07D8F9639974}"/>
              </a:ext>
            </a:extLst>
          </p:cNvPr>
          <p:cNvCxnSpPr>
            <a:cxnSpLocks/>
          </p:cNvCxnSpPr>
          <p:nvPr/>
        </p:nvCxnSpPr>
        <p:spPr>
          <a:xfrm>
            <a:off x="3918712" y="1886902"/>
            <a:ext cx="0" cy="63277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AB620A-28F2-4B34-B84A-B4CEDF2DDF03}"/>
              </a:ext>
            </a:extLst>
          </p:cNvPr>
          <p:cNvCxnSpPr>
            <a:cxnSpLocks/>
          </p:cNvCxnSpPr>
          <p:nvPr/>
        </p:nvCxnSpPr>
        <p:spPr>
          <a:xfrm>
            <a:off x="3261932" y="2084165"/>
            <a:ext cx="0" cy="67237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65CC812-2C80-423C-A92E-CA15FF018C4B}"/>
              </a:ext>
            </a:extLst>
          </p:cNvPr>
          <p:cNvSpPr/>
          <p:nvPr/>
        </p:nvSpPr>
        <p:spPr>
          <a:xfrm>
            <a:off x="589279" y="4599673"/>
            <a:ext cx="7018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೧) </a:t>
            </a:r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ಬಟನ್‌ನ</a:t>
            </a:r>
            <a:r>
              <a:rPr lang="en-IN" dirty="0"/>
              <a:t> </a:t>
            </a:r>
            <a:r>
              <a:rPr lang="en-IN" dirty="0" err="1"/>
              <a:t>ಸ್ಥಿತಿಯನ್ನು</a:t>
            </a:r>
            <a:r>
              <a:rPr lang="en-IN" dirty="0"/>
              <a:t> </a:t>
            </a:r>
            <a:r>
              <a:rPr lang="en-IN" dirty="0" err="1"/>
              <a:t>ತಿಳಿಯಬೇಕು</a:t>
            </a:r>
            <a:r>
              <a:rPr lang="en-IN" dirty="0"/>
              <a:t> </a:t>
            </a:r>
          </a:p>
          <a:p>
            <a:r>
              <a:rPr lang="en-IN" dirty="0"/>
              <a:t>೨) </a:t>
            </a:r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ED3E655-DD84-4B0B-94ED-26F28A05B4FC}"/>
              </a:ext>
            </a:extLst>
          </p:cNvPr>
          <p:cNvCxnSpPr/>
          <p:nvPr/>
        </p:nvCxnSpPr>
        <p:spPr>
          <a:xfrm>
            <a:off x="2471899" y="4988052"/>
            <a:ext cx="362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4A81F4A-EDB4-4B2B-83BF-1C4C05C70705}"/>
              </a:ext>
            </a:extLst>
          </p:cNvPr>
          <p:cNvSpPr/>
          <p:nvPr/>
        </p:nvSpPr>
        <p:spPr>
          <a:xfrm>
            <a:off x="2834630" y="48778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ಒತ್ತಿದ್ದರೆ</a:t>
            </a:r>
            <a:r>
              <a:rPr lang="en-IN" dirty="0"/>
              <a:t>  , </a:t>
            </a:r>
            <a:r>
              <a:rPr lang="kn-IN" dirty="0"/>
              <a:t>ಎಲ್ .ಇ .ಡಿ</a:t>
            </a:r>
            <a:r>
              <a:rPr lang="en-IN" dirty="0"/>
              <a:t>  </a:t>
            </a:r>
            <a:r>
              <a:rPr lang="en-IN" dirty="0" err="1"/>
              <a:t>ದೀಪವನ್ನು</a:t>
            </a:r>
            <a:r>
              <a:rPr lang="en-IN" dirty="0"/>
              <a:t> </a:t>
            </a:r>
            <a:r>
              <a:rPr lang="en-IN" dirty="0" err="1"/>
              <a:t>ಬೆಳಗಿಸಬೇಕು</a:t>
            </a:r>
            <a:r>
              <a:rPr lang="en-IN" dirty="0"/>
              <a:t> </a:t>
            </a:r>
          </a:p>
          <a:p>
            <a:r>
              <a:rPr lang="en-IN" dirty="0" err="1"/>
              <a:t>ಒತ್ತಿರಿರದಿದ್ದರೆ</a:t>
            </a:r>
            <a:r>
              <a:rPr lang="en-IN" dirty="0"/>
              <a:t>  , </a:t>
            </a:r>
            <a:r>
              <a:rPr lang="kn-IN" dirty="0"/>
              <a:t>ಎಲ್ .ಇ .ಡಿ</a:t>
            </a:r>
            <a:r>
              <a:rPr lang="en-IN" dirty="0"/>
              <a:t>  </a:t>
            </a:r>
            <a:r>
              <a:rPr lang="en-IN" dirty="0" err="1"/>
              <a:t>ದೀಪವನ್ನು</a:t>
            </a:r>
            <a:r>
              <a:rPr lang="en-IN" dirty="0"/>
              <a:t> </a:t>
            </a:r>
            <a:r>
              <a:rPr lang="kn-IN" dirty="0"/>
              <a:t>ಆರಿಸಬೇಕು</a:t>
            </a:r>
            <a:endParaRPr lang="en-IN" dirty="0"/>
          </a:p>
          <a:p>
            <a:endParaRPr lang="en-IN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E0483DE-B207-4D42-A384-04F497C3C704}"/>
              </a:ext>
            </a:extLst>
          </p:cNvPr>
          <p:cNvCxnSpPr>
            <a:cxnSpLocks/>
          </p:cNvCxnSpPr>
          <p:nvPr/>
        </p:nvCxnSpPr>
        <p:spPr>
          <a:xfrm>
            <a:off x="2471899" y="5009922"/>
            <a:ext cx="422517" cy="275572"/>
          </a:xfrm>
          <a:prstGeom prst="bentConnector3">
            <a:avLst>
              <a:gd name="adj1" fmla="val 383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7BB6868-713A-494F-A987-698E4479E0AC}"/>
              </a:ext>
            </a:extLst>
          </p:cNvPr>
          <p:cNvCxnSpPr/>
          <p:nvPr/>
        </p:nvCxnSpPr>
        <p:spPr>
          <a:xfrm>
            <a:off x="1763395" y="447040"/>
            <a:ext cx="0" cy="7620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1FB06D3-12A5-4C2B-BAD4-4D504A4AFB23}"/>
              </a:ext>
            </a:extLst>
          </p:cNvPr>
          <p:cNvCxnSpPr>
            <a:cxnSpLocks/>
          </p:cNvCxnSpPr>
          <p:nvPr/>
        </p:nvCxnSpPr>
        <p:spPr>
          <a:xfrm flipV="1">
            <a:off x="589279" y="447040"/>
            <a:ext cx="0" cy="77279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C114DC-1276-4C70-A514-5EF84AE073DD}"/>
              </a:ext>
            </a:extLst>
          </p:cNvPr>
          <p:cNvSpPr/>
          <p:nvPr/>
        </p:nvSpPr>
        <p:spPr>
          <a:xfrm>
            <a:off x="1764600" y="624702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sp>
        <p:nvSpPr>
          <p:cNvPr id="4096" name="Rectangle 4095">
            <a:extLst>
              <a:ext uri="{FF2B5EF4-FFF2-40B4-BE49-F238E27FC236}">
                <a16:creationId xmlns:a16="http://schemas.microsoft.com/office/drawing/2014/main" id="{321339F2-106B-404E-A3FC-82CEA3839898}"/>
              </a:ext>
            </a:extLst>
          </p:cNvPr>
          <p:cNvSpPr/>
          <p:nvPr/>
        </p:nvSpPr>
        <p:spPr>
          <a:xfrm>
            <a:off x="54665" y="624702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ಬಿಡು</a:t>
            </a:r>
            <a:r>
              <a:rPr lang="en-IN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3BC467-8641-4446-AA60-379B557E5994}"/>
              </a:ext>
            </a:extLst>
          </p:cNvPr>
          <p:cNvSpPr/>
          <p:nvPr/>
        </p:nvSpPr>
        <p:spPr>
          <a:xfrm>
            <a:off x="469965" y="83610"/>
            <a:ext cx="1529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ಬಟನ್‌ನ</a:t>
            </a:r>
            <a:r>
              <a:rPr lang="en-IN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26E7E-2C7C-4011-A547-DF4839323C7A}"/>
              </a:ext>
            </a:extLst>
          </p:cNvPr>
          <p:cNvSpPr/>
          <p:nvPr/>
        </p:nvSpPr>
        <p:spPr>
          <a:xfrm>
            <a:off x="2267818" y="1501295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8624AD-BE07-400B-9040-C378C6DDF6FA}"/>
              </a:ext>
            </a:extLst>
          </p:cNvPr>
          <p:cNvSpPr/>
          <p:nvPr/>
        </p:nvSpPr>
        <p:spPr>
          <a:xfrm>
            <a:off x="7477650" y="351298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00725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B37-ECDE-47A0-9EF2-0282ADE62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872"/>
            <a:ext cx="3525456" cy="861791"/>
          </a:xfrm>
        </p:spPr>
        <p:txBody>
          <a:bodyPr>
            <a:normAutofit/>
          </a:bodyPr>
          <a:lstStyle/>
          <a:p>
            <a:r>
              <a:rPr lang="kn-IN" sz="4000" dirty="0"/>
              <a:t>ಆಸ್ಕಿ</a:t>
            </a:r>
            <a:r>
              <a:rPr lang="en-IN" sz="4000" dirty="0"/>
              <a:t>(ASCII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BC89-95C8-45DB-86BF-61E0D60C3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097"/>
            <a:ext cx="10111451" cy="1603375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rgbClr val="FF0000"/>
                </a:solidFill>
              </a:rPr>
              <a:t>A</a:t>
            </a:r>
            <a:r>
              <a:rPr lang="en-IN" sz="1800" dirty="0"/>
              <a:t>merican </a:t>
            </a:r>
            <a:r>
              <a:rPr lang="en-IN" sz="1800" dirty="0">
                <a:solidFill>
                  <a:srgbClr val="FF0000"/>
                </a:solidFill>
              </a:rPr>
              <a:t>S</a:t>
            </a:r>
            <a:r>
              <a:rPr lang="en-IN" sz="1800" dirty="0"/>
              <a:t>tandard </a:t>
            </a:r>
            <a:r>
              <a:rPr lang="en-IN" sz="1800" dirty="0">
                <a:solidFill>
                  <a:srgbClr val="FF0000"/>
                </a:solidFill>
              </a:rPr>
              <a:t>C</a:t>
            </a:r>
            <a:r>
              <a:rPr lang="en-IN" sz="1800" dirty="0"/>
              <a:t>ode for </a:t>
            </a:r>
            <a:r>
              <a:rPr lang="en-IN" sz="1800" dirty="0">
                <a:solidFill>
                  <a:srgbClr val="FF0000"/>
                </a:solidFill>
              </a:rPr>
              <a:t>I</a:t>
            </a:r>
            <a:r>
              <a:rPr lang="en-IN" sz="1800" dirty="0"/>
              <a:t>nformation </a:t>
            </a:r>
            <a:r>
              <a:rPr lang="en-IN" sz="1800" dirty="0">
                <a:solidFill>
                  <a:srgbClr val="FF0000"/>
                </a:solidFill>
              </a:rPr>
              <a:t>I</a:t>
            </a:r>
            <a:r>
              <a:rPr lang="en-IN" sz="1800" dirty="0"/>
              <a:t>nterchange </a:t>
            </a:r>
            <a:r>
              <a:rPr lang="kn-IN" sz="1800" dirty="0"/>
              <a:t>ಇದರ ಸಂಕ್ಷಿಪ್ತ ರೂಪ </a:t>
            </a:r>
            <a:endParaRPr lang="en-IN" sz="1800" dirty="0"/>
          </a:p>
          <a:p>
            <a:r>
              <a:rPr lang="kn-IN" sz="1800" dirty="0"/>
              <a:t>ಅಮೇರಿಕನ್ ನ್ಯಾಷನಲ್ ಸ್ಟ್ಯಾಂಡರ್ಡ್ಸ್ ಇನ್ಸ್ಟಿಟ್ಯೂಟ್ (</a:t>
            </a:r>
            <a:r>
              <a:rPr lang="en-IN" sz="1800" dirty="0"/>
              <a:t>ANSI</a:t>
            </a:r>
            <a:r>
              <a:rPr lang="kn-IN" sz="1800" dirty="0"/>
              <a:t>), </a:t>
            </a:r>
            <a:r>
              <a:rPr lang="en-IN" sz="1800" dirty="0"/>
              <a:t>ASCII</a:t>
            </a:r>
            <a:r>
              <a:rPr lang="kn-IN" sz="1800" dirty="0"/>
              <a:t> ಕೋಡ್‌ಗಳನ್ನು ಅಭಿವೃದ್ಧಿಪಡಿಸಿದೆ.</a:t>
            </a:r>
          </a:p>
          <a:p>
            <a:r>
              <a:rPr lang="en-IN" sz="1800" dirty="0"/>
              <a:t>ASCII </a:t>
            </a:r>
            <a:r>
              <a:rPr lang="kn-IN" sz="1800" dirty="0"/>
              <a:t>ಯಲ್ಲಿ  </a:t>
            </a:r>
            <a:r>
              <a:rPr lang="en-IN" sz="1800" dirty="0"/>
              <a:t>128</a:t>
            </a:r>
            <a:r>
              <a:rPr lang="kn-IN" sz="1800" dirty="0"/>
              <a:t> ವಿಭಿನ್ನ ಅಕ್ಷರಗಳನ್ನು ಸಂಕೇತೀಕರಣ(</a:t>
            </a:r>
            <a:r>
              <a:rPr lang="en-IN" sz="1800" dirty="0"/>
              <a:t>7 bit encoding)  </a:t>
            </a:r>
            <a:r>
              <a:rPr lang="kn-IN" sz="1800" dirty="0"/>
              <a:t>ಗೊಳಿಸಲಾಗಿದೆ .</a:t>
            </a:r>
            <a:endParaRPr lang="en-IN" sz="1800" dirty="0"/>
          </a:p>
          <a:p>
            <a:r>
              <a:rPr lang="kn-IN" sz="1800" dirty="0"/>
              <a:t>ಒಂದು </a:t>
            </a:r>
            <a:r>
              <a:rPr lang="en-IN" sz="1800" dirty="0"/>
              <a:t>ASCII  </a:t>
            </a:r>
            <a:r>
              <a:rPr lang="kn-IN" sz="1800" dirty="0"/>
              <a:t>ಕೋಡ್ ಮೆಮೊರಿಯ ಒಂದು ಬೈಟ್ ಅನ್ನು ಆಕ್ರಮಿಸಿಕೊಳ್ಳುತ್ತದೆ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164E0-39E4-4002-8CCC-81EDF5E9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6886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89430-3F72-482B-AD66-C3F20A47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 descr="Amazon.in: Buy Logitech Plug and Play USB Keyboard K120 Online at Low  Prices in India | Logitech Reviews &amp; Ratings">
            <a:extLst>
              <a:ext uri="{FF2B5EF4-FFF2-40B4-BE49-F238E27FC236}">
                <a16:creationId xmlns:a16="http://schemas.microsoft.com/office/drawing/2014/main" id="{0F631C3F-2FB8-47F5-8B59-2810ECF4A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79" y="3845432"/>
            <a:ext cx="5806242" cy="236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Computer Monitor Png, Download Free Computer Monitor Png png images,  Free ClipArts on Clipart Library">
            <a:extLst>
              <a:ext uri="{FF2B5EF4-FFF2-40B4-BE49-F238E27FC236}">
                <a16:creationId xmlns:a16="http://schemas.microsoft.com/office/drawing/2014/main" id="{EC1F5EB8-BE9A-4031-B42F-A632D0A5D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209550"/>
            <a:ext cx="48768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mputer - Motherboard - Tutorialspoint">
            <a:extLst>
              <a:ext uri="{FF2B5EF4-FFF2-40B4-BE49-F238E27FC236}">
                <a16:creationId xmlns:a16="http://schemas.microsoft.com/office/drawing/2014/main" id="{DA4B7384-143F-4583-AB0B-B8FD8715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3" y="1052396"/>
            <a:ext cx="3603083" cy="270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D5EC4F-B268-4607-A640-3ADDB2075B57}"/>
              </a:ext>
            </a:extLst>
          </p:cNvPr>
          <p:cNvSpPr txBox="1"/>
          <p:nvPr/>
        </p:nvSpPr>
        <p:spPr>
          <a:xfrm>
            <a:off x="6390576" y="800603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 B 1 2 3 4 / %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7F309AA-6710-47CC-A281-6DEAB82F1360}"/>
              </a:ext>
            </a:extLst>
          </p:cNvPr>
          <p:cNvCxnSpPr>
            <a:stCxn id="3074" idx="1"/>
          </p:cNvCxnSpPr>
          <p:nvPr/>
        </p:nvCxnSpPr>
        <p:spPr>
          <a:xfrm rot="10800000">
            <a:off x="1868761" y="3519723"/>
            <a:ext cx="1324118" cy="150584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CD85427-E92D-4F43-BFBE-5D314E81D367}"/>
              </a:ext>
            </a:extLst>
          </p:cNvPr>
          <p:cNvCxnSpPr>
            <a:cxnSpLocks/>
          </p:cNvCxnSpPr>
          <p:nvPr/>
        </p:nvCxnSpPr>
        <p:spPr>
          <a:xfrm flipV="1">
            <a:off x="3364882" y="1416206"/>
            <a:ext cx="2650889" cy="403069"/>
          </a:xfrm>
          <a:prstGeom prst="bentConnector3">
            <a:avLst>
              <a:gd name="adj1" fmla="val 21395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243C2B-98B9-48D7-8C47-FDA1DFF5D98B}"/>
              </a:ext>
            </a:extLst>
          </p:cNvPr>
          <p:cNvSpPr txBox="1"/>
          <p:nvPr/>
        </p:nvSpPr>
        <p:spPr>
          <a:xfrm>
            <a:off x="8995314" y="4531827"/>
            <a:ext cx="31966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0" i="0" dirty="0">
                <a:solidFill>
                  <a:srgbClr val="242729"/>
                </a:solidFill>
                <a:effectLst/>
                <a:latin typeface="system-ui"/>
              </a:rPr>
              <a:t>ಫಂಕ್ಷನ್ (</a:t>
            </a:r>
            <a:r>
              <a:rPr lang="en-US" b="0" i="0" dirty="0">
                <a:solidFill>
                  <a:srgbClr val="242729"/>
                </a:solidFill>
                <a:effectLst/>
                <a:latin typeface="system-ui"/>
              </a:rPr>
              <a:t>F -1-</a:t>
            </a:r>
            <a:r>
              <a:rPr lang="kn-IN" b="0" i="0" dirty="0">
                <a:solidFill>
                  <a:srgbClr val="242729"/>
                </a:solidFill>
                <a:effectLst/>
                <a:latin typeface="system-ui"/>
              </a:rPr>
              <a:t>ಎಫ್ </a:t>
            </a:r>
            <a:r>
              <a:rPr lang="en-IN" b="0" i="0" dirty="0">
                <a:solidFill>
                  <a:srgbClr val="242729"/>
                </a:solidFill>
                <a:effectLst/>
                <a:latin typeface="system-ui"/>
              </a:rPr>
              <a:t>F-</a:t>
            </a:r>
            <a:r>
              <a:rPr lang="kn-IN" b="0" i="0" dirty="0">
                <a:solidFill>
                  <a:srgbClr val="242729"/>
                </a:solidFill>
                <a:effectLst/>
                <a:latin typeface="system-ui"/>
              </a:rPr>
              <a:t>12), ಕಂಟ್ರೋಲ್, ವಿಂಡೋಸ್ ಅಥವಾ ಆಲ್ಟ್ ಕೀಗಳಿಗೆ ಯಾವುದೇ ಆಸ್ಕಿ ಕೋಡ್ ಇರುವುದಿಲ್ಲ 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16FDB0-84F6-4375-9B73-6C3664E02076}"/>
              </a:ext>
            </a:extLst>
          </p:cNvPr>
          <p:cNvSpPr txBox="1"/>
          <p:nvPr/>
        </p:nvSpPr>
        <p:spPr>
          <a:xfrm>
            <a:off x="782444" y="864969"/>
            <a:ext cx="6244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ಮದರ್</a:t>
            </a:r>
            <a:r>
              <a:rPr lang="en-IN" dirty="0"/>
              <a:t> </a:t>
            </a:r>
            <a:r>
              <a:rPr lang="en-IN" dirty="0" err="1"/>
              <a:t>ಬೋರ್ಡ್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66E290-07A8-4B0E-8827-FA4BC8962FFF}"/>
              </a:ext>
            </a:extLst>
          </p:cNvPr>
          <p:cNvSpPr txBox="1"/>
          <p:nvPr/>
        </p:nvSpPr>
        <p:spPr>
          <a:xfrm>
            <a:off x="4516998" y="3852275"/>
            <a:ext cx="6244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ಕೀಲಿ</a:t>
            </a:r>
            <a:r>
              <a:rPr lang="en-IN" dirty="0"/>
              <a:t> </a:t>
            </a:r>
            <a:r>
              <a:rPr lang="en-IN" dirty="0" err="1"/>
              <a:t>ಮಣೆ</a:t>
            </a:r>
            <a:r>
              <a:rPr lang="en-IN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6D8FAD-9DCF-4926-B5C6-FB96EFF43144}"/>
              </a:ext>
            </a:extLst>
          </p:cNvPr>
          <p:cNvSpPr txBox="1"/>
          <p:nvPr/>
        </p:nvSpPr>
        <p:spPr>
          <a:xfrm>
            <a:off x="7211121" y="136525"/>
            <a:ext cx="1427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ಪ್ರದರ್ಶಕ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853042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cii Table">
            <a:extLst>
              <a:ext uri="{FF2B5EF4-FFF2-40B4-BE49-F238E27FC236}">
                <a16:creationId xmlns:a16="http://schemas.microsoft.com/office/drawing/2014/main" id="{36FF79F9-F7DF-4BD1-A9B5-A9EE6FA7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79" y="416230"/>
            <a:ext cx="8828396" cy="60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7921C3-80AD-4AF3-9C21-5664161E7BA9}"/>
              </a:ext>
            </a:extLst>
          </p:cNvPr>
          <p:cNvSpPr txBox="1"/>
          <p:nvPr/>
        </p:nvSpPr>
        <p:spPr>
          <a:xfrm>
            <a:off x="162154" y="3198166"/>
            <a:ext cx="2547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ASCII  </a:t>
            </a:r>
            <a:r>
              <a:rPr lang="en-IN" sz="2400" dirty="0" err="1"/>
              <a:t>ಕೋಡ್</a:t>
            </a:r>
            <a:r>
              <a:rPr lang="en-IN" sz="2400" dirty="0"/>
              <a:t> </a:t>
            </a:r>
            <a:r>
              <a:rPr lang="en-IN" sz="2400" dirty="0" err="1"/>
              <a:t>ಗಳು</a:t>
            </a:r>
            <a:r>
              <a:rPr lang="en-IN" sz="24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A7666-D9A7-4327-B381-2D95BD98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78725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40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37592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7" name="Rectangle 6"/>
          <p:cNvSpPr/>
          <p:nvPr/>
        </p:nvSpPr>
        <p:spPr>
          <a:xfrm>
            <a:off x="4978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8" name="Rectangle 7"/>
          <p:cNvSpPr/>
          <p:nvPr/>
        </p:nvSpPr>
        <p:spPr>
          <a:xfrm>
            <a:off x="6197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l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6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4401" y="3530601"/>
            <a:ext cx="498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For the machine everything is number.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30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49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68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88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072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26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5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F60C43-B4A2-471C-A930-42298391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36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6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52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p</a:t>
            </a:r>
          </a:p>
        </p:txBody>
      </p:sp>
      <p:sp>
        <p:nvSpPr>
          <p:cNvPr id="8" name="Rectangle 7"/>
          <p:cNvSpPr/>
          <p:nvPr/>
        </p:nvSpPr>
        <p:spPr>
          <a:xfrm>
            <a:off x="59944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l</a:t>
            </a:r>
          </a:p>
        </p:txBody>
      </p:sp>
      <p:sp>
        <p:nvSpPr>
          <p:cNvPr id="9" name="Rectangle 8"/>
          <p:cNvSpPr/>
          <p:nvPr/>
        </p:nvSpPr>
        <p:spPr>
          <a:xfrm>
            <a:off x="72136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65600" y="3299768"/>
            <a:ext cx="4987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For the machine everything is number.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38400" y="1803401"/>
            <a:ext cx="88392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/>
              <a:t>65            112          112          108           101        58            41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328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652000" y="2413000"/>
            <a:ext cx="1219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267" b="1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FD99CB-536B-4835-97AF-9AEDDC37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634" name="Picture 2" descr="https://i.pinimg.com/originals/75/28/b1/7528b199208cc9078adfa6830be7f07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685800"/>
            <a:ext cx="9652000" cy="558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197600" y="1092200"/>
            <a:ext cx="20320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/>
          <p:cNvSpPr/>
          <p:nvPr/>
        </p:nvSpPr>
        <p:spPr>
          <a:xfrm>
            <a:off x="8331200" y="3530600"/>
            <a:ext cx="2032000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8272272" y="2870200"/>
            <a:ext cx="2032000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8331200" y="1738376"/>
            <a:ext cx="2032000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073953-1B14-4991-B950-EA34E1B7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00276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EF57-5F94-4D03-9864-CB383F1D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char </a:t>
            </a:r>
            <a:r>
              <a:rPr lang="kn-IN" sz="3600" dirty="0"/>
              <a:t>ದತ್ತಾಂಶ ಪ್ರಕಾರ ಬಳಸುವ ನಿದರ್ಶನಗಳು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AF98-E898-479B-8F1A-74396BC6C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 letter  = ‘x’;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 data  = ‘9’;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 sign = ‘%’;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value = -100; </a:t>
            </a: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value = 120;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data = ‘AB’;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data = “A”;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char</a:t>
            </a:r>
            <a:r>
              <a:rPr lang="en-IN" dirty="0"/>
              <a:t> data = B;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92858-0159-4160-A3F2-2223DB95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9E15D-258B-4D17-8EDD-CD1A48BFE395}"/>
              </a:ext>
            </a:extLst>
          </p:cNvPr>
          <p:cNvSpPr txBox="1"/>
          <p:nvPr/>
        </p:nvSpPr>
        <p:spPr>
          <a:xfrm>
            <a:off x="838200" y="4001294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 err="1"/>
              <a:t>ಇದು</a:t>
            </a:r>
            <a:r>
              <a:rPr lang="en-IN" sz="2000" b="1" u="sng" dirty="0"/>
              <a:t> </a:t>
            </a:r>
            <a:r>
              <a:rPr lang="en-IN" sz="2000" b="1" u="sng" dirty="0" err="1"/>
              <a:t>ತಪ್ಪು</a:t>
            </a:r>
            <a:r>
              <a:rPr lang="en-IN" sz="2000" b="1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092919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990B-F7AD-4DBE-A417-E4377AED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char</a:t>
            </a:r>
            <a:r>
              <a:rPr lang="kn-IN" sz="4000" dirty="0"/>
              <a:t> ದತ್ತಾಂಶ ಪ್ರಕಾರದ ವ್ಯಾಪ್ತಿಯ ಲೆಕ್ಕಾಚಾರ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C49F-EC73-4BF0-A384-0E16AA92A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kn-IN" sz="1800" dirty="0"/>
              <a:t>ನಮಗೆ ಗೊತ್ತಿರುವಹಾಗೆ , </a:t>
            </a:r>
            <a:r>
              <a:rPr lang="en-IN" sz="1800" dirty="0"/>
              <a:t>char</a:t>
            </a:r>
            <a:r>
              <a:rPr lang="kn-IN" sz="1800" dirty="0"/>
              <a:t> ದತ್ತಾಂಶ ಪ್ರಕಾರದ ವೇರಿಯೇಬಲ್ </a:t>
            </a:r>
            <a:r>
              <a:rPr lang="en-IN" sz="1800" dirty="0"/>
              <a:t>1</a:t>
            </a:r>
            <a:r>
              <a:rPr lang="kn-IN" sz="1800" dirty="0"/>
              <a:t> ಬೈಟ್ ಮೆಮೊರಿಯನ್ನು ಆಕ್ರಮಿಸಿಕೊಳ್ಳುತ್ತದೆ ಅಂದರೆ </a:t>
            </a:r>
            <a:r>
              <a:rPr lang="en-IN" sz="1800" dirty="0"/>
              <a:t>char</a:t>
            </a:r>
            <a:r>
              <a:rPr lang="kn-IN" sz="1800" dirty="0"/>
              <a:t> ದತ್ತಾಂಶ ಪ್ರಕಾರದ ವೇರಿಯೇಬಲ್ ಗಾತ್ರ </a:t>
            </a:r>
            <a:r>
              <a:rPr lang="en-IN" sz="1800" dirty="0"/>
              <a:t>1</a:t>
            </a:r>
            <a:r>
              <a:rPr lang="kn-IN" sz="1800" dirty="0"/>
              <a:t> ಬೈಟ್ 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B572D-C366-4DC1-8158-BBC8D0C0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17311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4545671" y="2970723"/>
            <a:ext cx="5861685" cy="1029971"/>
            <a:chOff x="1295400" y="580072"/>
            <a:chExt cx="4396264" cy="772478"/>
          </a:xfrm>
        </p:grpSpPr>
        <p:sp>
          <p:nvSpPr>
            <p:cNvPr id="4" name="Rectangle 3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grpSp>
          <p:nvGrpSpPr>
            <p:cNvPr id="3" name="Group 19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149601" y="381001"/>
            <a:ext cx="60356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1 </a:t>
            </a:r>
            <a:r>
              <a:rPr lang="kn-IN" sz="2800" dirty="0"/>
              <a:t>ಬೈಟ್ ಚಿಹ್ನೆ ಸಹಿತ ದತ್ತಾಂಶ ಪ್ರತಿನಿದಿಸುವಿಕೆ </a:t>
            </a:r>
            <a:endParaRPr lang="en-IN" sz="2800" dirty="0"/>
          </a:p>
        </p:txBody>
      </p:sp>
      <p:sp>
        <p:nvSpPr>
          <p:cNvPr id="23" name="Left Brace 22"/>
          <p:cNvSpPr/>
          <p:nvPr/>
        </p:nvSpPr>
        <p:spPr>
          <a:xfrm rot="5400000">
            <a:off x="7456195" y="375161"/>
            <a:ext cx="772159" cy="441896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4" name="Rectangle 23"/>
          <p:cNvSpPr/>
          <p:nvPr/>
        </p:nvSpPr>
        <p:spPr>
          <a:xfrm>
            <a:off x="4924767" y="1597712"/>
            <a:ext cx="6263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ಮೌಲ್ಯವನ್ನು ಸಂಗ್ರಹಿಸಲು 7 ಬಿಟ್‌ಗಳನ್ನು ಬಳಸಲಾಗುತ್ತದೆ</a:t>
            </a:r>
            <a:endParaRPr lang="en-IN" sz="2400" dirty="0"/>
          </a:p>
        </p:txBody>
      </p:sp>
      <p:sp>
        <p:nvSpPr>
          <p:cNvPr id="25" name="Oval 24"/>
          <p:cNvSpPr/>
          <p:nvPr/>
        </p:nvSpPr>
        <p:spPr>
          <a:xfrm>
            <a:off x="4382839" y="3363947"/>
            <a:ext cx="1036864" cy="7654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6" name="Rectangle 25"/>
          <p:cNvSpPr/>
          <p:nvPr/>
        </p:nvSpPr>
        <p:spPr>
          <a:xfrm>
            <a:off x="203200" y="1326316"/>
            <a:ext cx="30911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ದತ್ತಾಂಶದ ಚಿಹ್ನೆಯನ್ನು ಪ್ರತಿನಿಧಿಸಲು ಅತ್ಯಂತ ಮಹತ್ವದ ಬಿಟ್ ಅನ್ನು ಬಳಸಲಾಗುತ್ತದೆ</a:t>
            </a:r>
            <a:endParaRPr lang="en-IN" sz="2400" dirty="0"/>
          </a:p>
          <a:p>
            <a:endParaRPr lang="en-US" sz="2400" dirty="0"/>
          </a:p>
          <a:p>
            <a:r>
              <a:rPr lang="en-US" sz="2400" dirty="0"/>
              <a:t>0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kn-IN" sz="2400" dirty="0">
                <a:sym typeface="Wingdings" pitchFamily="2" charset="2"/>
              </a:rPr>
              <a:t>ದತ್ತಾಂಶ </a:t>
            </a:r>
            <a:r>
              <a:rPr lang="en-US" sz="2400" dirty="0">
                <a:sym typeface="Wingdings" pitchFamily="2" charset="2"/>
              </a:rPr>
              <a:t>  +</a:t>
            </a:r>
            <a:r>
              <a:rPr lang="en-US" sz="2400" dirty="0" err="1">
                <a:sym typeface="Wingdings" pitchFamily="2" charset="2"/>
              </a:rPr>
              <a:t>ve</a:t>
            </a:r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1</a:t>
            </a:r>
            <a:r>
              <a:rPr lang="kn-IN" sz="2400" dirty="0">
                <a:sym typeface="Wingdings" pitchFamily="2" charset="2"/>
              </a:rPr>
              <a:t>ದತ್ತಾಂಶ </a:t>
            </a:r>
            <a:r>
              <a:rPr lang="en-US" sz="2400" dirty="0">
                <a:sym typeface="Wingdings" pitchFamily="2" charset="2"/>
              </a:rPr>
              <a:t>  -</a:t>
            </a:r>
            <a:r>
              <a:rPr lang="en-US" sz="2400" dirty="0" err="1">
                <a:sym typeface="Wingdings" pitchFamily="2" charset="2"/>
              </a:rPr>
              <a:t>ve</a:t>
            </a:r>
            <a:endParaRPr lang="en-IN" sz="2400" dirty="0"/>
          </a:p>
          <a:p>
            <a:endParaRPr lang="en-US" sz="2400" dirty="0"/>
          </a:p>
          <a:p>
            <a:endParaRPr lang="en-IN" sz="24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17594" y="2584646"/>
            <a:ext cx="1383677" cy="115157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/>
          <p:cNvSpPr/>
          <p:nvPr/>
        </p:nvSpPr>
        <p:spPr>
          <a:xfrm rot="10800000">
            <a:off x="3294346" y="1407409"/>
            <a:ext cx="160055" cy="2732791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8" name="Rectangle 37"/>
          <p:cNvSpPr/>
          <p:nvPr/>
        </p:nvSpPr>
        <p:spPr>
          <a:xfrm>
            <a:off x="689084" y="52578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sz="2400" dirty="0"/>
          </a:p>
        </p:txBody>
      </p:sp>
      <p:sp>
        <p:nvSpPr>
          <p:cNvPr id="29" name="Rectangle 28"/>
          <p:cNvSpPr/>
          <p:nvPr/>
        </p:nvSpPr>
        <p:spPr>
          <a:xfrm>
            <a:off x="800595" y="5164731"/>
            <a:ext cx="9664390" cy="76549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2667" b="1" dirty="0">
                <a:solidFill>
                  <a:srgbClr val="FFFF00"/>
                </a:solidFill>
              </a:rPr>
              <a:t>ಋಣ ದತ್ತಾಂಶವು , ಬೈನರಿ ೨'ಸ್ ಕೊಂಪ್ಲಿಮೆಂಟ್ ರೂಪದಲ್ಲಿ ಸಂಗ್ರಹವಾಗಿರುತ್ತದೆ </a:t>
            </a:r>
            <a:endParaRPr lang="en-IN" sz="2667" b="1" dirty="0">
              <a:solidFill>
                <a:srgbClr val="FFFF00"/>
              </a:solidFill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DFBB2D4-733A-438E-90E0-7F81D2BB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874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99" y="279400"/>
            <a:ext cx="3526335" cy="939800"/>
          </a:xfrm>
        </p:spPr>
        <p:txBody>
          <a:bodyPr>
            <a:normAutofit/>
          </a:bodyPr>
          <a:lstStyle/>
          <a:p>
            <a:pPr algn="l"/>
            <a:r>
              <a:rPr lang="kn-IN" sz="4800" dirty="0"/>
              <a:t>ಉದಾಹರಣೆ </a:t>
            </a:r>
            <a:endParaRPr lang="en-IN" sz="4800" dirty="0"/>
          </a:p>
        </p:txBody>
      </p:sp>
      <p:sp>
        <p:nvSpPr>
          <p:cNvPr id="4" name="Rectangle 3"/>
          <p:cNvSpPr/>
          <p:nvPr/>
        </p:nvSpPr>
        <p:spPr>
          <a:xfrm>
            <a:off x="406400" y="1397001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/>
              <a:t>char data = -25;</a:t>
            </a:r>
            <a:endParaRPr lang="en-IN" sz="2667" dirty="0"/>
          </a:p>
        </p:txBody>
      </p:sp>
      <p:sp>
        <p:nvSpPr>
          <p:cNvPr id="6" name="Rectangle 5"/>
          <p:cNvSpPr/>
          <p:nvPr/>
        </p:nvSpPr>
        <p:spPr>
          <a:xfrm>
            <a:off x="5155798" y="2222513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ದತ್ತಾಂಶ</a:t>
            </a:r>
            <a:endParaRPr lang="en-IN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92946" y="3022600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52435" y="2776380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53874" y="3022600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15973" y="2776380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15" name="Oval 14"/>
          <p:cNvSpPr/>
          <p:nvPr/>
        </p:nvSpPr>
        <p:spPr>
          <a:xfrm>
            <a:off x="5301789" y="2660138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Rectangle 15"/>
          <p:cNvSpPr/>
          <p:nvPr/>
        </p:nvSpPr>
        <p:spPr>
          <a:xfrm>
            <a:off x="4089417" y="5516431"/>
            <a:ext cx="4572000" cy="152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b="1" dirty="0"/>
              <a:t>ಋಣ ದತ್ತಾಂಶವು , ಬೈನರಿ ೨'ಸ್ ಕೊಂಪ್ಲಿಮೆಂಟ್ ರೂಪದಲ್ಲಿ ಸಂಗ್ರಹವಾಗಿರುತ್ತದೆ </a:t>
            </a:r>
            <a:endParaRPr lang="en-IN" sz="2400" b="1" dirty="0"/>
          </a:p>
          <a:p>
            <a:endParaRPr lang="en-IN" sz="2133" dirty="0"/>
          </a:p>
        </p:txBody>
      </p:sp>
      <p:grpSp>
        <p:nvGrpSpPr>
          <p:cNvPr id="3" name="Group 16"/>
          <p:cNvGrpSpPr/>
          <p:nvPr/>
        </p:nvGrpSpPr>
        <p:grpSpPr>
          <a:xfrm>
            <a:off x="2863262" y="4343400"/>
            <a:ext cx="5861685" cy="1029971"/>
            <a:chOff x="1295400" y="580072"/>
            <a:chExt cx="4396264" cy="772478"/>
          </a:xfrm>
        </p:grpSpPr>
        <p:sp>
          <p:nvSpPr>
            <p:cNvPr id="18" name="Rectangle 17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7" name="Group 25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2" name="Straight Connector 41"/>
          <p:cNvCxnSpPr/>
          <p:nvPr/>
        </p:nvCxnSpPr>
        <p:spPr>
          <a:xfrm>
            <a:off x="2336800" y="3022600"/>
            <a:ext cx="7289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36800" y="3022600"/>
            <a:ext cx="0" cy="20967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65640" y="5119371"/>
            <a:ext cx="81259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902497" y="4856322"/>
            <a:ext cx="1029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0XE7</a:t>
            </a:r>
            <a:endParaRPr lang="en-IN" sz="2400" dirty="0"/>
          </a:p>
        </p:txBody>
      </p:sp>
      <p:cxnSp>
        <p:nvCxnSpPr>
          <p:cNvPr id="51" name="Straight Connector 50"/>
          <p:cNvCxnSpPr>
            <a:cxnSpLocks/>
            <a:stCxn id="15" idx="3"/>
          </p:cNvCxnSpPr>
          <p:nvPr/>
        </p:nvCxnSpPr>
        <p:spPr>
          <a:xfrm flipH="1">
            <a:off x="3726873" y="3192178"/>
            <a:ext cx="1681856" cy="16436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15" idx="5"/>
          </p:cNvCxnSpPr>
          <p:nvPr/>
        </p:nvCxnSpPr>
        <p:spPr>
          <a:xfrm>
            <a:off x="5925082" y="3192178"/>
            <a:ext cx="2645389" cy="16731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692062" y="3896836"/>
            <a:ext cx="398378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3" dirty="0"/>
              <a:t>7 </a:t>
            </a:r>
            <a:r>
              <a:rPr lang="kn-IN" sz="2133" dirty="0"/>
              <a:t>ಬಿಟ್ ಗಳು ಮೌಲ್ಯವನ್ನು ಸಂಗ್ರಹಿಸಲು </a:t>
            </a:r>
            <a:endParaRPr lang="en-US" sz="2133" dirty="0"/>
          </a:p>
        </p:txBody>
      </p:sp>
      <p:sp>
        <p:nvSpPr>
          <p:cNvPr id="57" name="Rectangle 56"/>
          <p:cNvSpPr/>
          <p:nvPr/>
        </p:nvSpPr>
        <p:spPr>
          <a:xfrm>
            <a:off x="2365639" y="3945509"/>
            <a:ext cx="190308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33" dirty="0"/>
              <a:t>1 </a:t>
            </a:r>
            <a:r>
              <a:rPr lang="kn-IN" sz="2133" dirty="0"/>
              <a:t>ಬಿಟ್ ಚಿಹ್ನೆಗಾಗಿ </a:t>
            </a:r>
            <a:endParaRPr lang="en-US" sz="2133" dirty="0"/>
          </a:p>
        </p:txBody>
      </p:sp>
      <p:sp>
        <p:nvSpPr>
          <p:cNvPr id="39" name="Rectangle 38"/>
          <p:cNvSpPr/>
          <p:nvPr/>
        </p:nvSpPr>
        <p:spPr>
          <a:xfrm>
            <a:off x="8737601" y="5359401"/>
            <a:ext cx="2355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ದಶಮಾಂಶದಲ್ಲಿ </a:t>
            </a:r>
            <a:r>
              <a:rPr lang="en-US" sz="2400" dirty="0"/>
              <a:t>-25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71DAA8-9736-40F8-A8B0-BC5A768EACC1}"/>
              </a:ext>
            </a:extLst>
          </p:cNvPr>
          <p:cNvSpPr txBox="1"/>
          <p:nvPr/>
        </p:nvSpPr>
        <p:spPr>
          <a:xfrm>
            <a:off x="5291232" y="2607221"/>
            <a:ext cx="1077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25</a:t>
            </a:r>
            <a:endParaRPr lang="en-IN" sz="4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8FEF87-DEB9-4E8D-B444-04565CCBB1E0}"/>
              </a:ext>
            </a:extLst>
          </p:cNvPr>
          <p:cNvSpPr txBox="1"/>
          <p:nvPr/>
        </p:nvSpPr>
        <p:spPr>
          <a:xfrm>
            <a:off x="4940595" y="2427363"/>
            <a:ext cx="10772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-</a:t>
            </a:r>
            <a:endParaRPr lang="en-IN" sz="6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E8A360-8D47-4CD4-BF9D-E4FA52B98142}"/>
              </a:ext>
            </a:extLst>
          </p:cNvPr>
          <p:cNvSpPr txBox="1"/>
          <p:nvPr/>
        </p:nvSpPr>
        <p:spPr>
          <a:xfrm>
            <a:off x="589813" y="580315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ಮೆಮೊರಿಯ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ಸ್ಥಳ</a:t>
            </a:r>
            <a:r>
              <a:rPr lang="en-IN" dirty="0"/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BAFB67-E4E2-4FC5-9CE9-F3FFAA932231}"/>
              </a:ext>
            </a:extLst>
          </p:cNvPr>
          <p:cNvSpPr txBox="1"/>
          <p:nvPr/>
        </p:nvSpPr>
        <p:spPr>
          <a:xfrm>
            <a:off x="907369" y="5214753"/>
            <a:ext cx="217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(data)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C7AF4-EC91-495F-A8D2-BA51FFDA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588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A7D486-2332-49BD-ABB0-D1BEA3FF930F}"/>
              </a:ext>
            </a:extLst>
          </p:cNvPr>
          <p:cNvSpPr/>
          <p:nvPr/>
        </p:nvSpPr>
        <p:spPr>
          <a:xfrm>
            <a:off x="4561840" y="2387600"/>
            <a:ext cx="2844800" cy="1503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ಮೈಕ್ರೊಕಂಟ್ರೋಲರ್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75A67-5B48-4C23-9BEA-0A435A2B5049}"/>
              </a:ext>
            </a:extLst>
          </p:cNvPr>
          <p:cNvCxnSpPr/>
          <p:nvPr/>
        </p:nvCxnSpPr>
        <p:spPr>
          <a:xfrm>
            <a:off x="2804160" y="3098800"/>
            <a:ext cx="16560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51E13A-8696-4B06-9692-A738395EE7D3}"/>
              </a:ext>
            </a:extLst>
          </p:cNvPr>
          <p:cNvCxnSpPr/>
          <p:nvPr/>
        </p:nvCxnSpPr>
        <p:spPr>
          <a:xfrm>
            <a:off x="7528560" y="3098800"/>
            <a:ext cx="16560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D6B509-5DCA-4DD6-B44A-17156A57BB24}"/>
              </a:ext>
            </a:extLst>
          </p:cNvPr>
          <p:cNvSpPr/>
          <p:nvPr/>
        </p:nvSpPr>
        <p:spPr>
          <a:xfrm>
            <a:off x="5421065" y="3924836"/>
            <a:ext cx="13912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ಪರಿಷ್ಕರಣೆ</a:t>
            </a:r>
            <a:endParaRPr lang="en-IN" dirty="0"/>
          </a:p>
          <a:p>
            <a:r>
              <a:rPr lang="en-IN" dirty="0"/>
              <a:t>(Processing)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E25D6-4A4F-402B-B722-D506C8EC552E}"/>
              </a:ext>
            </a:extLst>
          </p:cNvPr>
          <p:cNvSpPr/>
          <p:nvPr/>
        </p:nvSpPr>
        <p:spPr>
          <a:xfrm>
            <a:off x="948439" y="2709148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ಸಂಕೇತಗಳನ್ನು</a:t>
            </a:r>
            <a:r>
              <a:rPr lang="en-IN" dirty="0"/>
              <a:t> </a:t>
            </a:r>
            <a:r>
              <a:rPr lang="en-IN" dirty="0" err="1"/>
              <a:t>ಓದುತ್ತದೆ</a:t>
            </a:r>
            <a:r>
              <a:rPr lang="en-IN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6B15CE-DE3B-4616-BC2B-0A28589A3BB5}"/>
              </a:ext>
            </a:extLst>
          </p:cNvPr>
          <p:cNvSpPr/>
          <p:nvPr/>
        </p:nvSpPr>
        <p:spPr>
          <a:xfrm>
            <a:off x="8243319" y="2497961"/>
            <a:ext cx="3220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ಸಾಧನಗಳನ್ನು</a:t>
            </a:r>
            <a:r>
              <a:rPr lang="en-IN" dirty="0"/>
              <a:t> </a:t>
            </a:r>
            <a:r>
              <a:rPr lang="en-IN" dirty="0" err="1"/>
              <a:t>ನಿಯಂತ್ರಿಸುತ್ತದೆ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752B24-7412-4889-8CE9-3AFE6772F18E}"/>
              </a:ext>
            </a:extLst>
          </p:cNvPr>
          <p:cNvSpPr/>
          <p:nvPr/>
        </p:nvSpPr>
        <p:spPr>
          <a:xfrm>
            <a:off x="7508240" y="3192483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/>
              <a:t>ಹೊರಗೆ ಹೋಗುವ ಸಂಕೇತಗಳು 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4D2A93-A306-4946-BDB2-E66C4BD62E4A}"/>
              </a:ext>
            </a:extLst>
          </p:cNvPr>
          <p:cNvSpPr/>
          <p:nvPr/>
        </p:nvSpPr>
        <p:spPr>
          <a:xfrm>
            <a:off x="4696599" y="3491746"/>
            <a:ext cx="1287641" cy="35395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ಪ್ರೋಗ್ರಾಮ್ 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D80EF-3D37-4380-ACD8-3DBB2AF6E664}"/>
              </a:ext>
            </a:extLst>
          </p:cNvPr>
          <p:cNvSpPr/>
          <p:nvPr/>
        </p:nvSpPr>
        <p:spPr>
          <a:xfrm>
            <a:off x="354483" y="396243"/>
            <a:ext cx="3558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err="1"/>
              <a:t>ಸಾರಾಂಶ</a:t>
            </a:r>
            <a:endParaRPr lang="en-IN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455C8A-1E94-492F-AAE1-26C4F2A17390}"/>
              </a:ext>
            </a:extLst>
          </p:cNvPr>
          <p:cNvSpPr/>
          <p:nvPr/>
        </p:nvSpPr>
        <p:spPr>
          <a:xfrm>
            <a:off x="2311010" y="3183156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ಒಳಗೆ</a:t>
            </a:r>
            <a:r>
              <a:rPr lang="en-IN" dirty="0"/>
              <a:t> </a:t>
            </a:r>
            <a:r>
              <a:rPr lang="en-IN" dirty="0" err="1"/>
              <a:t>ಬರುವ</a:t>
            </a:r>
            <a:r>
              <a:rPr lang="en-IN" dirty="0"/>
              <a:t> </a:t>
            </a:r>
            <a:r>
              <a:rPr lang="en-IN" dirty="0" err="1"/>
              <a:t>ಸಂಕೇತಗಳು</a:t>
            </a:r>
            <a:r>
              <a:rPr lang="en-IN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2D240-E7B7-4F21-A8F4-65073E739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63077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984418" y="3689530"/>
            <a:ext cx="4938190" cy="349870"/>
            <a:chOff x="2362200" y="4117609"/>
            <a:chExt cx="4694870" cy="540398"/>
          </a:xfrm>
        </p:grpSpPr>
        <p:sp>
          <p:nvSpPr>
            <p:cNvPr id="5" name="Rectangle 4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84418" y="3330038"/>
            <a:ext cx="4938190" cy="349870"/>
            <a:chOff x="2362200" y="4117609"/>
            <a:chExt cx="4694870" cy="540398"/>
          </a:xfrm>
        </p:grpSpPr>
        <p:sp>
          <p:nvSpPr>
            <p:cNvPr id="24" name="Rectangle 23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84418" y="2984699"/>
            <a:ext cx="4938190" cy="349870"/>
            <a:chOff x="2362200" y="4117609"/>
            <a:chExt cx="4694870" cy="540398"/>
          </a:xfrm>
        </p:grpSpPr>
        <p:sp>
          <p:nvSpPr>
            <p:cNvPr id="33" name="Rectangle 32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984418" y="2639360"/>
            <a:ext cx="4938190" cy="349870"/>
            <a:chOff x="2362200" y="4117609"/>
            <a:chExt cx="4694870" cy="540398"/>
          </a:xfrm>
        </p:grpSpPr>
        <p:sp>
          <p:nvSpPr>
            <p:cNvPr id="42" name="Rectangle 41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84418" y="2294020"/>
            <a:ext cx="4938190" cy="349870"/>
            <a:chOff x="2362200" y="4117609"/>
            <a:chExt cx="4694870" cy="540398"/>
          </a:xfrm>
        </p:grpSpPr>
        <p:sp>
          <p:nvSpPr>
            <p:cNvPr id="51" name="Rectangle 50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84418" y="1948681"/>
            <a:ext cx="4938190" cy="349870"/>
            <a:chOff x="2362200" y="4117609"/>
            <a:chExt cx="4694870" cy="540398"/>
          </a:xfrm>
        </p:grpSpPr>
        <p:sp>
          <p:nvSpPr>
            <p:cNvPr id="60" name="Rectangle 59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84418" y="1603342"/>
            <a:ext cx="4938190" cy="349870"/>
            <a:chOff x="2362200" y="4117609"/>
            <a:chExt cx="4694870" cy="540398"/>
          </a:xfrm>
        </p:grpSpPr>
        <p:sp>
          <p:nvSpPr>
            <p:cNvPr id="69" name="Rectangle 68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984418" y="4022054"/>
            <a:ext cx="4938190" cy="349870"/>
            <a:chOff x="2362200" y="4117609"/>
            <a:chExt cx="4694870" cy="540398"/>
          </a:xfrm>
        </p:grpSpPr>
        <p:sp>
          <p:nvSpPr>
            <p:cNvPr id="107" name="Rectangle 106"/>
            <p:cNvSpPr/>
            <p:nvPr/>
          </p:nvSpPr>
          <p:spPr>
            <a:xfrm>
              <a:off x="2362200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95355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553119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144473" y="4117609"/>
              <a:ext cx="574927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699872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29122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890791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82144" y="4117609"/>
              <a:ext cx="574926" cy="5403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</p:grpSp>
      <p:sp>
        <p:nvSpPr>
          <p:cNvPr id="118" name="Right Brace 117"/>
          <p:cNvSpPr/>
          <p:nvPr/>
        </p:nvSpPr>
        <p:spPr>
          <a:xfrm>
            <a:off x="7034980" y="1796498"/>
            <a:ext cx="598093" cy="2446654"/>
          </a:xfrm>
          <a:prstGeom prst="rightBrac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9" name="Rectangle 118"/>
          <p:cNvSpPr/>
          <p:nvPr/>
        </p:nvSpPr>
        <p:spPr>
          <a:xfrm>
            <a:off x="7846227" y="2759704"/>
            <a:ext cx="3826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ಮೆಮೊರಿಯ</a:t>
            </a:r>
            <a:endParaRPr lang="en-IN" dirty="0"/>
          </a:p>
          <a:p>
            <a:r>
              <a:rPr lang="kn-IN" dirty="0"/>
              <a:t>ವಿವಿಧ  ಮೆಮೊರಿ ಸ್ಥಳಗಳು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1172987" y="4946936"/>
            <a:ext cx="1917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ಕಂಪ್ಯೂಟರ್ ಮೆಮೊರಿ ಸ್ಥಳದ ವಿಳಾಸ </a:t>
            </a:r>
            <a:endParaRPr lang="en-IN" dirty="0"/>
          </a:p>
          <a:p>
            <a:r>
              <a:rPr lang="en-US" dirty="0"/>
              <a:t>(pointers) 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1452780" y="4307538"/>
            <a:ext cx="132910" cy="64385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122"/>
          <p:cNvSpPr/>
          <p:nvPr/>
        </p:nvSpPr>
        <p:spPr>
          <a:xfrm>
            <a:off x="2117328" y="3019825"/>
            <a:ext cx="4585378" cy="2575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3712242" y="3277368"/>
            <a:ext cx="265819" cy="141648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3552130" y="4746522"/>
            <a:ext cx="1782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ಮೆಮೊರಿ ಸ್ಥಳದಲ್ಲಿ ಸಂಗ್ರಹವಾಗಿರುವ ದತ್ತಾಂಶ </a:t>
            </a:r>
            <a:endParaRPr lang="en-IN" dirty="0"/>
          </a:p>
          <a:p>
            <a:r>
              <a:rPr lang="en-IN" dirty="0"/>
              <a:t>0xE7 ( - 25)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9C797B-98D9-41D3-B6D8-711AAD0F2375}"/>
              </a:ext>
            </a:extLst>
          </p:cNvPr>
          <p:cNvSpPr txBox="1"/>
          <p:nvPr/>
        </p:nvSpPr>
        <p:spPr>
          <a:xfrm>
            <a:off x="367077" y="303250"/>
            <a:ext cx="5264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ಕಂಪ್ಯೂಟರ್</a:t>
            </a:r>
            <a:r>
              <a:rPr lang="en-IN" sz="2800" dirty="0"/>
              <a:t> </a:t>
            </a:r>
            <a:r>
              <a:rPr lang="en-IN" sz="2800" dirty="0" err="1"/>
              <a:t>ಮೆಮೊರಿ</a:t>
            </a:r>
            <a:r>
              <a:rPr lang="en-IN" sz="2800" dirty="0"/>
              <a:t> </a:t>
            </a:r>
            <a:r>
              <a:rPr lang="en-IN" sz="2800" dirty="0" err="1"/>
              <a:t>ಸಂಯೋಜನೆ</a:t>
            </a:r>
            <a:endParaRPr lang="en-IN" sz="28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D350073-5DE4-4458-8CCF-3FB201999F4F}"/>
              </a:ext>
            </a:extLst>
          </p:cNvPr>
          <p:cNvSpPr txBox="1"/>
          <p:nvPr/>
        </p:nvSpPr>
        <p:spPr>
          <a:xfrm>
            <a:off x="3613944" y="1234178"/>
            <a:ext cx="2168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8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(1 </a:t>
            </a:r>
            <a:r>
              <a:rPr lang="kn-IN" dirty="0"/>
              <a:t>ಬೈಟ್</a:t>
            </a:r>
            <a:r>
              <a:rPr lang="en-IN" dirty="0"/>
              <a:t>)</a:t>
            </a:r>
            <a:r>
              <a:rPr lang="kn-IN" dirty="0"/>
              <a:t> </a:t>
            </a:r>
            <a:r>
              <a:rPr lang="en-IN" dirty="0"/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2DF91B-8CA6-43DF-AA6F-7D9D86482F2F}"/>
              </a:ext>
            </a:extLst>
          </p:cNvPr>
          <p:cNvSpPr txBox="1"/>
          <p:nvPr/>
        </p:nvSpPr>
        <p:spPr>
          <a:xfrm>
            <a:off x="1238026" y="399374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A9D8F97-B2FE-451B-BE8A-6FECECD1D53F}"/>
              </a:ext>
            </a:extLst>
          </p:cNvPr>
          <p:cNvSpPr txBox="1"/>
          <p:nvPr/>
        </p:nvSpPr>
        <p:spPr>
          <a:xfrm>
            <a:off x="1238026" y="367274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A0FD5E-9F8A-4C38-81DF-1308B28A0A84}"/>
              </a:ext>
            </a:extLst>
          </p:cNvPr>
          <p:cNvSpPr txBox="1"/>
          <p:nvPr/>
        </p:nvSpPr>
        <p:spPr>
          <a:xfrm>
            <a:off x="1232806" y="3331151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F9E4A-9126-43E7-8B10-C0C4CAEC8373}"/>
              </a:ext>
            </a:extLst>
          </p:cNvPr>
          <p:cNvSpPr txBox="1"/>
          <p:nvPr/>
        </p:nvSpPr>
        <p:spPr>
          <a:xfrm>
            <a:off x="1232806" y="3010146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28B4DF9-B0AE-473B-8E54-0C7828696AD9}"/>
              </a:ext>
            </a:extLst>
          </p:cNvPr>
          <p:cNvSpPr txBox="1"/>
          <p:nvPr/>
        </p:nvSpPr>
        <p:spPr>
          <a:xfrm>
            <a:off x="1238026" y="2616255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5269F7F-A8C0-4013-85A1-1C432A1E80B1}"/>
              </a:ext>
            </a:extLst>
          </p:cNvPr>
          <p:cNvSpPr txBox="1"/>
          <p:nvPr/>
        </p:nvSpPr>
        <p:spPr>
          <a:xfrm>
            <a:off x="1238026" y="2295250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A4A2FAB-97AF-4018-BCFD-672804372981}"/>
              </a:ext>
            </a:extLst>
          </p:cNvPr>
          <p:cNvSpPr txBox="1"/>
          <p:nvPr/>
        </p:nvSpPr>
        <p:spPr>
          <a:xfrm>
            <a:off x="1232806" y="1953658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14A61-3612-4E3A-A72E-1BEBFA318C39}"/>
              </a:ext>
            </a:extLst>
          </p:cNvPr>
          <p:cNvSpPr txBox="1"/>
          <p:nvPr/>
        </p:nvSpPr>
        <p:spPr>
          <a:xfrm>
            <a:off x="1232806" y="1632653"/>
            <a:ext cx="84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0x107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A9512D4-C553-4F60-9EF3-1A9008E5C54A}"/>
              </a:ext>
            </a:extLst>
          </p:cNvPr>
          <p:cNvSpPr txBox="1"/>
          <p:nvPr/>
        </p:nvSpPr>
        <p:spPr>
          <a:xfrm>
            <a:off x="7827901" y="3577735"/>
            <a:ext cx="3515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ಕಂಪ್ಯೂಟರ್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ಸಂಯೋಜನೆಯಲ್ಲಿ</a:t>
            </a:r>
            <a:r>
              <a:rPr lang="en-IN" dirty="0"/>
              <a:t>  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</a:t>
            </a:r>
            <a:r>
              <a:rPr lang="en-IN" dirty="0" err="1"/>
              <a:t>ಸ್ಥಳಗಳು</a:t>
            </a:r>
            <a:r>
              <a:rPr lang="en-IN" dirty="0"/>
              <a:t> 1 </a:t>
            </a:r>
            <a:r>
              <a:rPr lang="en-IN" dirty="0" err="1"/>
              <a:t>ಬೈಟ್</a:t>
            </a:r>
            <a:r>
              <a:rPr lang="en-IN" dirty="0"/>
              <a:t> </a:t>
            </a:r>
            <a:r>
              <a:rPr lang="en-IN" dirty="0" err="1"/>
              <a:t>ಮೆಮೊರಿ</a:t>
            </a:r>
            <a:r>
              <a:rPr lang="en-IN" dirty="0"/>
              <a:t> 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ಹೊಂದಿರುತ್ತದೆ</a:t>
            </a:r>
            <a:r>
              <a:rPr lang="en-IN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D5AB0-7208-4F92-8920-510C27374EDC}"/>
              </a:ext>
            </a:extLst>
          </p:cNvPr>
          <p:cNvCxnSpPr/>
          <p:nvPr/>
        </p:nvCxnSpPr>
        <p:spPr>
          <a:xfrm>
            <a:off x="5557520" y="1341120"/>
            <a:ext cx="13650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32FD7CB-F6D0-4652-BD64-77162B6F9F0C}"/>
              </a:ext>
            </a:extLst>
          </p:cNvPr>
          <p:cNvCxnSpPr>
            <a:cxnSpLocks/>
          </p:cNvCxnSpPr>
          <p:nvPr/>
        </p:nvCxnSpPr>
        <p:spPr>
          <a:xfrm flipH="1" flipV="1">
            <a:off x="1984418" y="1351280"/>
            <a:ext cx="1613431" cy="101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FA40A14-B9D4-4830-A129-5A69D9A2C7CD}"/>
              </a:ext>
            </a:extLst>
          </p:cNvPr>
          <p:cNvSpPr txBox="1"/>
          <p:nvPr/>
        </p:nvSpPr>
        <p:spPr>
          <a:xfrm>
            <a:off x="549886" y="3010146"/>
            <a:ext cx="948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(data)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24C922-1634-4C78-9D9C-D9A58949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03730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0" y="1397001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/>
              <a:t>char data = 25;</a:t>
            </a:r>
            <a:endParaRPr lang="en-IN" sz="2667" dirty="0"/>
          </a:p>
        </p:txBody>
      </p:sp>
      <p:sp>
        <p:nvSpPr>
          <p:cNvPr id="5" name="Rectangle 4"/>
          <p:cNvSpPr/>
          <p:nvPr/>
        </p:nvSpPr>
        <p:spPr>
          <a:xfrm>
            <a:off x="4428273" y="2514600"/>
            <a:ext cx="2235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 25</a:t>
            </a:r>
            <a:endParaRPr lang="en-IN" sz="4800" dirty="0"/>
          </a:p>
        </p:txBody>
      </p:sp>
      <p:sp>
        <p:nvSpPr>
          <p:cNvPr id="6" name="Rectangle 5"/>
          <p:cNvSpPr/>
          <p:nvPr/>
        </p:nvSpPr>
        <p:spPr>
          <a:xfrm>
            <a:off x="5232400" y="2022158"/>
            <a:ext cx="737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</a:t>
            </a:r>
            <a:endParaRPr lang="en-IN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726874" y="3022600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52435" y="2776380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</a:t>
            </a:r>
            <a:endParaRPr lang="en-IN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053874" y="3022600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15973" y="2776380"/>
            <a:ext cx="928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</a:t>
            </a:r>
            <a:endParaRPr lang="en-IN" sz="2400" dirty="0"/>
          </a:p>
        </p:txBody>
      </p:sp>
      <p:sp>
        <p:nvSpPr>
          <p:cNvPr id="15" name="Oval 14"/>
          <p:cNvSpPr/>
          <p:nvPr/>
        </p:nvSpPr>
        <p:spPr>
          <a:xfrm>
            <a:off x="5301789" y="2660138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grpSp>
        <p:nvGrpSpPr>
          <p:cNvPr id="7" name="Group 16"/>
          <p:cNvGrpSpPr/>
          <p:nvPr/>
        </p:nvGrpSpPr>
        <p:grpSpPr>
          <a:xfrm>
            <a:off x="2863262" y="4343400"/>
            <a:ext cx="5861685" cy="1029971"/>
            <a:chOff x="1295400" y="580072"/>
            <a:chExt cx="4396264" cy="772478"/>
          </a:xfrm>
        </p:grpSpPr>
        <p:sp>
          <p:nvSpPr>
            <p:cNvPr id="18" name="Rectangle 17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9" name="Group 25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2" name="Straight Connector 41"/>
          <p:cNvCxnSpPr/>
          <p:nvPr/>
        </p:nvCxnSpPr>
        <p:spPr>
          <a:xfrm>
            <a:off x="2336800" y="3022600"/>
            <a:ext cx="72897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36800" y="3022600"/>
            <a:ext cx="0" cy="20967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65640" y="5119371"/>
            <a:ext cx="81259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902497" y="4856322"/>
            <a:ext cx="24465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= 0x19</a:t>
            </a:r>
          </a:p>
          <a:p>
            <a:r>
              <a:rPr lang="en-US" sz="2400" dirty="0"/>
              <a:t>(</a:t>
            </a:r>
            <a:r>
              <a:rPr lang="kn-IN" sz="2400" dirty="0"/>
              <a:t>ದಶಮಾಂಶದಲ್ಲಿ </a:t>
            </a:r>
            <a:r>
              <a:rPr lang="en-US" sz="2400" dirty="0"/>
              <a:t>25)</a:t>
            </a: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2375844" y="3449480"/>
            <a:ext cx="628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+</a:t>
            </a:r>
            <a:r>
              <a:rPr lang="en-US" sz="2400" dirty="0" err="1"/>
              <a:t>ve</a:t>
            </a:r>
            <a:endParaRPr lang="en-US" sz="2400" dirty="0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06400" y="279400"/>
            <a:ext cx="3251200" cy="939800"/>
          </a:xfrm>
        </p:spPr>
        <p:txBody>
          <a:bodyPr>
            <a:normAutofit/>
          </a:bodyPr>
          <a:lstStyle/>
          <a:p>
            <a:pPr algn="l"/>
            <a:r>
              <a:rPr lang="kn-IN" sz="4800" dirty="0"/>
              <a:t>ಉದಾಹರಣೆ</a:t>
            </a:r>
            <a:endParaRPr lang="en-IN" sz="4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28D6C5-C451-4E89-96D3-C95EDDB5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23842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/>
          <p:nvPr/>
        </p:nvGrpSpPr>
        <p:grpSpPr>
          <a:xfrm>
            <a:off x="3257427" y="2230948"/>
            <a:ext cx="5861685" cy="1029971"/>
            <a:chOff x="1295400" y="580072"/>
            <a:chExt cx="4396264" cy="772478"/>
          </a:xfrm>
        </p:grpSpPr>
        <p:sp>
          <p:nvSpPr>
            <p:cNvPr id="6" name="Rectangle 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5" name="Group 13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711200" y="2799468"/>
            <a:ext cx="859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ಕನಿಷ್ಠ </a:t>
            </a:r>
            <a:endParaRPr lang="en-IN" sz="2400" b="1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968627" y="1686243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131146" y="1686244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r>
              <a:rPr lang="en-US" sz="2400" dirty="0"/>
              <a:t>  : 0</a:t>
            </a:r>
            <a:endParaRPr lang="en-IN" sz="2400" dirty="0"/>
          </a:p>
        </p:txBody>
      </p:sp>
      <p:sp>
        <p:nvSpPr>
          <p:cNvPr id="27" name="Rectangle 26"/>
          <p:cNvSpPr/>
          <p:nvPr/>
        </p:nvSpPr>
        <p:spPr>
          <a:xfrm>
            <a:off x="946668" y="4883909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ಗರಿಷ್ಠ</a:t>
            </a:r>
            <a:endParaRPr lang="en-IN" sz="2400" b="1" dirty="0">
              <a:solidFill>
                <a:srgbClr val="FF0000"/>
              </a:solidFill>
            </a:endParaRPr>
          </a:p>
        </p:txBody>
      </p:sp>
      <p:grpSp>
        <p:nvGrpSpPr>
          <p:cNvPr id="14" name="Group 27"/>
          <p:cNvGrpSpPr/>
          <p:nvPr/>
        </p:nvGrpSpPr>
        <p:grpSpPr>
          <a:xfrm>
            <a:off x="3257427" y="4303236"/>
            <a:ext cx="5861685" cy="1029971"/>
            <a:chOff x="1295400" y="580072"/>
            <a:chExt cx="4396264" cy="772478"/>
          </a:xfrm>
        </p:grpSpPr>
        <p:sp>
          <p:nvSpPr>
            <p:cNvPr id="29" name="Rectangle 28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24" name="Group 36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6" name="Straight Connector 45"/>
          <p:cNvCxnSpPr/>
          <p:nvPr/>
        </p:nvCxnSpPr>
        <p:spPr>
          <a:xfrm>
            <a:off x="3968627" y="3758531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131145" y="3758532"/>
            <a:ext cx="1779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r>
              <a:rPr lang="en-US" sz="2400" dirty="0"/>
              <a:t>  : 127</a:t>
            </a:r>
            <a:endParaRPr lang="en-IN" sz="2400" dirty="0"/>
          </a:p>
        </p:txBody>
      </p:sp>
      <p:sp>
        <p:nvSpPr>
          <p:cNvPr id="48" name="Rectangle 47"/>
          <p:cNvSpPr/>
          <p:nvPr/>
        </p:nvSpPr>
        <p:spPr>
          <a:xfrm>
            <a:off x="4603670" y="5830820"/>
            <a:ext cx="2412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ವ್ಯಾಪ್ತಿ</a:t>
            </a:r>
            <a:r>
              <a:rPr lang="en-IN" sz="2400" dirty="0"/>
              <a:t> 0 </a:t>
            </a:r>
            <a:r>
              <a:rPr lang="kn-IN" sz="2400" dirty="0"/>
              <a:t>ಯಿಂದ </a:t>
            </a:r>
            <a:r>
              <a:rPr lang="en-IN" sz="2400" dirty="0"/>
              <a:t>127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6399" y="1193801"/>
            <a:ext cx="4324227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667" dirty="0"/>
              <a:t>ದತ್ತಾಂಶ ಧನ ಸಂಖ್ಯೆಯಾಗಿದ್ದರೆ</a:t>
            </a:r>
            <a:endParaRPr lang="en-US" sz="2667" dirty="0"/>
          </a:p>
        </p:txBody>
      </p: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304799" y="-25400"/>
            <a:ext cx="8597743" cy="1143000"/>
          </a:xfrm>
        </p:spPr>
        <p:txBody>
          <a:bodyPr>
            <a:noAutofit/>
          </a:bodyPr>
          <a:lstStyle/>
          <a:p>
            <a:pPr algn="l"/>
            <a:r>
              <a:rPr lang="en-IN" sz="4000" dirty="0"/>
              <a:t>char</a:t>
            </a:r>
            <a:r>
              <a:rPr lang="kn-IN" sz="4000" dirty="0"/>
              <a:t> ದತ್ತಾಂಶ ಪ್ರಕಾರದ ವ್ಯಾಪ್ತಿ</a:t>
            </a:r>
            <a:endParaRPr lang="en-IN" sz="4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0951A7-004F-4624-9322-FC761EBDBAAF}"/>
              </a:ext>
            </a:extLst>
          </p:cNvPr>
          <p:cNvSpPr/>
          <p:nvPr/>
        </p:nvSpPr>
        <p:spPr>
          <a:xfrm>
            <a:off x="3178747" y="1754643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496377-7F2D-45EE-A11F-3E97BE5D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8865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/>
          <p:nvPr/>
        </p:nvGrpSpPr>
        <p:grpSpPr>
          <a:xfrm>
            <a:off x="3206282" y="1941705"/>
            <a:ext cx="5861685" cy="1029971"/>
            <a:chOff x="1295400" y="580072"/>
            <a:chExt cx="4396264" cy="772478"/>
          </a:xfrm>
        </p:grpSpPr>
        <p:sp>
          <p:nvSpPr>
            <p:cNvPr id="6" name="Rectangle 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5" name="Group 13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3" name="Rectangle 22"/>
          <p:cNvSpPr/>
          <p:nvPr/>
        </p:nvSpPr>
        <p:spPr>
          <a:xfrm>
            <a:off x="660055" y="2510225"/>
            <a:ext cx="78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ಕನಿಷ್ಠ</a:t>
            </a:r>
            <a:endParaRPr lang="en-IN" sz="2400" b="1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917481" y="1397000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50238" y="2980177"/>
            <a:ext cx="1874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r>
              <a:rPr lang="en-US" sz="2400" dirty="0"/>
              <a:t>  : -128</a:t>
            </a:r>
            <a:endParaRPr lang="en-IN" sz="2400" dirty="0"/>
          </a:p>
        </p:txBody>
      </p:sp>
      <p:sp>
        <p:nvSpPr>
          <p:cNvPr id="27" name="Rectangle 26"/>
          <p:cNvSpPr/>
          <p:nvPr/>
        </p:nvSpPr>
        <p:spPr>
          <a:xfrm>
            <a:off x="548913" y="4358958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ಗರಿಷ್ಠ</a:t>
            </a:r>
            <a:endParaRPr lang="en-IN" sz="2400" b="1" dirty="0">
              <a:solidFill>
                <a:srgbClr val="FF0000"/>
              </a:solidFill>
            </a:endParaRPr>
          </a:p>
        </p:txBody>
      </p:sp>
      <p:grpSp>
        <p:nvGrpSpPr>
          <p:cNvPr id="14" name="Group 27"/>
          <p:cNvGrpSpPr/>
          <p:nvPr/>
        </p:nvGrpSpPr>
        <p:grpSpPr>
          <a:xfrm>
            <a:off x="3206282" y="4013993"/>
            <a:ext cx="5861685" cy="1029971"/>
            <a:chOff x="1295400" y="580072"/>
            <a:chExt cx="4396264" cy="772478"/>
          </a:xfrm>
        </p:grpSpPr>
        <p:sp>
          <p:nvSpPr>
            <p:cNvPr id="29" name="Rectangle 28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24" name="Group 36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46" name="Straight Connector 45"/>
          <p:cNvCxnSpPr/>
          <p:nvPr/>
        </p:nvCxnSpPr>
        <p:spPr>
          <a:xfrm>
            <a:off x="3917481" y="3469288"/>
            <a:ext cx="0" cy="2250757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20871" y="5075995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</a:t>
            </a:r>
            <a:r>
              <a:rPr lang="en-US" sz="2400" dirty="0"/>
              <a:t>  : -1</a:t>
            </a:r>
            <a:endParaRPr lang="en-IN" sz="2400" dirty="0"/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04800" y="-25400"/>
            <a:ext cx="8546602" cy="1143000"/>
          </a:xfrm>
        </p:spPr>
        <p:txBody>
          <a:bodyPr>
            <a:noAutofit/>
          </a:bodyPr>
          <a:lstStyle/>
          <a:p>
            <a:pPr algn="l"/>
            <a:r>
              <a:rPr lang="en-IN" sz="4000" dirty="0"/>
              <a:t>char</a:t>
            </a:r>
            <a:r>
              <a:rPr lang="kn-IN" sz="4000" dirty="0"/>
              <a:t> ದತ್ತಾಂಶ ಪ್ರಕಾರದ ವ್ಯಾಪ್ತಿ</a:t>
            </a:r>
            <a:endParaRPr lang="en-IN" sz="4000" dirty="0"/>
          </a:p>
        </p:txBody>
      </p:sp>
      <p:sp>
        <p:nvSpPr>
          <p:cNvPr id="51" name="Rectangle 50"/>
          <p:cNvSpPr/>
          <p:nvPr/>
        </p:nvSpPr>
        <p:spPr>
          <a:xfrm>
            <a:off x="304800" y="992831"/>
            <a:ext cx="4984281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667" dirty="0"/>
              <a:t>ದತ್ತಾಂಶ ಋಣ ಸಂಖ್ಯೆಯಾಗಿದ್ದರೆ </a:t>
            </a:r>
            <a:endParaRPr lang="en-US" sz="2667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702D59-1188-4993-ABBC-3DBDB76925A9}"/>
              </a:ext>
            </a:extLst>
          </p:cNvPr>
          <p:cNvSpPr/>
          <p:nvPr/>
        </p:nvSpPr>
        <p:spPr>
          <a:xfrm>
            <a:off x="3175161" y="1696436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</a:t>
            </a:r>
            <a:endParaRPr lang="en-IN" sz="2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63696A-DB98-4F62-91F2-208B80C3ABEB}"/>
              </a:ext>
            </a:extLst>
          </p:cNvPr>
          <p:cNvSpPr/>
          <p:nvPr/>
        </p:nvSpPr>
        <p:spPr>
          <a:xfrm>
            <a:off x="4432437" y="5898664"/>
            <a:ext cx="362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ವ್ಯಾಪ್ತಿ</a:t>
            </a:r>
            <a:r>
              <a:rPr lang="en-IN" sz="2400" dirty="0"/>
              <a:t> -128 </a:t>
            </a:r>
            <a:r>
              <a:rPr lang="kn-IN" sz="2400" dirty="0"/>
              <a:t>ರಿಂದ  </a:t>
            </a:r>
            <a:r>
              <a:rPr lang="en-IN" sz="2400" dirty="0"/>
              <a:t>-1 </a:t>
            </a:r>
            <a:r>
              <a:rPr lang="kn-IN" sz="2400" dirty="0"/>
              <a:t>ರ ವರೆಗೆ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8F013D-4E6D-4D9B-B840-5ED8CE4B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09227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IN" sz="4400" dirty="0"/>
              <a:t>char</a:t>
            </a:r>
            <a:r>
              <a:rPr lang="kn-IN" sz="4400" dirty="0"/>
              <a:t> ದತ್ತಾಂಶ ಪ್ರಕಾರದ ವ್ಯಾಪ್ತಿ</a:t>
            </a:r>
            <a:endParaRPr lang="en-IN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0" y="3530600"/>
            <a:ext cx="1219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269153" y="3327400"/>
            <a:ext cx="0" cy="406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068029" y="3675222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  <a:endParaRPr lang="en-IN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4E03F7-142F-4CAA-8174-D0CFB9648055}"/>
              </a:ext>
            </a:extLst>
          </p:cNvPr>
          <p:cNvCxnSpPr>
            <a:cxnSpLocks/>
          </p:cNvCxnSpPr>
          <p:nvPr/>
        </p:nvCxnSpPr>
        <p:spPr>
          <a:xfrm flipV="1">
            <a:off x="617034" y="3329259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3BA90C-0F7B-476E-B9D8-6E03F1A25057}"/>
              </a:ext>
            </a:extLst>
          </p:cNvPr>
          <p:cNvCxnSpPr>
            <a:cxnSpLocks/>
          </p:cNvCxnSpPr>
          <p:nvPr/>
        </p:nvCxnSpPr>
        <p:spPr>
          <a:xfrm flipV="1">
            <a:off x="11593551" y="3329259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90BE0C-0A72-4E5B-B3F9-8C6D9AEB8ABE}"/>
              </a:ext>
            </a:extLst>
          </p:cNvPr>
          <p:cNvCxnSpPr>
            <a:cxnSpLocks/>
          </p:cNvCxnSpPr>
          <p:nvPr/>
        </p:nvCxnSpPr>
        <p:spPr>
          <a:xfrm flipV="1">
            <a:off x="5754029" y="3332357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FAC8D-E85A-4519-9017-8A68069AD4FC}"/>
              </a:ext>
            </a:extLst>
          </p:cNvPr>
          <p:cNvCxnSpPr>
            <a:cxnSpLocks/>
          </p:cNvCxnSpPr>
          <p:nvPr/>
        </p:nvCxnSpPr>
        <p:spPr>
          <a:xfrm flipV="1">
            <a:off x="5259659" y="3329259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34F0A1-838A-4414-8B24-29D0CCC9D74E}"/>
              </a:ext>
            </a:extLst>
          </p:cNvPr>
          <p:cNvCxnSpPr>
            <a:cxnSpLocks/>
          </p:cNvCxnSpPr>
          <p:nvPr/>
        </p:nvCxnSpPr>
        <p:spPr>
          <a:xfrm flipV="1">
            <a:off x="7211122" y="3335455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C087A4-F66C-4141-B22C-CA3B05D6A0C3}"/>
              </a:ext>
            </a:extLst>
          </p:cNvPr>
          <p:cNvCxnSpPr>
            <a:cxnSpLocks/>
          </p:cNvCxnSpPr>
          <p:nvPr/>
        </p:nvCxnSpPr>
        <p:spPr>
          <a:xfrm flipV="1">
            <a:off x="6716752" y="3332357"/>
            <a:ext cx="0" cy="4045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2B4B69-F725-408C-B33D-A55D5A663E39}"/>
              </a:ext>
            </a:extLst>
          </p:cNvPr>
          <p:cNvSpPr txBox="1"/>
          <p:nvPr/>
        </p:nvSpPr>
        <p:spPr>
          <a:xfrm>
            <a:off x="5571846" y="3744279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EAADC-258E-4BC6-BB26-266C5FDEB1F5}"/>
              </a:ext>
            </a:extLst>
          </p:cNvPr>
          <p:cNvSpPr txBox="1"/>
          <p:nvPr/>
        </p:nvSpPr>
        <p:spPr>
          <a:xfrm>
            <a:off x="5074688" y="3740025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BB4FB-7FBA-4647-AC75-249E3F0B95D9}"/>
              </a:ext>
            </a:extLst>
          </p:cNvPr>
          <p:cNvSpPr txBox="1"/>
          <p:nvPr/>
        </p:nvSpPr>
        <p:spPr>
          <a:xfrm>
            <a:off x="386482" y="3776503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-128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B42B1A-17F6-48FB-BEA1-015F0FF0890C}"/>
              </a:ext>
            </a:extLst>
          </p:cNvPr>
          <p:cNvSpPr txBox="1"/>
          <p:nvPr/>
        </p:nvSpPr>
        <p:spPr>
          <a:xfrm>
            <a:off x="6565188" y="3747377"/>
            <a:ext cx="549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CE184-6EF2-43C0-8C40-27193126A919}"/>
              </a:ext>
            </a:extLst>
          </p:cNvPr>
          <p:cNvSpPr txBox="1"/>
          <p:nvPr/>
        </p:nvSpPr>
        <p:spPr>
          <a:xfrm>
            <a:off x="7081024" y="3755378"/>
            <a:ext cx="549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D1C87A5-5D7A-42A9-AE5E-C5D63B088151}"/>
                  </a:ext>
                </a:extLst>
              </p14:cNvPr>
              <p14:cNvContentPartPr/>
              <p14:nvPr/>
            </p14:nvContentPartPr>
            <p14:xfrm>
              <a:off x="1174680" y="3664080"/>
              <a:ext cx="9798480" cy="127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D1C87A5-5D7A-42A9-AE5E-C5D63B0881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320" y="3654720"/>
                <a:ext cx="9817200" cy="1458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882FA4C-8F4D-4BBD-9A8C-884052354FC2}"/>
              </a:ext>
            </a:extLst>
          </p:cNvPr>
          <p:cNvSpPr txBox="1"/>
          <p:nvPr/>
        </p:nvSpPr>
        <p:spPr>
          <a:xfrm>
            <a:off x="11363358" y="3783894"/>
            <a:ext cx="8363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127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7EB6F-02BD-492D-B616-4C78E8DB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63226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</a:t>
            </a:r>
            <a:r>
              <a:rPr lang="en-IN" sz="4400" dirty="0"/>
              <a:t>nsigned char</a:t>
            </a:r>
            <a:r>
              <a:rPr lang="kn-IN" sz="4400" dirty="0"/>
              <a:t> ದತ್ತಾಂಶ ಪ್ರಕಾರ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176000" cy="3555999"/>
          </a:xfrm>
        </p:spPr>
        <p:txBody>
          <a:bodyPr/>
          <a:lstStyle/>
          <a:p>
            <a:r>
              <a:rPr lang="kn-IN" dirty="0"/>
              <a:t>ಈ ದತ್ತಾಂಶ ಪ್ರಕಾರವನ್ನು  ೧ ಬೈಟ್ ಚಿಹ್ನೆ ರಹಿತ  </a:t>
            </a:r>
            <a:r>
              <a:rPr lang="kn-IN" sz="2800" dirty="0"/>
              <a:t>ಪೂರ್ಣಾಂಕ</a:t>
            </a:r>
            <a:r>
              <a:rPr lang="en-IN" sz="2800" dirty="0"/>
              <a:t> </a:t>
            </a:r>
            <a:r>
              <a:rPr lang="kn-IN" dirty="0"/>
              <a:t>ದತ್ತಾಂಶವನ್ನು ಪ್ರತಿನಿಧಿಸಲು  ಉಪಯೋಗಿಸಬಹುದು </a:t>
            </a:r>
            <a:r>
              <a:rPr lang="en-IN" dirty="0"/>
              <a:t>(unsigned integer data)</a:t>
            </a:r>
            <a:endParaRPr lang="kn-IN" dirty="0"/>
          </a:p>
          <a:p>
            <a:r>
              <a:rPr lang="en-IN" dirty="0"/>
              <a:t>Unsigned char </a:t>
            </a:r>
            <a:r>
              <a:rPr lang="kn-IN" dirty="0"/>
              <a:t>ದತ್ತಾಂಶ ಪ್ರಕಾರದ  ಗಾತ್ರ  ನೀವು ಉಪಯೋಗಿಸುವ ಕಂಪೈಲರ್ ಮತ್ತು ಬಳಸುತ್ತಿರುವ ಹಾರ್ಡ್ವೇರ್ ಸಂರಚನೆಯ  ಮೇಲೆ ಅವಲಂಬಿತವಾಗಿಲ್ಲ</a:t>
            </a:r>
            <a:endParaRPr lang="en-US" dirty="0"/>
          </a:p>
          <a:p>
            <a:r>
              <a:rPr lang="kn-IN" dirty="0"/>
              <a:t>ಚಿಹ್ನೆ ಯನ್ನು ಪ್ರತಿನಿಧಿಸಲು ಯಾವುದೇ ಬಿಟ್ ಇರುವುದಿಲ್ಲ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ABDA5-C7E0-48AF-ADB2-6A662671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44550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168914" y="325872"/>
            <a:ext cx="75793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3200" dirty="0"/>
              <a:t>ಒಂದು ಬೈಟ್ ಚಿಹ್ನೆ ರಹಿತ ದತ್ತಾಂಶ ಪ್ರತಿನಿಧಿಸುವಿಕೆ </a:t>
            </a:r>
            <a:endParaRPr lang="en-IN" sz="3200" dirty="0"/>
          </a:p>
        </p:txBody>
      </p:sp>
      <p:sp>
        <p:nvSpPr>
          <p:cNvPr id="23" name="Left Brace 22"/>
          <p:cNvSpPr/>
          <p:nvPr/>
        </p:nvSpPr>
        <p:spPr>
          <a:xfrm rot="5400000">
            <a:off x="3011891" y="-521641"/>
            <a:ext cx="772159" cy="5150488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4" name="Rectangle 23"/>
          <p:cNvSpPr/>
          <p:nvPr/>
        </p:nvSpPr>
        <p:spPr>
          <a:xfrm>
            <a:off x="545092" y="1182183"/>
            <a:ext cx="6444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/>
              <a:t>ಎಲ್ಲ </a:t>
            </a:r>
            <a:r>
              <a:rPr lang="en-IN" sz="2400" b="1" dirty="0"/>
              <a:t>8</a:t>
            </a:r>
            <a:r>
              <a:rPr lang="kn-IN" sz="2400" b="1" dirty="0"/>
              <a:t> ಬಿಟ್ ಗಳು ದತ್ತಾಂಶದ ಮೌಲ್ಯವನ್ನು ಪ್ರತಿನಿಧಿಸುತ್ತದೆ </a:t>
            </a:r>
            <a:endParaRPr lang="en-IN" sz="2400" b="1" dirty="0"/>
          </a:p>
        </p:txBody>
      </p:sp>
      <p:grpSp>
        <p:nvGrpSpPr>
          <p:cNvPr id="3" name="Group 28"/>
          <p:cNvGrpSpPr/>
          <p:nvPr/>
        </p:nvGrpSpPr>
        <p:grpSpPr>
          <a:xfrm>
            <a:off x="545092" y="2433195"/>
            <a:ext cx="5861685" cy="1029971"/>
            <a:chOff x="1295400" y="580072"/>
            <a:chExt cx="4396264" cy="772478"/>
          </a:xfrm>
        </p:grpSpPr>
        <p:sp>
          <p:nvSpPr>
            <p:cNvPr id="30" name="Rectangle 29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grpSp>
          <p:nvGrpSpPr>
            <p:cNvPr id="4" name="Group 40"/>
            <p:cNvGrpSpPr/>
            <p:nvPr/>
          </p:nvGrpSpPr>
          <p:grpSpPr>
            <a:xfrm>
              <a:off x="1411257" y="580072"/>
              <a:ext cx="4117983" cy="376253"/>
              <a:chOff x="1411257" y="580072"/>
              <a:chExt cx="4117983" cy="376253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274121" y="602218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725481" y="61007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169221" y="594836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620581" y="602694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064797" y="587454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516157" y="595312"/>
                <a:ext cx="255119" cy="346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959897" y="580072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411257" y="587930"/>
                <a:ext cx="255119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1754767" y="4106635"/>
            <a:ext cx="16033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b="1" dirty="0">
                <a:solidFill>
                  <a:srgbClr val="FF0000"/>
                </a:solidFill>
              </a:rPr>
              <a:t>ಕನಿಷ್ಠ ಮೌಲ್ಯ</a:t>
            </a:r>
            <a:endParaRPr lang="en-IN" sz="2400" b="1" dirty="0">
              <a:solidFill>
                <a:srgbClr val="FF0000"/>
              </a:solidFill>
            </a:endParaRPr>
          </a:p>
          <a:p>
            <a:pPr algn="ctr"/>
            <a:r>
              <a:rPr lang="kn-IN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0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577156" y="3733801"/>
            <a:ext cx="16722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b="1" dirty="0">
                <a:solidFill>
                  <a:srgbClr val="FF0000"/>
                </a:solidFill>
              </a:rPr>
              <a:t>ಗರಿಷ್ಠ ಮೌಲ್ಯ </a:t>
            </a:r>
            <a:endParaRPr lang="en-IN" sz="2400" b="1" dirty="0">
              <a:solidFill>
                <a:srgbClr val="FF0000"/>
              </a:solidFill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255</a:t>
            </a:r>
            <a:endParaRPr lang="en-IN" sz="2400" b="1" dirty="0">
              <a:solidFill>
                <a:srgbClr val="FF0000"/>
              </a:solidFill>
            </a:endParaRPr>
          </a:p>
        </p:txBody>
      </p:sp>
      <p:grpSp>
        <p:nvGrpSpPr>
          <p:cNvPr id="5" name="Group 50"/>
          <p:cNvGrpSpPr/>
          <p:nvPr/>
        </p:nvGrpSpPr>
        <p:grpSpPr>
          <a:xfrm>
            <a:off x="7149197" y="4878320"/>
            <a:ext cx="4573441" cy="775971"/>
            <a:chOff x="1295400" y="580072"/>
            <a:chExt cx="4396264" cy="772478"/>
          </a:xfrm>
        </p:grpSpPr>
        <p:sp>
          <p:nvSpPr>
            <p:cNvPr id="52" name="Rectangle 51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6" name="Group 59"/>
            <p:cNvGrpSpPr/>
            <p:nvPr/>
          </p:nvGrpSpPr>
          <p:grpSpPr>
            <a:xfrm>
              <a:off x="1411257" y="580072"/>
              <a:ext cx="4189845" cy="489591"/>
              <a:chOff x="1411257" y="580072"/>
              <a:chExt cx="4189845" cy="489591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274122" y="602219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725481" y="61007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169221" y="59483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620580" y="602694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064797" y="587455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16157" y="59531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959897" y="58007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411257" y="587930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grpSp>
        <p:nvGrpSpPr>
          <p:cNvPr id="7" name="Group 68"/>
          <p:cNvGrpSpPr/>
          <p:nvPr/>
        </p:nvGrpSpPr>
        <p:grpSpPr>
          <a:xfrm>
            <a:off x="558801" y="4873208"/>
            <a:ext cx="4573441" cy="775971"/>
            <a:chOff x="1295400" y="580072"/>
            <a:chExt cx="4396264" cy="772478"/>
          </a:xfrm>
        </p:grpSpPr>
        <p:sp>
          <p:nvSpPr>
            <p:cNvPr id="70" name="Rectangle 69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8" name="Group 77"/>
            <p:cNvGrpSpPr/>
            <p:nvPr/>
          </p:nvGrpSpPr>
          <p:grpSpPr>
            <a:xfrm>
              <a:off x="1411257" y="580072"/>
              <a:ext cx="4189845" cy="489591"/>
              <a:chOff x="1411257" y="580072"/>
              <a:chExt cx="4189845" cy="489591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5274122" y="602219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725481" y="61007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169221" y="594836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620580" y="602694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064797" y="587455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16157" y="59531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959897" y="580072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411257" y="587930"/>
                <a:ext cx="326980" cy="45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E869B08-464D-4672-90F3-EADB1222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165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480800" cy="508000"/>
          </a:xfrm>
        </p:spPr>
        <p:txBody>
          <a:bodyPr>
            <a:noAutofit/>
          </a:bodyPr>
          <a:lstStyle/>
          <a:p>
            <a:r>
              <a:rPr lang="kn-IN" sz="3200" dirty="0"/>
              <a:t>ಪೂರ್ಣಾಂಕ ದತ್ತಾಂಶ ಪ್ರಕಾರ </a:t>
            </a:r>
            <a:r>
              <a:rPr lang="en-IN" sz="3200" dirty="0"/>
              <a:t>: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short int </a:t>
            </a:r>
            <a:r>
              <a:rPr lang="kn-IN" sz="3200" dirty="0"/>
              <a:t>ಮತ್ತು 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 short 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624982"/>
            <a:ext cx="11887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 </a:t>
            </a:r>
            <a:r>
              <a:rPr lang="en-IN" dirty="0"/>
              <a:t>short int </a:t>
            </a:r>
            <a:r>
              <a:rPr lang="kn-IN" dirty="0"/>
              <a:t>ಅಥವಾ </a:t>
            </a:r>
            <a:r>
              <a:rPr lang="en-IN" dirty="0"/>
              <a:t>unsigned short int </a:t>
            </a:r>
            <a:r>
              <a:rPr lang="kn-IN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dirty="0"/>
              <a:t>2 </a:t>
            </a:r>
            <a:r>
              <a:rPr lang="kn-IN" dirty="0"/>
              <a:t>ಬೈಟ್ ಆಗಿರುತ್ತದೆ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Short int  </a:t>
            </a:r>
            <a:r>
              <a:rPr lang="kn-IN" dirty="0"/>
              <a:t>ದತ್ತಾಂಶ ಪ್ರಕಾರವನ್ನು</a:t>
            </a:r>
            <a:r>
              <a:rPr lang="en-IN" dirty="0"/>
              <a:t>  2</a:t>
            </a:r>
            <a:r>
              <a:rPr lang="kn-IN" dirty="0"/>
              <a:t> ಬೈಟ್ ಗಾತ್ರದ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short int  </a:t>
            </a:r>
            <a:r>
              <a:rPr lang="kn-IN" dirty="0"/>
              <a:t>ದತ್ತಾಂಶ ಪ್ರಕಾರವನ್ನು</a:t>
            </a:r>
            <a:r>
              <a:rPr lang="en-IN" dirty="0"/>
              <a:t>  2</a:t>
            </a:r>
            <a:r>
              <a:rPr lang="kn-IN" dirty="0"/>
              <a:t> ಬೈಟ್ ಗಾತ್ರದ ಚಿಹ್ನೆ ರಹಿತ ಮೌಲ್ಯವನ್ನು ಪ್ರತಿನಿಧಿಸಲು ಬಳಸಬಹುದು 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Short int </a:t>
            </a:r>
            <a:r>
              <a:rPr lang="kn-IN" dirty="0"/>
              <a:t>ಅಥವಾ</a:t>
            </a:r>
            <a:r>
              <a:rPr lang="en-IN" dirty="0"/>
              <a:t> unsigned short it </a:t>
            </a:r>
            <a:r>
              <a:rPr lang="kn-IN" dirty="0"/>
              <a:t>ದತ್ತಾಂಶ ಪ್ರಕಾರದ  ಗಾತ್ರ  ನೀವು ಉಪಯೋಗಿಸುವ ಕಂಪೈಲರ್ ಮತ್ತು ಬಳಸುತ್ತಿರುವ ಹಾರ್ಡ್ವೇರ್ ಸಂರಚನೆಯ  ಮೇಲೆ ಅವಲಂಬಿತವಾಗಿಲ್ಲ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7649F-F1B4-456B-8712-280F86D4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803AB-1F32-46D6-BDF3-F83942FA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E2CCD-AF2C-4CD2-A47F-1247D890A0C7}"/>
              </a:ext>
            </a:extLst>
          </p:cNvPr>
          <p:cNvSpPr/>
          <p:nvPr/>
        </p:nvSpPr>
        <p:spPr>
          <a:xfrm>
            <a:off x="628744" y="1366869"/>
            <a:ext cx="322969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short int </a:t>
            </a:r>
            <a:r>
              <a:rPr lang="en-US" sz="2667" dirty="0"/>
              <a:t>data = -25;</a:t>
            </a:r>
            <a:endParaRPr lang="en-IN" sz="2667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CDC60-5BB5-481C-9287-6A7ABC735EC2}"/>
              </a:ext>
            </a:extLst>
          </p:cNvPr>
          <p:cNvSpPr/>
          <p:nvPr/>
        </p:nvSpPr>
        <p:spPr>
          <a:xfrm>
            <a:off x="5378823" y="2264817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ದತ್ತಾಂಶ</a:t>
            </a:r>
            <a:endParaRPr lang="en-IN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34CC54-D372-4B28-94B1-EE2F08806D27}"/>
              </a:ext>
            </a:extLst>
          </p:cNvPr>
          <p:cNvCxnSpPr/>
          <p:nvPr/>
        </p:nvCxnSpPr>
        <p:spPr>
          <a:xfrm>
            <a:off x="3815971" y="3064904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52DE0B0-82BE-4C68-A6BB-8DEAA3090F81}"/>
              </a:ext>
            </a:extLst>
          </p:cNvPr>
          <p:cNvSpPr/>
          <p:nvPr/>
        </p:nvSpPr>
        <p:spPr>
          <a:xfrm>
            <a:off x="3275460" y="2818684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92F28E-9087-4D9C-9619-0EFCD7E9ED07}"/>
              </a:ext>
            </a:extLst>
          </p:cNvPr>
          <p:cNvCxnSpPr/>
          <p:nvPr/>
        </p:nvCxnSpPr>
        <p:spPr>
          <a:xfrm flipH="1">
            <a:off x="6276899" y="3064904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F1DD61A-A78F-467E-808B-3813D29C9A6D}"/>
              </a:ext>
            </a:extLst>
          </p:cNvPr>
          <p:cNvSpPr/>
          <p:nvPr/>
        </p:nvSpPr>
        <p:spPr>
          <a:xfrm>
            <a:off x="7838998" y="2818684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E21B32-4663-4541-A048-F9385C0C520E}"/>
              </a:ext>
            </a:extLst>
          </p:cNvPr>
          <p:cNvSpPr/>
          <p:nvPr/>
        </p:nvSpPr>
        <p:spPr>
          <a:xfrm>
            <a:off x="5524814" y="2702442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4A87E-E788-43C0-BCAA-A43C7A7A2ABE}"/>
              </a:ext>
            </a:extLst>
          </p:cNvPr>
          <p:cNvSpPr txBox="1"/>
          <p:nvPr/>
        </p:nvSpPr>
        <p:spPr>
          <a:xfrm>
            <a:off x="5514257" y="2649525"/>
            <a:ext cx="1077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25</a:t>
            </a:r>
            <a:endParaRPr lang="en-I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18412-21D4-404B-89F0-2262B2D4C4EB}"/>
              </a:ext>
            </a:extLst>
          </p:cNvPr>
          <p:cNvSpPr txBox="1"/>
          <p:nvPr/>
        </p:nvSpPr>
        <p:spPr>
          <a:xfrm>
            <a:off x="5163620" y="2469667"/>
            <a:ext cx="10772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-</a:t>
            </a:r>
            <a:endParaRPr lang="en-IN" sz="6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C963F8-C4B8-464E-8206-FFDA9226162F}"/>
              </a:ext>
            </a:extLst>
          </p:cNvPr>
          <p:cNvSpPr/>
          <p:nvPr/>
        </p:nvSpPr>
        <p:spPr>
          <a:xfrm>
            <a:off x="1983059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6A7A5A-62FF-43E8-B46D-485AB5D6B2D1}"/>
              </a:ext>
            </a:extLst>
          </p:cNvPr>
          <p:cNvSpPr/>
          <p:nvPr/>
        </p:nvSpPr>
        <p:spPr>
          <a:xfrm>
            <a:off x="2448772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763AB-14C5-4287-860D-8084CF6D3A98}"/>
              </a:ext>
            </a:extLst>
          </p:cNvPr>
          <p:cNvSpPr/>
          <p:nvPr/>
        </p:nvSpPr>
        <p:spPr>
          <a:xfrm>
            <a:off x="292095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D2C61A-A8B5-4E01-8AF1-20C51C9C7BCA}"/>
              </a:ext>
            </a:extLst>
          </p:cNvPr>
          <p:cNvSpPr/>
          <p:nvPr/>
        </p:nvSpPr>
        <p:spPr>
          <a:xfrm>
            <a:off x="338666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3F55C-0B89-46BC-AD8C-B68434D32C22}"/>
              </a:ext>
            </a:extLst>
          </p:cNvPr>
          <p:cNvSpPr/>
          <p:nvPr/>
        </p:nvSpPr>
        <p:spPr>
          <a:xfrm>
            <a:off x="385844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82D809A-36F7-4DD1-AAF9-3DE1DA9212F4}"/>
              </a:ext>
            </a:extLst>
          </p:cNvPr>
          <p:cNvSpPr/>
          <p:nvPr/>
        </p:nvSpPr>
        <p:spPr>
          <a:xfrm>
            <a:off x="432415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51DABFA-AE9C-46A8-9F2F-ED86F9C88301}"/>
              </a:ext>
            </a:extLst>
          </p:cNvPr>
          <p:cNvSpPr/>
          <p:nvPr/>
        </p:nvSpPr>
        <p:spPr>
          <a:xfrm>
            <a:off x="4796337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1360E2-F770-480A-A250-03A021426E56}"/>
              </a:ext>
            </a:extLst>
          </p:cNvPr>
          <p:cNvSpPr/>
          <p:nvPr/>
        </p:nvSpPr>
        <p:spPr>
          <a:xfrm>
            <a:off x="5262050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1" name="Group 53">
            <a:extLst>
              <a:ext uri="{FF2B5EF4-FFF2-40B4-BE49-F238E27FC236}">
                <a16:creationId xmlns:a16="http://schemas.microsoft.com/office/drawing/2014/main" id="{CBB0E64C-9877-42C1-9383-0E85FA2DD691}"/>
              </a:ext>
            </a:extLst>
          </p:cNvPr>
          <p:cNvGrpSpPr/>
          <p:nvPr/>
        </p:nvGrpSpPr>
        <p:grpSpPr>
          <a:xfrm>
            <a:off x="2081404" y="3726911"/>
            <a:ext cx="3580677" cy="396791"/>
            <a:chOff x="1411257" y="580072"/>
            <a:chExt cx="4218270" cy="43356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0313174-B694-478E-908E-9BF23A19B567}"/>
                </a:ext>
              </a:extLst>
            </p:cNvPr>
            <p:cNvSpPr/>
            <p:nvPr/>
          </p:nvSpPr>
          <p:spPr>
            <a:xfrm>
              <a:off x="5274121" y="602218"/>
              <a:ext cx="355406" cy="403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</a:t>
              </a:r>
              <a:endParaRPr lang="en-IN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3037BBB-71F1-42E5-BD75-FEE5CEABDB52}"/>
                </a:ext>
              </a:extLst>
            </p:cNvPr>
            <p:cNvSpPr/>
            <p:nvPr/>
          </p:nvSpPr>
          <p:spPr>
            <a:xfrm>
              <a:off x="4725481" y="610076"/>
              <a:ext cx="355406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</a:t>
              </a:r>
              <a:endParaRPr lang="en-IN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3DC4FB4-E7F2-4026-8226-EA3652D4B9C9}"/>
                </a:ext>
              </a:extLst>
            </p:cNvPr>
            <p:cNvSpPr/>
            <p:nvPr/>
          </p:nvSpPr>
          <p:spPr>
            <a:xfrm>
              <a:off x="4169221" y="594836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  <a:endParaRPr lang="en-IN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B706BD0-01E7-498B-8A59-6B65426F9B3A}"/>
                </a:ext>
              </a:extLst>
            </p:cNvPr>
            <p:cNvSpPr/>
            <p:nvPr/>
          </p:nvSpPr>
          <p:spPr>
            <a:xfrm>
              <a:off x="3620581" y="60269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11</a:t>
              </a:r>
              <a:endParaRPr lang="en-IN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8305DC9-00FD-4C53-B0C7-E328AD65B490}"/>
                </a:ext>
              </a:extLst>
            </p:cNvPr>
            <p:cNvSpPr/>
            <p:nvPr/>
          </p:nvSpPr>
          <p:spPr>
            <a:xfrm>
              <a:off x="3064797" y="58745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</a:t>
              </a:r>
              <a:endParaRPr lang="en-IN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14AB91-2645-4E99-8CE0-2C4A33E03A60}"/>
                </a:ext>
              </a:extLst>
            </p:cNvPr>
            <p:cNvSpPr/>
            <p:nvPr/>
          </p:nvSpPr>
          <p:spPr>
            <a:xfrm>
              <a:off x="2516157" y="59531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13</a:t>
              </a:r>
              <a:endParaRPr lang="en-IN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CB27B7E-C33B-458A-8148-E415D4070458}"/>
                </a:ext>
              </a:extLst>
            </p:cNvPr>
            <p:cNvSpPr/>
            <p:nvPr/>
          </p:nvSpPr>
          <p:spPr>
            <a:xfrm>
              <a:off x="1959897" y="58007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14</a:t>
              </a:r>
              <a:endParaRPr lang="en-IN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437BA57-6F59-467D-95BF-0E6C0D37A240}"/>
                </a:ext>
              </a:extLst>
            </p:cNvPr>
            <p:cNvSpPr/>
            <p:nvPr/>
          </p:nvSpPr>
          <p:spPr>
            <a:xfrm>
              <a:off x="1411257" y="587929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15</a:t>
              </a:r>
              <a:endParaRPr lang="en-IN" dirty="0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C3538E4-8727-494F-A666-C5252F1D48FA}"/>
              </a:ext>
            </a:extLst>
          </p:cNvPr>
          <p:cNvSpPr/>
          <p:nvPr/>
        </p:nvSpPr>
        <p:spPr>
          <a:xfrm>
            <a:off x="5733876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729EF2C-964D-464F-8063-632F3301504A}"/>
              </a:ext>
            </a:extLst>
          </p:cNvPr>
          <p:cNvSpPr/>
          <p:nvPr/>
        </p:nvSpPr>
        <p:spPr>
          <a:xfrm>
            <a:off x="6199589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FCF6B4-D634-46A6-969E-9EFB2653563D}"/>
              </a:ext>
            </a:extLst>
          </p:cNvPr>
          <p:cNvSpPr/>
          <p:nvPr/>
        </p:nvSpPr>
        <p:spPr>
          <a:xfrm>
            <a:off x="667177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34A0D1-5A56-4806-95BD-0F73313AF573}"/>
              </a:ext>
            </a:extLst>
          </p:cNvPr>
          <p:cNvSpPr/>
          <p:nvPr/>
        </p:nvSpPr>
        <p:spPr>
          <a:xfrm>
            <a:off x="713748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6D726-C7D7-4DA2-8765-283E88944567}"/>
              </a:ext>
            </a:extLst>
          </p:cNvPr>
          <p:cNvSpPr/>
          <p:nvPr/>
        </p:nvSpPr>
        <p:spPr>
          <a:xfrm>
            <a:off x="760926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E885329-DA55-4C38-9389-975CE9ED4D5D}"/>
              </a:ext>
            </a:extLst>
          </p:cNvPr>
          <p:cNvSpPr/>
          <p:nvPr/>
        </p:nvSpPr>
        <p:spPr>
          <a:xfrm>
            <a:off x="807497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0F24F0-07B0-4D97-9F69-EEE0D96E7759}"/>
              </a:ext>
            </a:extLst>
          </p:cNvPr>
          <p:cNvSpPr/>
          <p:nvPr/>
        </p:nvSpPr>
        <p:spPr>
          <a:xfrm>
            <a:off x="8547154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05E8A7A-2530-4209-88D1-7516684C2944}"/>
              </a:ext>
            </a:extLst>
          </p:cNvPr>
          <p:cNvSpPr/>
          <p:nvPr/>
        </p:nvSpPr>
        <p:spPr>
          <a:xfrm>
            <a:off x="9012867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79" name="Group 92">
            <a:extLst>
              <a:ext uri="{FF2B5EF4-FFF2-40B4-BE49-F238E27FC236}">
                <a16:creationId xmlns:a16="http://schemas.microsoft.com/office/drawing/2014/main" id="{5BCB4289-0C1C-41BC-B733-EBBEDD350982}"/>
              </a:ext>
            </a:extLst>
          </p:cNvPr>
          <p:cNvGrpSpPr/>
          <p:nvPr/>
        </p:nvGrpSpPr>
        <p:grpSpPr>
          <a:xfrm>
            <a:off x="5832221" y="3727089"/>
            <a:ext cx="3535077" cy="365464"/>
            <a:chOff x="1411257" y="580072"/>
            <a:chExt cx="4164550" cy="39933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F7CDAD-E7AC-469A-850E-6F2F943051D3}"/>
                </a:ext>
              </a:extLst>
            </p:cNvPr>
            <p:cNvSpPr/>
            <p:nvPr/>
          </p:nvSpPr>
          <p:spPr>
            <a:xfrm>
              <a:off x="5274121" y="60221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</a:t>
              </a:r>
              <a:endParaRPr lang="en-IN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EF68CD3-8F84-4E28-952E-80B3FD452F64}"/>
                </a:ext>
              </a:extLst>
            </p:cNvPr>
            <p:cNvSpPr/>
            <p:nvPr/>
          </p:nvSpPr>
          <p:spPr>
            <a:xfrm>
              <a:off x="4725481" y="61007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608D64-CB6C-4D36-AAB3-9684A6FFD747}"/>
                </a:ext>
              </a:extLst>
            </p:cNvPr>
            <p:cNvSpPr/>
            <p:nvPr/>
          </p:nvSpPr>
          <p:spPr>
            <a:xfrm>
              <a:off x="4169221" y="59483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</a:t>
              </a:r>
              <a:endParaRPr lang="en-IN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B5243E-168B-4799-887A-0C858DA81EC0}"/>
                </a:ext>
              </a:extLst>
            </p:cNvPr>
            <p:cNvSpPr/>
            <p:nvPr/>
          </p:nvSpPr>
          <p:spPr>
            <a:xfrm>
              <a:off x="3620581" y="60269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9F3CB9B-A5E9-4BD9-96CC-CE5A63D167CB}"/>
                </a:ext>
              </a:extLst>
            </p:cNvPr>
            <p:cNvSpPr/>
            <p:nvPr/>
          </p:nvSpPr>
          <p:spPr>
            <a:xfrm>
              <a:off x="3064797" y="58745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4</a:t>
              </a:r>
              <a:endParaRPr lang="en-IN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E3D656A-836A-4019-816C-E3D38A488D95}"/>
                </a:ext>
              </a:extLst>
            </p:cNvPr>
            <p:cNvSpPr/>
            <p:nvPr/>
          </p:nvSpPr>
          <p:spPr>
            <a:xfrm>
              <a:off x="2516157" y="59531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1B350EF-15E5-4DF0-B115-4ABB38C23BC7}"/>
                </a:ext>
              </a:extLst>
            </p:cNvPr>
            <p:cNvSpPr/>
            <p:nvPr/>
          </p:nvSpPr>
          <p:spPr>
            <a:xfrm>
              <a:off x="1959897" y="58007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591A8D8-7E14-4334-8D31-CE2252A8BAC1}"/>
                </a:ext>
              </a:extLst>
            </p:cNvPr>
            <p:cNvSpPr/>
            <p:nvPr/>
          </p:nvSpPr>
          <p:spPr>
            <a:xfrm>
              <a:off x="1411257" y="58793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</a:t>
              </a:r>
              <a:endParaRPr lang="en-IN" dirty="0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A8A45B9D-BF14-4BDA-9DAB-CD48E96DA149}"/>
              </a:ext>
            </a:extLst>
          </p:cNvPr>
          <p:cNvSpPr/>
          <p:nvPr/>
        </p:nvSpPr>
        <p:spPr>
          <a:xfrm>
            <a:off x="2785931" y="4723349"/>
            <a:ext cx="6433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800" b="1" dirty="0"/>
              <a:t>ಋಣ ದತ್ತಾಂಶವು , ಬೈನರಿ </a:t>
            </a:r>
            <a:r>
              <a:rPr lang="en-IN" sz="1800" b="1" dirty="0"/>
              <a:t>2</a:t>
            </a:r>
            <a:r>
              <a:rPr lang="kn-IN" sz="1800" b="1" dirty="0"/>
              <a:t>'ಸ್ ಕೊಂಪ್ಲಿಮೆಂಟ್ ರೂಪದಲ್ಲಿ ಸಂಗ್ರಹವಾಗಿರುತ್ತದೆ </a:t>
            </a:r>
            <a:endParaRPr lang="en-IN" sz="1800" b="1" dirty="0"/>
          </a:p>
          <a:p>
            <a:endParaRPr lang="en-IN" sz="18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0288F8-D54D-4FD0-A5E3-70474F232BD9}"/>
              </a:ext>
            </a:extLst>
          </p:cNvPr>
          <p:cNvCxnSpPr/>
          <p:nvPr/>
        </p:nvCxnSpPr>
        <p:spPr>
          <a:xfrm>
            <a:off x="2418114" y="3485087"/>
            <a:ext cx="0" cy="19944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B707E47-C729-48D4-AF82-2FC1FCFA24AA}"/>
              </a:ext>
            </a:extLst>
          </p:cNvPr>
          <p:cNvSpPr/>
          <p:nvPr/>
        </p:nvSpPr>
        <p:spPr>
          <a:xfrm>
            <a:off x="1678259" y="4488911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600" dirty="0"/>
              <a:t>ಚಿಹ್ನೆ </a:t>
            </a:r>
            <a:endParaRPr lang="en-IN" sz="16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827990B-BD9F-471B-AA04-F7DC659B4537}"/>
              </a:ext>
            </a:extLst>
          </p:cNvPr>
          <p:cNvSpPr/>
          <p:nvPr/>
        </p:nvSpPr>
        <p:spPr>
          <a:xfrm>
            <a:off x="9421637" y="4679693"/>
            <a:ext cx="2355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ದಶಮಾಂಶದಲ್ಲಿ </a:t>
            </a:r>
            <a:r>
              <a:rPr lang="en-US" sz="2400" dirty="0"/>
              <a:t>-25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57F9AB7E-E9E5-4D3C-AB1E-3DB257145D1F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 flipH="1">
            <a:off x="1983059" y="3064904"/>
            <a:ext cx="1832912" cy="1194622"/>
          </a:xfrm>
          <a:prstGeom prst="bentConnector3">
            <a:avLst>
              <a:gd name="adj1" fmla="val -1247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6B5BBE5-0510-4C9E-8333-325BDBA7A790}"/>
              </a:ext>
            </a:extLst>
          </p:cNvPr>
          <p:cNvSpPr txBox="1"/>
          <p:nvPr/>
        </p:nvSpPr>
        <p:spPr>
          <a:xfrm>
            <a:off x="9773886" y="4092498"/>
            <a:ext cx="101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0xFFE7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84E23FDB-C922-4C53-8EA5-28B1AD1B035E}"/>
              </a:ext>
            </a:extLst>
          </p:cNvPr>
          <p:cNvSpPr txBox="1">
            <a:spLocks/>
          </p:cNvSpPr>
          <p:nvPr/>
        </p:nvSpPr>
        <p:spPr>
          <a:xfrm>
            <a:off x="444440" y="1455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n-IN" sz="3600" dirty="0"/>
              <a:t>ಉದಾಹರಣೆ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44294232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803AB-1F32-46D6-BDF3-F83942FA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783E55-AC73-4DC4-B451-C670407B3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40" y="145548"/>
            <a:ext cx="10515600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ಉದಾಹರಣೆ</a:t>
            </a:r>
            <a:endParaRPr lang="en-I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E2CCD-AF2C-4CD2-A47F-1247D890A0C7}"/>
              </a:ext>
            </a:extLst>
          </p:cNvPr>
          <p:cNvSpPr/>
          <p:nvPr/>
        </p:nvSpPr>
        <p:spPr>
          <a:xfrm>
            <a:off x="629425" y="1439305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short int </a:t>
            </a:r>
            <a:r>
              <a:rPr lang="en-US" sz="2667" dirty="0"/>
              <a:t>data = -25;</a:t>
            </a:r>
            <a:endParaRPr lang="en-IN" sz="2667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3CDC60-5BB5-481C-9287-6A7ABC735EC2}"/>
              </a:ext>
            </a:extLst>
          </p:cNvPr>
          <p:cNvSpPr/>
          <p:nvPr/>
        </p:nvSpPr>
        <p:spPr>
          <a:xfrm>
            <a:off x="5378823" y="2264817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ದತ್ತಾಂಶ</a:t>
            </a:r>
            <a:endParaRPr lang="en-IN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34CC54-D372-4B28-94B1-EE2F08806D27}"/>
              </a:ext>
            </a:extLst>
          </p:cNvPr>
          <p:cNvCxnSpPr/>
          <p:nvPr/>
        </p:nvCxnSpPr>
        <p:spPr>
          <a:xfrm>
            <a:off x="3815971" y="3064904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52DE0B0-82BE-4C68-A6BB-8DEAA3090F81}"/>
              </a:ext>
            </a:extLst>
          </p:cNvPr>
          <p:cNvSpPr/>
          <p:nvPr/>
        </p:nvSpPr>
        <p:spPr>
          <a:xfrm>
            <a:off x="3275460" y="2818684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92F28E-9087-4D9C-9619-0EFCD7E9ED07}"/>
              </a:ext>
            </a:extLst>
          </p:cNvPr>
          <p:cNvCxnSpPr/>
          <p:nvPr/>
        </p:nvCxnSpPr>
        <p:spPr>
          <a:xfrm flipH="1">
            <a:off x="6276899" y="3064904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F1DD61A-A78F-467E-808B-3813D29C9A6D}"/>
              </a:ext>
            </a:extLst>
          </p:cNvPr>
          <p:cNvSpPr/>
          <p:nvPr/>
        </p:nvSpPr>
        <p:spPr>
          <a:xfrm>
            <a:off x="7838998" y="2818684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E21B32-4663-4541-A048-F9385C0C520E}"/>
              </a:ext>
            </a:extLst>
          </p:cNvPr>
          <p:cNvSpPr/>
          <p:nvPr/>
        </p:nvSpPr>
        <p:spPr>
          <a:xfrm>
            <a:off x="5524814" y="2702442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4A87E-E788-43C0-BCAA-A43C7A7A2ABE}"/>
              </a:ext>
            </a:extLst>
          </p:cNvPr>
          <p:cNvSpPr txBox="1"/>
          <p:nvPr/>
        </p:nvSpPr>
        <p:spPr>
          <a:xfrm>
            <a:off x="5514257" y="2649525"/>
            <a:ext cx="10772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25</a:t>
            </a:r>
            <a:endParaRPr lang="en-IN" sz="4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F18412-21D4-404B-89F0-2262B2D4C4EB}"/>
              </a:ext>
            </a:extLst>
          </p:cNvPr>
          <p:cNvSpPr txBox="1"/>
          <p:nvPr/>
        </p:nvSpPr>
        <p:spPr>
          <a:xfrm>
            <a:off x="5163620" y="2469667"/>
            <a:ext cx="107724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-</a:t>
            </a:r>
            <a:endParaRPr lang="en-IN" sz="6000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C963F8-C4B8-464E-8206-FFDA9226162F}"/>
              </a:ext>
            </a:extLst>
          </p:cNvPr>
          <p:cNvSpPr/>
          <p:nvPr/>
        </p:nvSpPr>
        <p:spPr>
          <a:xfrm>
            <a:off x="1983059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6A7A5A-62FF-43E8-B46D-485AB5D6B2D1}"/>
              </a:ext>
            </a:extLst>
          </p:cNvPr>
          <p:cNvSpPr/>
          <p:nvPr/>
        </p:nvSpPr>
        <p:spPr>
          <a:xfrm>
            <a:off x="2448772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2763AB-14C5-4287-860D-8084CF6D3A98}"/>
              </a:ext>
            </a:extLst>
          </p:cNvPr>
          <p:cNvSpPr/>
          <p:nvPr/>
        </p:nvSpPr>
        <p:spPr>
          <a:xfrm>
            <a:off x="292095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D2C61A-A8B5-4E01-8AF1-20C51C9C7BCA}"/>
              </a:ext>
            </a:extLst>
          </p:cNvPr>
          <p:cNvSpPr/>
          <p:nvPr/>
        </p:nvSpPr>
        <p:spPr>
          <a:xfrm>
            <a:off x="338666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13F55C-0B89-46BC-AD8C-B68434D32C22}"/>
              </a:ext>
            </a:extLst>
          </p:cNvPr>
          <p:cNvSpPr/>
          <p:nvPr/>
        </p:nvSpPr>
        <p:spPr>
          <a:xfrm>
            <a:off x="3858443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82D809A-36F7-4DD1-AAF9-3DE1DA9212F4}"/>
              </a:ext>
            </a:extLst>
          </p:cNvPr>
          <p:cNvSpPr/>
          <p:nvPr/>
        </p:nvSpPr>
        <p:spPr>
          <a:xfrm>
            <a:off x="4324156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51DABFA-AE9C-46A8-9F2F-ED86F9C88301}"/>
              </a:ext>
            </a:extLst>
          </p:cNvPr>
          <p:cNvSpPr/>
          <p:nvPr/>
        </p:nvSpPr>
        <p:spPr>
          <a:xfrm>
            <a:off x="4796337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1360E2-F770-480A-A250-03A021426E56}"/>
              </a:ext>
            </a:extLst>
          </p:cNvPr>
          <p:cNvSpPr/>
          <p:nvPr/>
        </p:nvSpPr>
        <p:spPr>
          <a:xfrm>
            <a:off x="5262050" y="4085184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grpSp>
        <p:nvGrpSpPr>
          <p:cNvPr id="61" name="Group 53">
            <a:extLst>
              <a:ext uri="{FF2B5EF4-FFF2-40B4-BE49-F238E27FC236}">
                <a16:creationId xmlns:a16="http://schemas.microsoft.com/office/drawing/2014/main" id="{CBB0E64C-9877-42C1-9383-0E85FA2DD691}"/>
              </a:ext>
            </a:extLst>
          </p:cNvPr>
          <p:cNvGrpSpPr/>
          <p:nvPr/>
        </p:nvGrpSpPr>
        <p:grpSpPr>
          <a:xfrm>
            <a:off x="2081404" y="3726911"/>
            <a:ext cx="3580677" cy="396791"/>
            <a:chOff x="1411257" y="580072"/>
            <a:chExt cx="4218270" cy="43356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0313174-B694-478E-908E-9BF23A19B567}"/>
                </a:ext>
              </a:extLst>
            </p:cNvPr>
            <p:cNvSpPr/>
            <p:nvPr/>
          </p:nvSpPr>
          <p:spPr>
            <a:xfrm>
              <a:off x="5274121" y="602218"/>
              <a:ext cx="355406" cy="4035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</a:t>
              </a:r>
              <a:endParaRPr lang="en-IN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3037BBB-71F1-42E5-BD75-FEE5CEABDB52}"/>
                </a:ext>
              </a:extLst>
            </p:cNvPr>
            <p:cNvSpPr/>
            <p:nvPr/>
          </p:nvSpPr>
          <p:spPr>
            <a:xfrm>
              <a:off x="4725481" y="610076"/>
              <a:ext cx="355406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9</a:t>
              </a:r>
              <a:endParaRPr lang="en-IN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3DC4FB4-E7F2-4026-8226-EA3652D4B9C9}"/>
                </a:ext>
              </a:extLst>
            </p:cNvPr>
            <p:cNvSpPr/>
            <p:nvPr/>
          </p:nvSpPr>
          <p:spPr>
            <a:xfrm>
              <a:off x="4169221" y="594836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10</a:t>
              </a:r>
              <a:endParaRPr lang="en-IN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B706BD0-01E7-498B-8A59-6B65426F9B3A}"/>
                </a:ext>
              </a:extLst>
            </p:cNvPr>
            <p:cNvSpPr/>
            <p:nvPr/>
          </p:nvSpPr>
          <p:spPr>
            <a:xfrm>
              <a:off x="3620581" y="60269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11</a:t>
              </a:r>
              <a:endParaRPr lang="en-IN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8305DC9-00FD-4C53-B0C7-E328AD65B490}"/>
                </a:ext>
              </a:extLst>
            </p:cNvPr>
            <p:cNvSpPr/>
            <p:nvPr/>
          </p:nvSpPr>
          <p:spPr>
            <a:xfrm>
              <a:off x="3064797" y="587454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</a:t>
              </a:r>
              <a:endParaRPr lang="en-IN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14AB91-2645-4E99-8CE0-2C4A33E03A60}"/>
                </a:ext>
              </a:extLst>
            </p:cNvPr>
            <p:cNvSpPr/>
            <p:nvPr/>
          </p:nvSpPr>
          <p:spPr>
            <a:xfrm>
              <a:off x="2516157" y="59531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13</a:t>
              </a:r>
              <a:endParaRPr lang="en-IN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CB27B7E-C33B-458A-8148-E415D4070458}"/>
                </a:ext>
              </a:extLst>
            </p:cNvPr>
            <p:cNvSpPr/>
            <p:nvPr/>
          </p:nvSpPr>
          <p:spPr>
            <a:xfrm>
              <a:off x="1959897" y="580072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14</a:t>
              </a:r>
              <a:endParaRPr lang="en-IN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437BA57-6F59-467D-95BF-0E6C0D37A240}"/>
                </a:ext>
              </a:extLst>
            </p:cNvPr>
            <p:cNvSpPr/>
            <p:nvPr/>
          </p:nvSpPr>
          <p:spPr>
            <a:xfrm>
              <a:off x="1411257" y="587929"/>
              <a:ext cx="493260" cy="40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15</a:t>
              </a:r>
              <a:endParaRPr lang="en-IN" dirty="0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C3538E4-8727-494F-A666-C5252F1D48FA}"/>
              </a:ext>
            </a:extLst>
          </p:cNvPr>
          <p:cNvSpPr/>
          <p:nvPr/>
        </p:nvSpPr>
        <p:spPr>
          <a:xfrm>
            <a:off x="5733876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729EF2C-964D-464F-8063-632F3301504A}"/>
              </a:ext>
            </a:extLst>
          </p:cNvPr>
          <p:cNvSpPr/>
          <p:nvPr/>
        </p:nvSpPr>
        <p:spPr>
          <a:xfrm>
            <a:off x="6199589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1FCF6B4-D634-46A6-969E-9EFB2653563D}"/>
              </a:ext>
            </a:extLst>
          </p:cNvPr>
          <p:cNvSpPr/>
          <p:nvPr/>
        </p:nvSpPr>
        <p:spPr>
          <a:xfrm>
            <a:off x="667177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34A0D1-5A56-4806-95BD-0F73313AF573}"/>
              </a:ext>
            </a:extLst>
          </p:cNvPr>
          <p:cNvSpPr/>
          <p:nvPr/>
        </p:nvSpPr>
        <p:spPr>
          <a:xfrm>
            <a:off x="713748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6D726-C7D7-4DA2-8765-283E88944567}"/>
              </a:ext>
            </a:extLst>
          </p:cNvPr>
          <p:cNvSpPr/>
          <p:nvPr/>
        </p:nvSpPr>
        <p:spPr>
          <a:xfrm>
            <a:off x="7609260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IN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E885329-DA55-4C38-9389-975CE9ED4D5D}"/>
              </a:ext>
            </a:extLst>
          </p:cNvPr>
          <p:cNvSpPr/>
          <p:nvPr/>
        </p:nvSpPr>
        <p:spPr>
          <a:xfrm>
            <a:off x="8074973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C0F24F0-07B0-4D97-9F69-EEE0D96E7759}"/>
              </a:ext>
            </a:extLst>
          </p:cNvPr>
          <p:cNvSpPr/>
          <p:nvPr/>
        </p:nvSpPr>
        <p:spPr>
          <a:xfrm>
            <a:off x="8547154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05E8A7A-2530-4209-88D1-7516684C2944}"/>
              </a:ext>
            </a:extLst>
          </p:cNvPr>
          <p:cNvSpPr/>
          <p:nvPr/>
        </p:nvSpPr>
        <p:spPr>
          <a:xfrm>
            <a:off x="9012867" y="4085362"/>
            <a:ext cx="452776" cy="34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grpSp>
        <p:nvGrpSpPr>
          <p:cNvPr id="79" name="Group 92">
            <a:extLst>
              <a:ext uri="{FF2B5EF4-FFF2-40B4-BE49-F238E27FC236}">
                <a16:creationId xmlns:a16="http://schemas.microsoft.com/office/drawing/2014/main" id="{5BCB4289-0C1C-41BC-B733-EBBEDD350982}"/>
              </a:ext>
            </a:extLst>
          </p:cNvPr>
          <p:cNvGrpSpPr/>
          <p:nvPr/>
        </p:nvGrpSpPr>
        <p:grpSpPr>
          <a:xfrm>
            <a:off x="5832221" y="3727089"/>
            <a:ext cx="3535077" cy="365464"/>
            <a:chOff x="1411257" y="580072"/>
            <a:chExt cx="4164550" cy="39933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EF7CDAD-E7AC-469A-850E-6F2F943051D3}"/>
                </a:ext>
              </a:extLst>
            </p:cNvPr>
            <p:cNvSpPr/>
            <p:nvPr/>
          </p:nvSpPr>
          <p:spPr>
            <a:xfrm>
              <a:off x="5274121" y="602218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</a:t>
              </a:r>
              <a:endParaRPr lang="en-IN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EF68CD3-8F84-4E28-952E-80B3FD452F64}"/>
                </a:ext>
              </a:extLst>
            </p:cNvPr>
            <p:cNvSpPr/>
            <p:nvPr/>
          </p:nvSpPr>
          <p:spPr>
            <a:xfrm>
              <a:off x="4725481" y="61007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</a:t>
              </a:r>
              <a:endParaRPr lang="en-IN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608D64-CB6C-4D36-AAB3-9684A6FFD747}"/>
                </a:ext>
              </a:extLst>
            </p:cNvPr>
            <p:cNvSpPr/>
            <p:nvPr/>
          </p:nvSpPr>
          <p:spPr>
            <a:xfrm>
              <a:off x="4169221" y="594836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</a:t>
              </a:r>
              <a:endParaRPr lang="en-IN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B5243E-168B-4799-887A-0C858DA81EC0}"/>
                </a:ext>
              </a:extLst>
            </p:cNvPr>
            <p:cNvSpPr/>
            <p:nvPr/>
          </p:nvSpPr>
          <p:spPr>
            <a:xfrm>
              <a:off x="3620581" y="60269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9F3CB9B-A5E9-4BD9-96CC-CE5A63D167CB}"/>
                </a:ext>
              </a:extLst>
            </p:cNvPr>
            <p:cNvSpPr/>
            <p:nvPr/>
          </p:nvSpPr>
          <p:spPr>
            <a:xfrm>
              <a:off x="3064797" y="58745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4</a:t>
              </a:r>
              <a:endParaRPr lang="en-IN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E3D656A-836A-4019-816C-E3D38A488D95}"/>
                </a:ext>
              </a:extLst>
            </p:cNvPr>
            <p:cNvSpPr/>
            <p:nvPr/>
          </p:nvSpPr>
          <p:spPr>
            <a:xfrm>
              <a:off x="2516157" y="59531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5</a:t>
              </a:r>
              <a:endParaRPr lang="en-IN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1B350EF-15E5-4DF0-B115-4ABB38C23BC7}"/>
                </a:ext>
              </a:extLst>
            </p:cNvPr>
            <p:cNvSpPr/>
            <p:nvPr/>
          </p:nvSpPr>
          <p:spPr>
            <a:xfrm>
              <a:off x="1959897" y="58007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</a:t>
              </a:r>
              <a:endParaRPr lang="en-IN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591A8D8-7E14-4334-8D31-CE2252A8BAC1}"/>
                </a:ext>
              </a:extLst>
            </p:cNvPr>
            <p:cNvSpPr/>
            <p:nvPr/>
          </p:nvSpPr>
          <p:spPr>
            <a:xfrm>
              <a:off x="1411257" y="58793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</a:t>
              </a:r>
              <a:endParaRPr lang="en-IN" dirty="0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A8A45B9D-BF14-4BDA-9DAB-CD48E96DA149}"/>
              </a:ext>
            </a:extLst>
          </p:cNvPr>
          <p:cNvSpPr/>
          <p:nvPr/>
        </p:nvSpPr>
        <p:spPr>
          <a:xfrm>
            <a:off x="2785931" y="4723349"/>
            <a:ext cx="64331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800" b="1" dirty="0"/>
              <a:t>ಋಣ ದತ್ತಾಂಶವು , ಬೈನರಿ </a:t>
            </a:r>
            <a:r>
              <a:rPr lang="en-IN" sz="1800" b="1" dirty="0"/>
              <a:t>2</a:t>
            </a:r>
            <a:r>
              <a:rPr lang="kn-IN" sz="1800" b="1" dirty="0"/>
              <a:t>'ಸ್ ಕೊಂಪ್ಲಿಮೆಂಟ್ ರೂಪದಲ್ಲಿ ಸಂಗ್ರಹವಾಗಿರುತ್ತದೆ </a:t>
            </a:r>
            <a:endParaRPr lang="en-IN" sz="1800" b="1" dirty="0"/>
          </a:p>
          <a:p>
            <a:endParaRPr lang="en-IN" sz="1800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10288F8-D54D-4FD0-A5E3-70474F232BD9}"/>
              </a:ext>
            </a:extLst>
          </p:cNvPr>
          <p:cNvCxnSpPr/>
          <p:nvPr/>
        </p:nvCxnSpPr>
        <p:spPr>
          <a:xfrm>
            <a:off x="2418114" y="3485087"/>
            <a:ext cx="0" cy="19944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B707E47-C729-48D4-AF82-2FC1FCFA24AA}"/>
              </a:ext>
            </a:extLst>
          </p:cNvPr>
          <p:cNvSpPr/>
          <p:nvPr/>
        </p:nvSpPr>
        <p:spPr>
          <a:xfrm>
            <a:off x="1678259" y="4488911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600" dirty="0"/>
              <a:t>ಚಿಹ್ನೆ </a:t>
            </a:r>
            <a:endParaRPr lang="en-IN" sz="16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827990B-BD9F-471B-AA04-F7DC659B4537}"/>
              </a:ext>
            </a:extLst>
          </p:cNvPr>
          <p:cNvSpPr/>
          <p:nvPr/>
        </p:nvSpPr>
        <p:spPr>
          <a:xfrm>
            <a:off x="9421637" y="4679693"/>
            <a:ext cx="2355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ದಶಮಾಂಶದಲ್ಲಿ </a:t>
            </a:r>
            <a:r>
              <a:rPr lang="en-US" sz="2400" dirty="0"/>
              <a:t>-25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57F9AB7E-E9E5-4D3C-AB1E-3DB257145D1F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 flipH="1">
            <a:off x="1983059" y="3064904"/>
            <a:ext cx="1832912" cy="1194622"/>
          </a:xfrm>
          <a:prstGeom prst="bentConnector3">
            <a:avLst>
              <a:gd name="adj1" fmla="val -1247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6B5BBE5-0510-4C9E-8333-325BDBA7A790}"/>
              </a:ext>
            </a:extLst>
          </p:cNvPr>
          <p:cNvSpPr txBox="1"/>
          <p:nvPr/>
        </p:nvSpPr>
        <p:spPr>
          <a:xfrm>
            <a:off x="9773886" y="4092498"/>
            <a:ext cx="1013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0xFFE7</a:t>
            </a:r>
          </a:p>
        </p:txBody>
      </p:sp>
    </p:spTree>
    <p:extLst>
      <p:ext uri="{BB962C8B-B14F-4D97-AF65-F5344CB8AC3E}">
        <p14:creationId xmlns:p14="http://schemas.microsoft.com/office/powerpoint/2010/main" val="351006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96EFDAB-4AD1-4373-9DCC-CF49608B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90525"/>
            <a:ext cx="8056834" cy="5711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7C781-A7A4-4049-85A5-DBF7DB519F27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720840-C85D-4B5A-AEBB-35CB3F08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833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3185013" y="550378"/>
            <a:ext cx="3153678" cy="82122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2E1F5E-FC75-46CA-A346-6B7716BE5612}"/>
              </a:ext>
            </a:extLst>
          </p:cNvPr>
          <p:cNvSpPr/>
          <p:nvPr/>
        </p:nvSpPr>
        <p:spPr>
          <a:xfrm>
            <a:off x="7742871" y="550378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ಪಿನ್ನು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D8C3BE-8F51-4D2F-BAE5-8748A541920B}"/>
              </a:ext>
            </a:extLst>
          </p:cNvPr>
          <p:cNvCxnSpPr>
            <a:cxnSpLocks/>
          </p:cNvCxnSpPr>
          <p:nvPr/>
        </p:nvCxnSpPr>
        <p:spPr>
          <a:xfrm flipH="1">
            <a:off x="6338691" y="683990"/>
            <a:ext cx="1311790" cy="4150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C9C8281-8C29-4A1E-8990-54CCADB2497D}"/>
              </a:ext>
            </a:extLst>
          </p:cNvPr>
          <p:cNvSpPr/>
          <p:nvPr/>
        </p:nvSpPr>
        <p:spPr>
          <a:xfrm>
            <a:off x="8524240" y="2346960"/>
            <a:ext cx="2032000" cy="75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ಮೈಕ್ರೊಕಂಟ್ರೋಲರ್</a:t>
            </a:r>
            <a:endParaRPr lang="en-IN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317E89-25A1-4EFE-AFC4-E13437F68344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9540240" y="3098800"/>
            <a:ext cx="0" cy="381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AE18946-0DB3-4C6A-8851-72F12D8480F1}"/>
              </a:ext>
            </a:extLst>
          </p:cNvPr>
          <p:cNvSpPr/>
          <p:nvPr/>
        </p:nvSpPr>
        <p:spPr>
          <a:xfrm>
            <a:off x="9517380" y="3444240"/>
            <a:ext cx="45719" cy="71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8334DB-E23E-426B-8A02-79CD79E0990B}"/>
              </a:ext>
            </a:extLst>
          </p:cNvPr>
          <p:cNvSpPr/>
          <p:nvPr/>
        </p:nvSpPr>
        <p:spPr>
          <a:xfrm>
            <a:off x="8834949" y="359658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CDFF9E-ED29-458B-9DA4-DA44C8B5F32A}"/>
              </a:ext>
            </a:extLst>
          </p:cNvPr>
          <p:cNvSpPr/>
          <p:nvPr/>
        </p:nvSpPr>
        <p:spPr>
          <a:xfrm>
            <a:off x="9800271" y="359658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0V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045884-8154-4B44-9BC4-FCE48E24CDD5}"/>
              </a:ext>
            </a:extLst>
          </p:cNvPr>
          <p:cNvCxnSpPr>
            <a:cxnSpLocks/>
          </p:cNvCxnSpPr>
          <p:nvPr/>
        </p:nvCxnSpPr>
        <p:spPr>
          <a:xfrm flipH="1">
            <a:off x="9205022" y="3515360"/>
            <a:ext cx="29397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11B48B-A216-4F33-9235-CE0072C16B96}"/>
              </a:ext>
            </a:extLst>
          </p:cNvPr>
          <p:cNvCxnSpPr>
            <a:cxnSpLocks/>
          </p:cNvCxnSpPr>
          <p:nvPr/>
        </p:nvCxnSpPr>
        <p:spPr>
          <a:xfrm>
            <a:off x="9608819" y="3515360"/>
            <a:ext cx="283846" cy="162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E95E354-125C-4FD1-9D2C-4081D510C12F}"/>
              </a:ext>
            </a:extLst>
          </p:cNvPr>
          <p:cNvSpPr/>
          <p:nvPr/>
        </p:nvSpPr>
        <p:spPr>
          <a:xfrm>
            <a:off x="9250736" y="3672096"/>
            <a:ext cx="5790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dirty="0" err="1"/>
              <a:t>ಅಥವಾ</a:t>
            </a:r>
            <a:r>
              <a:rPr lang="en-IN" sz="1050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28A091-6713-4CE3-92EF-629EFFA4E71D}"/>
              </a:ext>
            </a:extLst>
          </p:cNvPr>
          <p:cNvSpPr/>
          <p:nvPr/>
        </p:nvSpPr>
        <p:spPr>
          <a:xfrm>
            <a:off x="9497944" y="3126571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ಪಿನ್ನು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FA3B28-3A54-4AC8-9910-0C4C6C665E8E}"/>
              </a:ext>
            </a:extLst>
          </p:cNvPr>
          <p:cNvSpPr/>
          <p:nvPr/>
        </p:nvSpPr>
        <p:spPr>
          <a:xfrm>
            <a:off x="8713732" y="3840529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527FE5-3773-4C70-AF2D-3606D413F30E}"/>
              </a:ext>
            </a:extLst>
          </p:cNvPr>
          <p:cNvSpPr/>
          <p:nvPr/>
        </p:nvSpPr>
        <p:spPr>
          <a:xfrm>
            <a:off x="9750742" y="3840529"/>
            <a:ext cx="632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07CD7B-594A-4DD8-826C-51E2BEFCDEC0}"/>
              </a:ext>
            </a:extLst>
          </p:cNvPr>
          <p:cNvSpPr/>
          <p:nvPr/>
        </p:nvSpPr>
        <p:spPr>
          <a:xfrm>
            <a:off x="9109377" y="4295189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ಪಿನ್ನಿನ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82673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644" y="417338"/>
            <a:ext cx="965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3600" dirty="0"/>
              <a:t>ಉದಾಹರಣೆ</a:t>
            </a:r>
            <a:endParaRPr lang="en-IN" sz="3600" dirty="0"/>
          </a:p>
        </p:txBody>
      </p:sp>
      <p:grpSp>
        <p:nvGrpSpPr>
          <p:cNvPr id="3" name="Group 38"/>
          <p:cNvGrpSpPr/>
          <p:nvPr/>
        </p:nvGrpSpPr>
        <p:grpSpPr>
          <a:xfrm>
            <a:off x="1708394" y="4036700"/>
            <a:ext cx="4975689" cy="942608"/>
            <a:chOff x="1295400" y="580072"/>
            <a:chExt cx="4396264" cy="772478"/>
          </a:xfrm>
        </p:grpSpPr>
        <p:sp>
          <p:nvSpPr>
            <p:cNvPr id="40" name="Rectangle 39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grpSp>
          <p:nvGrpSpPr>
            <p:cNvPr id="5" name="Group 53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8</a:t>
                </a:r>
                <a:endParaRPr lang="en-IN" sz="2400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9</a:t>
                </a:r>
                <a:endParaRPr lang="en-IN" sz="2400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169221" y="594836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10</a:t>
                </a:r>
                <a:endParaRPr lang="en-IN" sz="24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620581" y="60269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11</a:t>
                </a:r>
                <a:endParaRPr lang="en-IN" sz="24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64797" y="58745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12</a:t>
                </a:r>
                <a:endParaRPr lang="en-IN" sz="2400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516157" y="59531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13</a:t>
                </a:r>
                <a:endParaRPr lang="en-IN" sz="2400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959897" y="58007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14</a:t>
                </a:r>
                <a:endParaRPr lang="en-IN" sz="2400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411257" y="587929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15</a:t>
                </a:r>
                <a:endParaRPr lang="en-IN" sz="2400" dirty="0"/>
              </a:p>
            </p:txBody>
          </p:sp>
        </p:grpSp>
      </p:grpSp>
      <p:grpSp>
        <p:nvGrpSpPr>
          <p:cNvPr id="6" name="Group 83"/>
          <p:cNvGrpSpPr/>
          <p:nvPr/>
        </p:nvGrpSpPr>
        <p:grpSpPr>
          <a:xfrm>
            <a:off x="6709484" y="4036937"/>
            <a:ext cx="4975689" cy="942608"/>
            <a:chOff x="1295400" y="580072"/>
            <a:chExt cx="4396264" cy="772478"/>
          </a:xfrm>
        </p:grpSpPr>
        <p:sp>
          <p:nvSpPr>
            <p:cNvPr id="85" name="Rectangle 84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0</a:t>
              </a:r>
              <a:endParaRPr lang="en-IN" sz="24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  <a:endParaRPr lang="en-IN" sz="2400" dirty="0"/>
            </a:p>
          </p:txBody>
        </p:sp>
        <p:grpSp>
          <p:nvGrpSpPr>
            <p:cNvPr id="7" name="Group 92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4169221" y="59483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620581" y="60269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64797" y="58745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2516157" y="59531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959897" y="58007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411257" y="587929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cxnSp>
        <p:nvCxnSpPr>
          <p:cNvPr id="102" name="Straight Connector 101"/>
          <p:cNvCxnSpPr/>
          <p:nvPr/>
        </p:nvCxnSpPr>
        <p:spPr>
          <a:xfrm>
            <a:off x="2329344" y="3124200"/>
            <a:ext cx="0" cy="26592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642182" y="2177586"/>
            <a:ext cx="1603748" cy="715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 25</a:t>
            </a:r>
            <a:endParaRPr lang="en-IN" sz="4800" dirty="0"/>
          </a:p>
        </p:txBody>
      </p:sp>
      <p:sp>
        <p:nvSpPr>
          <p:cNvPr id="104" name="Rectangle 103"/>
          <p:cNvSpPr/>
          <p:nvPr/>
        </p:nvSpPr>
        <p:spPr>
          <a:xfrm>
            <a:off x="6012822" y="1692818"/>
            <a:ext cx="737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</a:t>
            </a:r>
            <a:endParaRPr lang="en-IN" sz="2400" dirty="0"/>
          </a:p>
        </p:txBody>
      </p:sp>
      <p:cxnSp>
        <p:nvCxnSpPr>
          <p:cNvPr id="105" name="Straight Connector 104"/>
          <p:cNvCxnSpPr>
            <a:stCxn id="106" idx="3"/>
          </p:cNvCxnSpPr>
          <p:nvPr/>
        </p:nvCxnSpPr>
        <p:spPr>
          <a:xfrm flipH="1">
            <a:off x="2397794" y="2801979"/>
            <a:ext cx="3920655" cy="16856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/>
          <p:nvPr/>
        </p:nvSpPr>
        <p:spPr>
          <a:xfrm>
            <a:off x="6211508" y="2269939"/>
            <a:ext cx="730232" cy="623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cxnSp>
        <p:nvCxnSpPr>
          <p:cNvPr id="107" name="Straight Connector 106"/>
          <p:cNvCxnSpPr>
            <a:stCxn id="106" idx="5"/>
          </p:cNvCxnSpPr>
          <p:nvPr/>
        </p:nvCxnSpPr>
        <p:spPr>
          <a:xfrm>
            <a:off x="6834800" y="2801979"/>
            <a:ext cx="4719245" cy="16856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4607351" y="2581600"/>
            <a:ext cx="138545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947384" y="2581600"/>
            <a:ext cx="299886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947384" y="2581601"/>
            <a:ext cx="0" cy="21654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918500" y="4747090"/>
            <a:ext cx="1091744" cy="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5689914" y="4995378"/>
            <a:ext cx="1095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0x0019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1A1F96-B5F2-41C6-9708-CC263C731D48}"/>
              </a:ext>
            </a:extLst>
          </p:cNvPr>
          <p:cNvSpPr/>
          <p:nvPr/>
        </p:nvSpPr>
        <p:spPr>
          <a:xfrm>
            <a:off x="305707" y="1160702"/>
            <a:ext cx="96520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FF0000"/>
                </a:solidFill>
              </a:rPr>
              <a:t>short int </a:t>
            </a:r>
            <a:r>
              <a:rPr lang="en-US" sz="2667" dirty="0"/>
              <a:t>data = 25;</a:t>
            </a:r>
            <a:endParaRPr lang="en-IN" sz="2667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81E238-9359-4C70-BCA5-2B7E31B01E8E}"/>
              </a:ext>
            </a:extLst>
          </p:cNvPr>
          <p:cNvSpPr/>
          <p:nvPr/>
        </p:nvSpPr>
        <p:spPr>
          <a:xfrm>
            <a:off x="3939410" y="2350767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ಚಿಹ್ನೆ </a:t>
            </a:r>
            <a:endParaRPr lang="en-IN" sz="24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1D296D-525A-4416-A7A1-0FBDB05E6513}"/>
              </a:ext>
            </a:extLst>
          </p:cNvPr>
          <p:cNvCxnSpPr/>
          <p:nvPr/>
        </p:nvCxnSpPr>
        <p:spPr>
          <a:xfrm flipH="1">
            <a:off x="7018861" y="2551347"/>
            <a:ext cx="166772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9EF44CB-F8E4-48F6-B8FC-421CC02EB434}"/>
              </a:ext>
            </a:extLst>
          </p:cNvPr>
          <p:cNvSpPr/>
          <p:nvPr/>
        </p:nvSpPr>
        <p:spPr>
          <a:xfrm>
            <a:off x="8580960" y="2305127"/>
            <a:ext cx="102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ಮೌಲ್ಯ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06461-F0D6-4489-8473-ABAEBF91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3778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short/unsigned short</a:t>
            </a:r>
            <a:r>
              <a:rPr lang="kn-IN" sz="3600" dirty="0"/>
              <a:t> ದತ್ತಾಂಶ ಪ್ರಕಾರದ ವ್ಯಾಪ್ತಿ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short int </a:t>
            </a:r>
            <a:r>
              <a:rPr lang="kn-IN" sz="2000" dirty="0"/>
              <a:t>ವ್ಯಾಪ್ತಿ</a:t>
            </a:r>
            <a:r>
              <a:rPr lang="en-US" sz="2000" dirty="0"/>
              <a:t> : -32,768 to 32,767 (-2</a:t>
            </a:r>
            <a:r>
              <a:rPr lang="en-US" sz="2000" baseline="30000" dirty="0"/>
              <a:t>(16-1) </a:t>
            </a:r>
            <a:r>
              <a:rPr lang="en-US" sz="2000" baseline="0" dirty="0"/>
              <a:t>  </a:t>
            </a:r>
            <a:r>
              <a:rPr lang="kn-IN" sz="2000" baseline="0" dirty="0"/>
              <a:t>ರಿಂದ </a:t>
            </a:r>
            <a:r>
              <a:rPr lang="en-IN" sz="2000" baseline="0" dirty="0"/>
              <a:t> 2</a:t>
            </a:r>
            <a:r>
              <a:rPr lang="en-IN" sz="2000" baseline="30000" dirty="0"/>
              <a:t>(16-1) </a:t>
            </a:r>
            <a:r>
              <a:rPr lang="en-IN" sz="2000" baseline="0" dirty="0"/>
              <a:t> -1)</a:t>
            </a:r>
            <a:endParaRPr lang="en-IN" sz="2000" baseline="30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unsigned short </a:t>
            </a:r>
            <a:r>
              <a:rPr lang="kn-IN" sz="2000" dirty="0"/>
              <a:t>ವ್ಯಾಪ್ತಿ</a:t>
            </a:r>
            <a:r>
              <a:rPr lang="en-US" sz="2000" dirty="0"/>
              <a:t> : 0 to 65535 ( 0 </a:t>
            </a:r>
            <a:r>
              <a:rPr lang="kn-IN" sz="2000" dirty="0"/>
              <a:t>ಯಿಂದ </a:t>
            </a:r>
            <a:r>
              <a:rPr lang="en-IN" sz="2000" dirty="0"/>
              <a:t> </a:t>
            </a:r>
            <a:r>
              <a:rPr lang="en-US" sz="2000" dirty="0"/>
              <a:t>2</a:t>
            </a:r>
            <a:r>
              <a:rPr lang="en-US" sz="2000" baseline="30000" dirty="0"/>
              <a:t>16 </a:t>
            </a:r>
            <a:r>
              <a:rPr lang="en-IN" sz="2000" baseline="0" dirty="0"/>
              <a:t> - 1 )</a:t>
            </a:r>
            <a:endParaRPr lang="en-US" sz="2000" baseline="30000" dirty="0"/>
          </a:p>
          <a:p>
            <a:pPr marL="0" indent="0"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7F5AC-7288-4DB9-85B1-AF786A3E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 Brace 22"/>
          <p:cNvSpPr/>
          <p:nvPr/>
        </p:nvSpPr>
        <p:spPr>
          <a:xfrm rot="5400000">
            <a:off x="5097148" y="-1910173"/>
            <a:ext cx="772159" cy="9466424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4" name="Rectangle 23"/>
          <p:cNvSpPr/>
          <p:nvPr/>
        </p:nvSpPr>
        <p:spPr>
          <a:xfrm>
            <a:off x="3287818" y="1954529"/>
            <a:ext cx="5567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ಎಲ್ಲ </a:t>
            </a:r>
            <a:r>
              <a:rPr lang="en-IN" sz="2400" dirty="0"/>
              <a:t>16</a:t>
            </a:r>
            <a:r>
              <a:rPr lang="kn-IN" sz="2400" dirty="0"/>
              <a:t> ಬಿಟ್ ಗಳು ಮೌಲ್ಯವನ್ನು ಪ್ರತಿನಿಧಿಸುತ್ತದೆ  </a:t>
            </a:r>
            <a:endParaRPr lang="en-IN" sz="2400" dirty="0"/>
          </a:p>
        </p:txBody>
      </p:sp>
      <p:sp>
        <p:nvSpPr>
          <p:cNvPr id="2" name="Rectangle 1"/>
          <p:cNvSpPr/>
          <p:nvPr/>
        </p:nvSpPr>
        <p:spPr>
          <a:xfrm>
            <a:off x="804158" y="4706436"/>
            <a:ext cx="8851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dirty="0"/>
              <a:t>ಕನಿಷ್ಠ </a:t>
            </a:r>
            <a:endParaRPr lang="en-IN" sz="2400" dirty="0"/>
          </a:p>
          <a:p>
            <a:pPr algn="ctr"/>
            <a:r>
              <a:rPr lang="en-US" sz="2400" dirty="0"/>
              <a:t>0</a:t>
            </a:r>
            <a:endParaRPr lang="en-IN" sz="2400" dirty="0"/>
          </a:p>
        </p:txBody>
      </p:sp>
      <p:sp>
        <p:nvSpPr>
          <p:cNvPr id="50" name="Rectangle 49"/>
          <p:cNvSpPr/>
          <p:nvPr/>
        </p:nvSpPr>
        <p:spPr>
          <a:xfrm>
            <a:off x="10027047" y="4604836"/>
            <a:ext cx="12234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n-IN" sz="2400" dirty="0"/>
              <a:t>ಗರಿಷ್ಠ </a:t>
            </a:r>
            <a:endParaRPr lang="en-IN" sz="2400" dirty="0"/>
          </a:p>
          <a:p>
            <a:pPr algn="ctr"/>
            <a:r>
              <a:rPr lang="en-US" sz="2400" dirty="0"/>
              <a:t>65535</a:t>
            </a:r>
          </a:p>
          <a:p>
            <a:pPr algn="ctr"/>
            <a:r>
              <a:rPr lang="en-US" sz="2400" dirty="0"/>
              <a:t>(0xFFFF)</a:t>
            </a:r>
            <a:endParaRPr lang="en-IN" sz="2400" dirty="0"/>
          </a:p>
        </p:txBody>
      </p:sp>
      <p:grpSp>
        <p:nvGrpSpPr>
          <p:cNvPr id="3" name="Group 86"/>
          <p:cNvGrpSpPr/>
          <p:nvPr/>
        </p:nvGrpSpPr>
        <p:grpSpPr>
          <a:xfrm>
            <a:off x="426839" y="3215932"/>
            <a:ext cx="4975689" cy="942608"/>
            <a:chOff x="1295400" y="580072"/>
            <a:chExt cx="4396264" cy="772478"/>
          </a:xfrm>
        </p:grpSpPr>
        <p:sp>
          <p:nvSpPr>
            <p:cNvPr id="88" name="Rectangle 87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grpSp>
          <p:nvGrpSpPr>
            <p:cNvPr id="4" name="Group 95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8</a:t>
                </a:r>
                <a:endParaRPr lang="en-IN" sz="2400" dirty="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9</a:t>
                </a:r>
                <a:endParaRPr lang="en-IN" sz="24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169221" y="594836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10</a:t>
                </a:r>
                <a:endParaRPr lang="en-IN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620581" y="60269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11</a:t>
                </a:r>
                <a:endParaRPr lang="en-IN" sz="2400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064797" y="587454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12</a:t>
                </a:r>
                <a:endParaRPr lang="en-IN" sz="2400" dirty="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16157" y="59531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13</a:t>
                </a:r>
                <a:endParaRPr lang="en-IN" sz="2400" dirty="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959897" y="580072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14</a:t>
                </a:r>
                <a:endParaRPr lang="en-IN" sz="2400" dirty="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411257" y="587929"/>
                <a:ext cx="437930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15</a:t>
                </a:r>
                <a:endParaRPr lang="en-IN" sz="2400" dirty="0"/>
              </a:p>
            </p:txBody>
          </p:sp>
        </p:grpSp>
      </p:grpSp>
      <p:grpSp>
        <p:nvGrpSpPr>
          <p:cNvPr id="5" name="Group 104"/>
          <p:cNvGrpSpPr/>
          <p:nvPr/>
        </p:nvGrpSpPr>
        <p:grpSpPr>
          <a:xfrm>
            <a:off x="5427928" y="3216170"/>
            <a:ext cx="4975689" cy="942608"/>
            <a:chOff x="1295400" y="580072"/>
            <a:chExt cx="4396264" cy="772478"/>
          </a:xfrm>
        </p:grpSpPr>
        <p:sp>
          <p:nvSpPr>
            <p:cNvPr id="106" name="Rectangle 105"/>
            <p:cNvSpPr/>
            <p:nvPr/>
          </p:nvSpPr>
          <p:spPr>
            <a:xfrm>
              <a:off x="12954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8440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40030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948940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047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0533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60962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158264" y="971550"/>
              <a:ext cx="533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grpSp>
          <p:nvGrpSpPr>
            <p:cNvPr id="6" name="Group 113"/>
            <p:cNvGrpSpPr/>
            <p:nvPr/>
          </p:nvGrpSpPr>
          <p:grpSpPr>
            <a:xfrm>
              <a:off x="1411257" y="580072"/>
              <a:ext cx="4163410" cy="408344"/>
              <a:chOff x="1411257" y="580072"/>
              <a:chExt cx="4163410" cy="408344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5274121" y="602218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0</a:t>
                </a:r>
                <a:endParaRPr lang="en-IN" sz="2400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725480" y="61007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1</a:t>
                </a:r>
                <a:endParaRPr lang="en-IN" sz="2400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169221" y="594836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2</a:t>
                </a:r>
                <a:endParaRPr lang="en-IN" sz="2400" dirty="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620581" y="60269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3</a:t>
                </a:r>
                <a:endParaRPr lang="en-IN" sz="2400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064797" y="587454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</a:t>
                </a:r>
                <a:endParaRPr lang="en-IN" sz="2400" dirty="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16157" y="59531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</a:t>
                </a:r>
                <a:endParaRPr lang="en-IN" sz="2400" dirty="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959897" y="580072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6</a:t>
                </a:r>
                <a:endParaRPr lang="en-IN" sz="2400" dirty="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411257" y="587929"/>
                <a:ext cx="300546" cy="37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7</a:t>
                </a:r>
                <a:endParaRPr lang="en-IN" sz="2400" dirty="0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4248BA2-98FB-446E-8ED0-14A921052660}"/>
              </a:ext>
            </a:extLst>
          </p:cNvPr>
          <p:cNvSpPr txBox="1"/>
          <p:nvPr/>
        </p:nvSpPr>
        <p:spPr>
          <a:xfrm>
            <a:off x="10271199" y="5805165"/>
            <a:ext cx="1430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16 </a:t>
            </a:r>
            <a:r>
              <a:rPr lang="en-IN" sz="2400" baseline="0" dirty="0"/>
              <a:t> - 1</a:t>
            </a:r>
            <a:endParaRPr lang="en-US" sz="2400" baseline="30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9E4489-1FA5-4ECD-9AA9-D68C6136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08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480800" cy="508000"/>
          </a:xfrm>
        </p:spPr>
        <p:txBody>
          <a:bodyPr>
            <a:noAutofit/>
          </a:bodyPr>
          <a:lstStyle/>
          <a:p>
            <a:r>
              <a:rPr lang="kn-IN" sz="3200" dirty="0"/>
              <a:t>ಪೂರ್ಣಾಂಕ ದತ್ತಾಂಶ ಪ್ರಕಾರ 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int </a:t>
            </a:r>
            <a:r>
              <a:rPr lang="kn-IN" sz="3200" dirty="0"/>
              <a:t>ಮತ್ತು 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 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295400"/>
            <a:ext cx="1168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</a:t>
            </a:r>
            <a:r>
              <a:rPr lang="en-IN" dirty="0"/>
              <a:t>int </a:t>
            </a:r>
            <a:r>
              <a:rPr lang="kn-IN" dirty="0"/>
              <a:t>ಅಥವಾ </a:t>
            </a:r>
            <a:r>
              <a:rPr lang="en-IN" dirty="0"/>
              <a:t>unsigned int </a:t>
            </a:r>
            <a:r>
              <a:rPr lang="kn-IN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dirty="0"/>
              <a:t>2 </a:t>
            </a:r>
            <a:r>
              <a:rPr lang="kn-IN" dirty="0"/>
              <a:t>ಬೈಟ್</a:t>
            </a:r>
            <a:r>
              <a:rPr lang="en-IN" dirty="0"/>
              <a:t> </a:t>
            </a:r>
            <a:r>
              <a:rPr lang="kn-IN" dirty="0"/>
              <a:t>ಗಳು ಆಗಿರುತ್ತದೆ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Int </a:t>
            </a:r>
            <a:r>
              <a:rPr lang="kn-IN" dirty="0"/>
              <a:t>ದತ್ತಾಂಶ ಪ್ರಕಾರವನ್ನು </a:t>
            </a:r>
            <a:r>
              <a:rPr lang="en-IN" dirty="0"/>
              <a:t>2</a:t>
            </a:r>
            <a:r>
              <a:rPr lang="kn-IN" dirty="0"/>
              <a:t> ಬೈಟ್ ಗಳ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Int </a:t>
            </a:r>
            <a:r>
              <a:rPr lang="kn-IN" dirty="0"/>
              <a:t>ದತ್ತಾಂಶ ಪ್ರಕಾರವನ್ನು </a:t>
            </a:r>
            <a:r>
              <a:rPr lang="en-IN" dirty="0"/>
              <a:t>2</a:t>
            </a:r>
            <a:r>
              <a:rPr lang="kn-IN" dirty="0"/>
              <a:t> ಬೈಟ್ ಗಳ ಚಿಹ್ನೆ ರಹಿತ ಮೌಲ್ಯವನ್ನು ಪ್ರತಿನಿಧಿಸಲು ಬಳಸಬಹುದು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n-IN" dirty="0"/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 int </a:t>
            </a:r>
            <a:r>
              <a:rPr lang="kn-IN" dirty="0"/>
              <a:t>ಅಥವಾ</a:t>
            </a:r>
            <a:r>
              <a:rPr lang="en-IN" dirty="0"/>
              <a:t> unsigned int  </a:t>
            </a:r>
            <a:r>
              <a:rPr lang="kn-IN" dirty="0"/>
              <a:t>ದತ್ತಾಂಶ ಪ್ರಕಾರದ</a:t>
            </a:r>
            <a:r>
              <a:rPr lang="en-IN" dirty="0"/>
              <a:t> </a:t>
            </a:r>
            <a:r>
              <a:rPr lang="kn-IN" dirty="0"/>
              <a:t>ಗಾತ್ರ  ನೀವು ಉಪಯೋಗಿಸುವ ಕಂಪೈಲರ್ ಮತ್ತು ಬಳಸುತ್ತಿರುವ ಹಾರ್ಡ್ವೇರ್ ಸಂರಚನೆಯ  ಮೇಲೆ ಅವಲಂಬಿತವಾಗಿದೆ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int </a:t>
            </a:r>
            <a:r>
              <a:rPr lang="kn-IN" dirty="0"/>
              <a:t>ಅಥವಾ</a:t>
            </a:r>
            <a:r>
              <a:rPr lang="en-IN" dirty="0"/>
              <a:t> unsigned int </a:t>
            </a:r>
            <a:r>
              <a:rPr lang="kn-IN" dirty="0"/>
              <a:t>ದತ್ತಾಂಶ ಪ್ರಕಾರದ</a:t>
            </a:r>
            <a:r>
              <a:rPr lang="en-IN" dirty="0"/>
              <a:t>  </a:t>
            </a:r>
            <a:r>
              <a:rPr lang="kn-IN" dirty="0"/>
              <a:t>ಗಾತ್ರವನ್ನು ಅರ್ಥಮಾಡಿಕೊಳ್ಳಲು ನೀವು ಕಂಪೈಲರ್  ಬಳಕೆಯ  ಕೈಪಿಡಿಯನ್ನು ಸಂಪರ್ಕಿಸಬೇಕು. ಇದರ ಗಾತ್ರ  ಸಾಮಾನ್ಯವಾಗಿ 2 ಅಥವಾ 4 ಬೈಟ್‌ಗಳು ಆಗಿರುತ್ತದೆ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9A80A-C9F3-4679-B96F-5CBCC7887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44643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int/unsigned int </a:t>
            </a:r>
            <a:r>
              <a:rPr lang="kn-IN" sz="3600" dirty="0"/>
              <a:t>ದತ್ತಾಂಶ ಪ್ರಕಾರದ ವ್ಯಾಪ್ತಿ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int </a:t>
            </a:r>
            <a:r>
              <a:rPr lang="kn-IN" sz="2000" dirty="0"/>
              <a:t>ವ್ಯಾಪ್ತಿ</a:t>
            </a:r>
            <a:r>
              <a:rPr lang="en-IN" sz="1050" baseline="30000" dirty="0"/>
              <a:t> </a:t>
            </a:r>
            <a:r>
              <a:rPr lang="en-US" sz="2000" dirty="0"/>
              <a:t> : -32,768 to 32,767 (-2</a:t>
            </a:r>
            <a:r>
              <a:rPr lang="en-US" sz="2000" baseline="30000" dirty="0"/>
              <a:t>(16-1) </a:t>
            </a:r>
            <a:r>
              <a:rPr lang="en-US" sz="2000" baseline="0" dirty="0"/>
              <a:t>  </a:t>
            </a:r>
            <a:r>
              <a:rPr lang="kn-IN" sz="2000" baseline="0" dirty="0"/>
              <a:t>ರಿಂದ </a:t>
            </a:r>
            <a:r>
              <a:rPr lang="en-IN" sz="2000" baseline="0" dirty="0"/>
              <a:t> 2</a:t>
            </a:r>
            <a:r>
              <a:rPr lang="en-IN" sz="2000" baseline="30000" dirty="0"/>
              <a:t>(16-1) </a:t>
            </a:r>
            <a:r>
              <a:rPr lang="en-IN" sz="2000" baseline="0" dirty="0"/>
              <a:t> -1)</a:t>
            </a:r>
            <a:endParaRPr lang="en-IN" sz="2000" baseline="30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unsigned int </a:t>
            </a:r>
            <a:r>
              <a:rPr lang="kn-IN" sz="2000" dirty="0"/>
              <a:t>ವ್ಯಾಪ್ತಿ</a:t>
            </a:r>
            <a:r>
              <a:rPr lang="en-US" sz="2000" dirty="0"/>
              <a:t> : 0 to 65535 ( 0 </a:t>
            </a:r>
            <a:r>
              <a:rPr lang="kn-IN" sz="2000" dirty="0"/>
              <a:t>ಯಿಂದ </a:t>
            </a:r>
            <a:r>
              <a:rPr lang="en-IN" sz="2000" dirty="0"/>
              <a:t> </a:t>
            </a:r>
            <a:r>
              <a:rPr lang="en-US" sz="2000" dirty="0"/>
              <a:t>2</a:t>
            </a:r>
            <a:r>
              <a:rPr lang="en-US" sz="2000" baseline="30000" dirty="0"/>
              <a:t>16 </a:t>
            </a:r>
            <a:r>
              <a:rPr lang="en-IN" sz="2000" baseline="0" dirty="0"/>
              <a:t> - 1 )</a:t>
            </a:r>
            <a:endParaRPr lang="en-US" sz="2000" baseline="30000" dirty="0"/>
          </a:p>
          <a:p>
            <a:pPr marL="0" indent="0"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0F02D-301C-4863-A187-1214B107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71389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11480800" cy="508000"/>
          </a:xfrm>
        </p:spPr>
        <p:txBody>
          <a:bodyPr>
            <a:noAutofit/>
          </a:bodyPr>
          <a:lstStyle/>
          <a:p>
            <a:r>
              <a:rPr lang="kn-IN" sz="3200" dirty="0"/>
              <a:t>ಪೂರ್ಣಾಂಕ ದತ್ತಾಂಶ ಪ್ರಕಾರ 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long int </a:t>
            </a:r>
            <a:r>
              <a:rPr lang="kn-IN" sz="3200" dirty="0"/>
              <a:t>ಮತ್ತು 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unsigned long 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295400"/>
            <a:ext cx="1168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</a:t>
            </a:r>
            <a:r>
              <a:rPr lang="en-IN" dirty="0"/>
              <a:t>long int </a:t>
            </a:r>
            <a:r>
              <a:rPr lang="kn-IN" dirty="0"/>
              <a:t>ಅಥವಾ </a:t>
            </a:r>
            <a:r>
              <a:rPr lang="en-IN" dirty="0"/>
              <a:t>unsigned long int </a:t>
            </a:r>
            <a:r>
              <a:rPr lang="kn-IN" dirty="0"/>
              <a:t>ದತ್ತಾಂಶ ಪ್ರಕಾರದ್ದಾಗಿದ್ದರೆ , ಅದರ ಗಾತ್ರ ( ಮೆಮೊರಿಯಲ್ಲಿ ಅದು ಆಕ್ರಮಿಸುವ ಒಟ್ಟು ಬೈಟ್ ಗಳು ) </a:t>
            </a:r>
            <a:r>
              <a:rPr lang="en-IN" dirty="0"/>
              <a:t>4 </a:t>
            </a:r>
            <a:r>
              <a:rPr lang="kn-IN" dirty="0"/>
              <a:t>ಬೈಟ್</a:t>
            </a:r>
            <a:r>
              <a:rPr lang="en-IN" dirty="0"/>
              <a:t> </a:t>
            </a:r>
            <a:r>
              <a:rPr lang="kn-IN" dirty="0"/>
              <a:t> ಗಳು ಆಗಿರುತ್ತದೆ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 4</a:t>
            </a:r>
            <a:r>
              <a:rPr lang="kn-IN" dirty="0"/>
              <a:t> ಬೈಟ್ ಗಳ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 4</a:t>
            </a:r>
            <a:r>
              <a:rPr lang="kn-IN" dirty="0"/>
              <a:t> ಬೈಟ್ ಗಳ ಚಿಹ್ನೆ ರಹಿತ ಮೌಲ್ಯವನ್ನು ಪ್ರತಿನಿಧಿಸಲು ಬಳಸಬಹುದು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n-IN" dirty="0"/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C/C++ </a:t>
            </a:r>
            <a:r>
              <a:rPr lang="kn-IN" dirty="0"/>
              <a:t>ಪ್ರೋಗ್ರಾಮಿಂಗ್ ಭಾಷೆಯ ಮಾನದಂಡದ ಪ್ರಕಾರ </a:t>
            </a:r>
            <a:r>
              <a:rPr lang="en-IN" dirty="0"/>
              <a:t>long int/unsigned long int </a:t>
            </a:r>
            <a:r>
              <a:rPr lang="kn-IN" dirty="0"/>
              <a:t>ಗಾತ್ರ </a:t>
            </a:r>
            <a:r>
              <a:rPr lang="en-IN" dirty="0"/>
              <a:t>int</a:t>
            </a:r>
            <a:r>
              <a:rPr lang="kn-IN" dirty="0"/>
              <a:t> ಗಿಂತ ಹೆಚ್ಚಾಗಿರಬೇಕು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 long int </a:t>
            </a:r>
            <a:r>
              <a:rPr lang="kn-IN" dirty="0"/>
              <a:t>ಅಥವಾ</a:t>
            </a:r>
            <a:r>
              <a:rPr lang="en-IN" dirty="0"/>
              <a:t> unsigned long int  </a:t>
            </a:r>
            <a:r>
              <a:rPr lang="kn-IN" dirty="0"/>
              <a:t>ದತ್ತಾಂಶ ಪ್ರಕಾರದ</a:t>
            </a:r>
            <a:r>
              <a:rPr lang="en-IN" dirty="0"/>
              <a:t> </a:t>
            </a:r>
            <a:r>
              <a:rPr lang="kn-IN" dirty="0"/>
              <a:t>ಗಾತ್ರ  ನೀವು ಉಪಯೋಗಿಸುವ ಕಂಪೈಲರ್ ಮೇಲೆ ಅವಲಂಬಿತವಾಗಿದೆ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long int </a:t>
            </a:r>
            <a:r>
              <a:rPr lang="kn-IN" dirty="0"/>
              <a:t>ಅಥವಾ</a:t>
            </a:r>
            <a:r>
              <a:rPr lang="en-IN" dirty="0"/>
              <a:t> unsigned long int </a:t>
            </a:r>
            <a:r>
              <a:rPr lang="kn-IN" dirty="0"/>
              <a:t>ದತ್ತಾಂಶ ಪ್ರಕಾರದ</a:t>
            </a:r>
            <a:r>
              <a:rPr lang="en-IN" dirty="0"/>
              <a:t>  </a:t>
            </a:r>
            <a:r>
              <a:rPr lang="kn-IN" dirty="0"/>
              <a:t>ಗಾತ್ರವನ್ನು ಅರ್ಥಮಾಡಿಕೊಳ್ಳಲು ನೀವು ಕಂಪೈಲರ್  ಬಳಕೆಯ  ಕೈಪಿಡಿಯನ್ನು ಸಂಪರ್ಕಿಸಬೇಕು. ಇದರ ಗಾತ್ರ  ಸಾಮಾನ್ಯವಾಗಿ </a:t>
            </a:r>
            <a:r>
              <a:rPr lang="en-IN" dirty="0"/>
              <a:t>4</a:t>
            </a:r>
            <a:r>
              <a:rPr lang="kn-IN" dirty="0"/>
              <a:t> ಅಥವಾ </a:t>
            </a:r>
            <a:r>
              <a:rPr lang="en-IN" dirty="0"/>
              <a:t>8</a:t>
            </a:r>
            <a:r>
              <a:rPr lang="kn-IN" dirty="0"/>
              <a:t> ಬೈಟ್‌ಗಳು ಇರುತ್ತದೆ 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C57980-6708-4F51-ABB1-8A361C1AA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01838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long/unsigned long int</a:t>
            </a:r>
            <a:r>
              <a:rPr lang="kn-IN" sz="3600" dirty="0"/>
              <a:t> ದತ್ತಾಂಶ ಪ್ರಕಾರದ ವ್ಯಾಪ್ತಿ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long int </a:t>
            </a:r>
            <a:r>
              <a:rPr lang="kn-IN" sz="2000" dirty="0"/>
              <a:t>ವ್ಯಾಪ್ತಿ</a:t>
            </a:r>
            <a:r>
              <a:rPr lang="en-IN" sz="1050" baseline="30000" dirty="0"/>
              <a:t> </a:t>
            </a:r>
            <a:r>
              <a:rPr lang="en-US" sz="2000" dirty="0"/>
              <a:t> : 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-2,147,483,648 </a:t>
            </a:r>
            <a:r>
              <a:rPr lang="k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ರಿಂದ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2,147,483,647  </a:t>
            </a:r>
            <a:r>
              <a:rPr lang="en-US" sz="2000" dirty="0"/>
              <a:t>(-2</a:t>
            </a:r>
            <a:r>
              <a:rPr lang="en-US" sz="2000" baseline="30000" dirty="0"/>
              <a:t>(32-1) </a:t>
            </a:r>
            <a:r>
              <a:rPr lang="en-US" sz="2000" baseline="0" dirty="0"/>
              <a:t>  </a:t>
            </a:r>
            <a:r>
              <a:rPr lang="kn-IN" sz="2000" baseline="0" dirty="0"/>
              <a:t>ರಿಂದ </a:t>
            </a:r>
            <a:r>
              <a:rPr lang="en-IN" sz="2000" baseline="0" dirty="0"/>
              <a:t> 2</a:t>
            </a:r>
            <a:r>
              <a:rPr lang="en-IN" sz="2000" baseline="30000" dirty="0"/>
              <a:t>(32-1) </a:t>
            </a:r>
            <a:r>
              <a:rPr lang="en-IN" sz="2000" baseline="0" dirty="0"/>
              <a:t> -1)</a:t>
            </a:r>
            <a:endParaRPr lang="en-IN" sz="2000" baseline="30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unsigned long int </a:t>
            </a:r>
            <a:r>
              <a:rPr lang="kn-IN" sz="2000" dirty="0"/>
              <a:t>ವ್ಯಾಪ್ತಿ</a:t>
            </a:r>
            <a:r>
              <a:rPr lang="en-IN" sz="1050" baseline="30000" dirty="0"/>
              <a:t>   </a:t>
            </a:r>
            <a:r>
              <a:rPr lang="en-US" sz="2000" dirty="0"/>
              <a:t>: 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kn-IN" sz="2000" dirty="0"/>
              <a:t>ಯಿಂದ</a:t>
            </a:r>
            <a:r>
              <a:rPr lang="en-IN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4,294,967,295</a:t>
            </a:r>
            <a:r>
              <a:rPr lang="en-US" sz="2000" dirty="0"/>
              <a:t>( 0 </a:t>
            </a:r>
            <a:r>
              <a:rPr lang="kn-IN" sz="2000" dirty="0"/>
              <a:t>ಯಿಂದ </a:t>
            </a:r>
            <a:r>
              <a:rPr lang="en-IN" sz="2000" dirty="0"/>
              <a:t> </a:t>
            </a:r>
            <a:r>
              <a:rPr lang="en-US" sz="2000" dirty="0"/>
              <a:t>2</a:t>
            </a:r>
            <a:r>
              <a:rPr lang="en-US" sz="2000" baseline="30000" dirty="0"/>
              <a:t>32 </a:t>
            </a:r>
            <a:r>
              <a:rPr lang="en-IN" sz="2000" baseline="0" dirty="0"/>
              <a:t> - 1 )</a:t>
            </a:r>
            <a:endParaRPr lang="en-US" sz="2000" baseline="30000" dirty="0"/>
          </a:p>
          <a:p>
            <a:pPr marL="0" indent="0"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2A6AD-3458-4666-8434-23F7A729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60252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55320"/>
            <a:ext cx="11480800" cy="508000"/>
          </a:xfrm>
        </p:spPr>
        <p:txBody>
          <a:bodyPr>
            <a:noAutofit/>
          </a:bodyPr>
          <a:lstStyle/>
          <a:p>
            <a:r>
              <a:rPr lang="kn-IN" sz="2800" dirty="0"/>
              <a:t>ಪೂರ್ಣಾಂಕ ದತ್ತಾಂಶ ಪ್ರಕಾರ 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>
                <a:solidFill>
                  <a:srgbClr val="FF0000"/>
                </a:solidFill>
              </a:rPr>
              <a:t>long </a:t>
            </a:r>
            <a:r>
              <a:rPr lang="en-US" sz="2800" dirty="0" err="1">
                <a:solidFill>
                  <a:srgbClr val="FF0000"/>
                </a:solidFill>
              </a:rPr>
              <a:t>long</a:t>
            </a:r>
            <a:r>
              <a:rPr lang="en-US" sz="2800" dirty="0">
                <a:solidFill>
                  <a:srgbClr val="FF0000"/>
                </a:solidFill>
              </a:rPr>
              <a:t> int </a:t>
            </a:r>
            <a:r>
              <a:rPr lang="kn-IN" sz="2800" dirty="0"/>
              <a:t>ಮತ್ತು 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unsigned long </a:t>
            </a:r>
            <a:r>
              <a:rPr lang="en-US" sz="2800" dirty="0" err="1">
                <a:solidFill>
                  <a:srgbClr val="FF0000"/>
                </a:solidFill>
              </a:rPr>
              <a:t>long</a:t>
            </a:r>
            <a:r>
              <a:rPr lang="en-US" sz="2800" dirty="0">
                <a:solidFill>
                  <a:srgbClr val="FF0000"/>
                </a:solidFill>
              </a:rPr>
              <a:t> int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711960"/>
            <a:ext cx="1168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n-IN" dirty="0"/>
              <a:t>ಯಾವುದೇ ವೇರಿಯೇಬಲ್ </a:t>
            </a:r>
            <a:r>
              <a:rPr lang="en-IN" dirty="0"/>
              <a:t>long </a:t>
            </a:r>
            <a:r>
              <a:rPr lang="en-IN" dirty="0" err="1"/>
              <a:t>long</a:t>
            </a:r>
            <a:r>
              <a:rPr lang="en-IN" dirty="0"/>
              <a:t> int </a:t>
            </a:r>
            <a:r>
              <a:rPr lang="kn-IN" dirty="0"/>
              <a:t>ಅಥವಾ </a:t>
            </a:r>
            <a:r>
              <a:rPr lang="en-IN" dirty="0"/>
              <a:t>unsigned long </a:t>
            </a:r>
            <a:r>
              <a:rPr lang="en-IN" dirty="0" err="1"/>
              <a:t>long</a:t>
            </a:r>
            <a:r>
              <a:rPr lang="en-IN" dirty="0"/>
              <a:t> int </a:t>
            </a:r>
            <a:r>
              <a:rPr lang="kn-IN" dirty="0"/>
              <a:t>ದತ್ತಾಂಶ ಪ್ರಕಾರದ್ದಾಗಿದ್ದರೆ  , ಅದರ ಗಾತ್ರ ( ಮೆಮೊರಿಯಲ್ಲಿ ಅದು ಆಕ್ರಮಿಸುವ ಒಟ್ಟು ಬೈಟ್ ಗಳು ) </a:t>
            </a:r>
            <a:r>
              <a:rPr lang="en-IN" dirty="0"/>
              <a:t>8 </a:t>
            </a:r>
            <a:r>
              <a:rPr lang="kn-IN" dirty="0"/>
              <a:t>ಬೈಟ್</a:t>
            </a:r>
            <a:r>
              <a:rPr lang="en-IN" dirty="0"/>
              <a:t> </a:t>
            </a:r>
            <a:r>
              <a:rPr lang="kn-IN" dirty="0"/>
              <a:t> ಗಳು ಆಗಿರುತ್ತದೆ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long 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8</a:t>
            </a:r>
            <a:r>
              <a:rPr lang="kn-IN" dirty="0"/>
              <a:t> ಬೈಟ್ ಗಳ ಚಿಹ್ನೆ ಸಹಿತ ಮೌಲ್ಯವನ್ನು ಪ್ರತಿನಿಧಿಸಲು ಬಳಸಬಹುದು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unsigned long long int </a:t>
            </a:r>
            <a:r>
              <a:rPr lang="kn-IN" dirty="0"/>
              <a:t>ದತ್ತಾಂಶ ಪ್ರಕಾರವನ್ನು </a:t>
            </a:r>
            <a:r>
              <a:rPr lang="en-IN" dirty="0"/>
              <a:t>8</a:t>
            </a:r>
            <a:r>
              <a:rPr lang="kn-IN" dirty="0"/>
              <a:t> ಬೈಟ್ ಗಳ ಚಿಹ್ನೆ ರಹಿತ ಮೌಲ್ಯವನ್ನು ಪ್ರತಿನಿಧಿಸಲು ಬಳಸಬಹುದು 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C/C++ </a:t>
            </a:r>
            <a:r>
              <a:rPr lang="kn-IN" dirty="0"/>
              <a:t>ಪ್ರೋಗ್ರಾಮಿಂಗ್ ಭಾಷೆಯ ಮಾನದಂಡದ ಪ್ರಕಾರ </a:t>
            </a:r>
            <a:r>
              <a:rPr lang="en-IN" dirty="0"/>
              <a:t>long long int </a:t>
            </a:r>
            <a:r>
              <a:rPr lang="kn-IN" dirty="0"/>
              <a:t>ಗಾತ್ರ </a:t>
            </a:r>
            <a:r>
              <a:rPr lang="en-IN" dirty="0"/>
              <a:t>long int</a:t>
            </a:r>
            <a:r>
              <a:rPr lang="kn-IN" dirty="0"/>
              <a:t> ಗಿಂತ ಹೆಚ್ಚಾಗಿರಬೇಕು 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 long </a:t>
            </a:r>
            <a:r>
              <a:rPr lang="en-IN" dirty="0" err="1"/>
              <a:t>long</a:t>
            </a:r>
            <a:r>
              <a:rPr lang="en-IN" dirty="0"/>
              <a:t> int </a:t>
            </a:r>
            <a:r>
              <a:rPr lang="kn-IN" dirty="0"/>
              <a:t>ಅಥವಾ</a:t>
            </a:r>
            <a:r>
              <a:rPr lang="en-IN" dirty="0"/>
              <a:t> unsigned long </a:t>
            </a:r>
            <a:r>
              <a:rPr lang="en-IN" dirty="0" err="1"/>
              <a:t>long</a:t>
            </a:r>
            <a:r>
              <a:rPr lang="en-IN" dirty="0"/>
              <a:t> int  </a:t>
            </a:r>
            <a:r>
              <a:rPr lang="kn-IN" dirty="0"/>
              <a:t>ದತ್ತಾಂಶ ಪ್ರಕಾರದ</a:t>
            </a:r>
            <a:r>
              <a:rPr lang="en-IN" dirty="0"/>
              <a:t> </a:t>
            </a:r>
            <a:r>
              <a:rPr lang="kn-IN" dirty="0"/>
              <a:t>ಗಾತ್ರ ನೀವು ಉಪಯೋಗಿಸುವ ಕಂಪೈಲರ್ ಮತ್ತು ಬಳಸುತ್ತಿರುವ ಹಾರ್ಡ್ವೇರ್ ಸಂರಚನೆಯ  ಮೇಲೆ ಅವಲಂಬಿತವಾಗಿಲ್ಲ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1C841-B570-45E1-AE3F-B4C833F8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6776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B5C2-300D-466E-AA7E-0C8DC63F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3" y="3536588"/>
            <a:ext cx="4463005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7 </a:t>
            </a:r>
            <a:r>
              <a:rPr lang="kn-IN" dirty="0"/>
              <a:t>ವಿಭಾಗದ</a:t>
            </a:r>
            <a:r>
              <a:rPr lang="en-IN" dirty="0"/>
              <a:t> </a:t>
            </a:r>
            <a:r>
              <a:rPr lang="kn-IN" dirty="0"/>
              <a:t>ಪ್ರದರ್ಶಕ</a:t>
            </a:r>
            <a:br>
              <a:rPr lang="en-IN" dirty="0"/>
            </a:br>
            <a:r>
              <a:rPr lang="en-IN" dirty="0"/>
              <a:t>(7 Segment display)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A7BB6-CA76-424A-92BF-7E83A92D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21931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 Segment LED Display">
            <a:extLst>
              <a:ext uri="{FF2B5EF4-FFF2-40B4-BE49-F238E27FC236}">
                <a16:creationId xmlns:a16="http://schemas.microsoft.com/office/drawing/2014/main" id="{0AA879BE-684E-4B37-8A66-CA67FC22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9229">
            <a:off x="590152" y="136364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C467B-0E97-4595-BC89-90F11952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37" y="962628"/>
            <a:ext cx="5476875" cy="472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B3F2A4-8241-419F-9F4E-1F0096105140}"/>
              </a:ext>
            </a:extLst>
          </p:cNvPr>
          <p:cNvSpPr txBox="1"/>
          <p:nvPr/>
        </p:nvSpPr>
        <p:spPr>
          <a:xfrm>
            <a:off x="1152534" y="42826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54262-A1C4-4012-9EC3-C12EEDF652D6}"/>
              </a:ext>
            </a:extLst>
          </p:cNvPr>
          <p:cNvSpPr txBox="1"/>
          <p:nvPr/>
        </p:nvSpPr>
        <p:spPr>
          <a:xfrm>
            <a:off x="6652138" y="56161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4-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34DFA-DE44-4EF5-A2FC-8C6462928025}"/>
              </a:ext>
            </a:extLst>
          </p:cNvPr>
          <p:cNvSpPr txBox="1"/>
          <p:nvPr/>
        </p:nvSpPr>
        <p:spPr>
          <a:xfrm>
            <a:off x="6398138" y="2920049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5C846C-FE39-4FBD-BF7A-72620566E531}"/>
              </a:ext>
            </a:extLst>
          </p:cNvPr>
          <p:cNvSpPr txBox="1"/>
          <p:nvPr/>
        </p:nvSpPr>
        <p:spPr>
          <a:xfrm>
            <a:off x="9131178" y="3059668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8D8EEF-E169-4D73-AEA4-EC0E01BB836D}"/>
              </a:ext>
            </a:extLst>
          </p:cNvPr>
          <p:cNvCxnSpPr>
            <a:cxnSpLocks/>
          </p:cNvCxnSpPr>
          <p:nvPr/>
        </p:nvCxnSpPr>
        <p:spPr>
          <a:xfrm>
            <a:off x="2179320" y="1336040"/>
            <a:ext cx="0" cy="5029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9567F7-2F6D-4C25-83F9-CDB89B71885F}"/>
              </a:ext>
            </a:extLst>
          </p:cNvPr>
          <p:cNvCxnSpPr>
            <a:cxnSpLocks/>
          </p:cNvCxnSpPr>
          <p:nvPr/>
        </p:nvCxnSpPr>
        <p:spPr>
          <a:xfrm flipH="1">
            <a:off x="2580640" y="2151380"/>
            <a:ext cx="47244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AE5FE8-EDA6-4000-B4AB-0C0D74C3E53E}"/>
              </a:ext>
            </a:extLst>
          </p:cNvPr>
          <p:cNvCxnSpPr>
            <a:cxnSpLocks/>
          </p:cNvCxnSpPr>
          <p:nvPr/>
        </p:nvCxnSpPr>
        <p:spPr>
          <a:xfrm flipH="1">
            <a:off x="2552700" y="2920049"/>
            <a:ext cx="5003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79344A-6BC7-4740-8130-0930ED03FAFF}"/>
              </a:ext>
            </a:extLst>
          </p:cNvPr>
          <p:cNvCxnSpPr>
            <a:cxnSpLocks/>
          </p:cNvCxnSpPr>
          <p:nvPr/>
        </p:nvCxnSpPr>
        <p:spPr>
          <a:xfrm>
            <a:off x="1005840" y="2145349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B41AF-CF42-439D-A05B-80FF3F26F046}"/>
              </a:ext>
            </a:extLst>
          </p:cNvPr>
          <p:cNvCxnSpPr>
            <a:cxnSpLocks/>
          </p:cNvCxnSpPr>
          <p:nvPr/>
        </p:nvCxnSpPr>
        <p:spPr>
          <a:xfrm>
            <a:off x="991246" y="2917033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2D18A46-E9F9-4F28-81D8-5D333A09B92A}"/>
              </a:ext>
            </a:extLst>
          </p:cNvPr>
          <p:cNvCxnSpPr>
            <a:cxnSpLocks/>
          </p:cNvCxnSpPr>
          <p:nvPr/>
        </p:nvCxnSpPr>
        <p:spPr>
          <a:xfrm>
            <a:off x="1082040" y="3244334"/>
            <a:ext cx="8909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87120E-A81A-450C-8456-010087884A1D}"/>
              </a:ext>
            </a:extLst>
          </p:cNvPr>
          <p:cNvCxnSpPr>
            <a:cxnSpLocks/>
          </p:cNvCxnSpPr>
          <p:nvPr/>
        </p:nvCxnSpPr>
        <p:spPr>
          <a:xfrm>
            <a:off x="1005840" y="2531078"/>
            <a:ext cx="101641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D4C68C2-4796-4287-8697-A66A86144943}"/>
              </a:ext>
            </a:extLst>
          </p:cNvPr>
          <p:cNvSpPr/>
          <p:nvPr/>
        </p:nvSpPr>
        <p:spPr>
          <a:xfrm>
            <a:off x="2179320" y="11226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68F0446-C5EB-4EC2-B09A-B269A25A6CCB}"/>
              </a:ext>
            </a:extLst>
          </p:cNvPr>
          <p:cNvSpPr/>
          <p:nvPr/>
        </p:nvSpPr>
        <p:spPr>
          <a:xfrm>
            <a:off x="3034901" y="19608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A7CF87-EA28-4DA8-9720-13D4469349B3}"/>
              </a:ext>
            </a:extLst>
          </p:cNvPr>
          <p:cNvSpPr/>
          <p:nvPr/>
        </p:nvSpPr>
        <p:spPr>
          <a:xfrm>
            <a:off x="3064624" y="277479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97FDD58-3F7C-44F3-BDDC-609CEC6057A2}"/>
              </a:ext>
            </a:extLst>
          </p:cNvPr>
          <p:cNvSpPr/>
          <p:nvPr/>
        </p:nvSpPr>
        <p:spPr>
          <a:xfrm>
            <a:off x="755327" y="3122376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842E16-511E-4FA3-9ADC-FE63282B2DFA}"/>
              </a:ext>
            </a:extLst>
          </p:cNvPr>
          <p:cNvSpPr/>
          <p:nvPr/>
        </p:nvSpPr>
        <p:spPr>
          <a:xfrm>
            <a:off x="650886" y="2777808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7127D02-227E-432F-B9D3-2ADD610C3DC7}"/>
              </a:ext>
            </a:extLst>
          </p:cNvPr>
          <p:cNvSpPr/>
          <p:nvPr/>
        </p:nvSpPr>
        <p:spPr>
          <a:xfrm>
            <a:off x="665480" y="2391967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6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3CEBE9-FA35-40A0-84F0-C4DD48B895B3}"/>
              </a:ext>
            </a:extLst>
          </p:cNvPr>
          <p:cNvSpPr/>
          <p:nvPr/>
        </p:nvSpPr>
        <p:spPr>
          <a:xfrm>
            <a:off x="650886" y="200601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AF5FA-DF4B-4845-AAF2-5382E513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61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ಔಟ್ಪುಟ್ ವಿಧಾನ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ಇನ್ಪುಟ್ ವಿಧಾನ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45108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A8E8414C-9575-471A-80F4-85933DC003EF}"/>
              </a:ext>
            </a:extLst>
          </p:cNvPr>
          <p:cNvGrpSpPr/>
          <p:nvPr/>
        </p:nvGrpSpPr>
        <p:grpSpPr>
          <a:xfrm>
            <a:off x="3047277" y="1715938"/>
            <a:ext cx="2358645" cy="4284106"/>
            <a:chOff x="4665939" y="825224"/>
            <a:chExt cx="2478407" cy="434317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FA5637D-B9A8-432A-B991-1A556418DB12}"/>
                </a:ext>
              </a:extLst>
            </p:cNvPr>
            <p:cNvSpPr/>
            <p:nvPr/>
          </p:nvSpPr>
          <p:spPr>
            <a:xfrm>
              <a:off x="4665939" y="1317618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643B8A4-B213-4C2F-B054-C02E253E299F}"/>
                </a:ext>
              </a:extLst>
            </p:cNvPr>
            <p:cNvGrpSpPr/>
            <p:nvPr/>
          </p:nvGrpSpPr>
          <p:grpSpPr>
            <a:xfrm>
              <a:off x="5388970" y="1655041"/>
              <a:ext cx="919021" cy="264804"/>
              <a:chOff x="7888406" y="1296537"/>
              <a:chExt cx="1269242" cy="36849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D86674C-318E-4D31-A57D-AF97C79BCBA5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03017FF-0D0D-4B9C-8D93-B55B9C637593}"/>
                  </a:ext>
                </a:extLst>
              </p:cNvPr>
              <p:cNvGrpSpPr/>
              <p:nvPr/>
            </p:nvGrpSpPr>
            <p:grpSpPr>
              <a:xfrm>
                <a:off x="8179109" y="1358874"/>
                <a:ext cx="687830" cy="243841"/>
                <a:chOff x="7296913" y="4114800"/>
                <a:chExt cx="1129395" cy="356839"/>
              </a:xfrm>
            </p:grpSpPr>
            <p:sp>
              <p:nvSpPr>
                <p:cNvPr id="6" name="Flowchart: Merge 5">
                  <a:extLst>
                    <a:ext uri="{FF2B5EF4-FFF2-40B4-BE49-F238E27FC236}">
                      <a16:creationId xmlns:a16="http://schemas.microsoft.com/office/drawing/2014/main" id="{B2CEA425-9093-48E7-A483-5A17B6C62EF7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48E2BE0-9A4F-41BE-8764-581D7E8227B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6772831C-B8DC-49DC-B15B-014AC4E040EC}"/>
                    </a:ext>
                  </a:extLst>
                </p:cNvPr>
                <p:cNvCxnSpPr>
                  <a:cxnSpLocks/>
                  <a:endCxn id="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F24389E-02D1-47FF-A9B4-B2AD7271D794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7DEEAF7-49D1-4DC8-88B9-2F4CAFAEF3E7}"/>
                </a:ext>
              </a:extLst>
            </p:cNvPr>
            <p:cNvGrpSpPr/>
            <p:nvPr/>
          </p:nvGrpSpPr>
          <p:grpSpPr>
            <a:xfrm rot="16200000">
              <a:off x="4799513" y="2335996"/>
              <a:ext cx="912101" cy="266813"/>
              <a:chOff x="7888406" y="1296537"/>
              <a:chExt cx="1269242" cy="36849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BB53984-969E-4199-B2CD-52D744452759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4ED25AB-076A-48E4-B421-AFCC2977B25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8" name="Flowchart: Merge 17">
                  <a:extLst>
                    <a:ext uri="{FF2B5EF4-FFF2-40B4-BE49-F238E27FC236}">
                      <a16:creationId xmlns:a16="http://schemas.microsoft.com/office/drawing/2014/main" id="{F5FA4121-CEA6-4AF7-8B91-43B70DE94E0F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5398D68-0037-4E9C-9F70-0155ADC30D1A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C140CDC-CCA2-4C36-8C8E-C8D0C2075713}"/>
                    </a:ext>
                  </a:extLst>
                </p:cNvPr>
                <p:cNvCxnSpPr>
                  <a:endCxn id="18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B21E0F6-2CA2-44C7-97B6-40E37FABC196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7955278-F193-4067-87A7-DF7192AB57FD}"/>
                </a:ext>
              </a:extLst>
            </p:cNvPr>
            <p:cNvGrpSpPr/>
            <p:nvPr/>
          </p:nvGrpSpPr>
          <p:grpSpPr>
            <a:xfrm rot="16200000">
              <a:off x="5985347" y="2384801"/>
              <a:ext cx="912101" cy="266813"/>
              <a:chOff x="7888406" y="1296537"/>
              <a:chExt cx="1269242" cy="36849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FD4F5A1-626C-43F0-A82B-A75F03D98051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511CCCC-EC99-4774-847A-634937FBAD74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5" name="Flowchart: Merge 24">
                  <a:extLst>
                    <a:ext uri="{FF2B5EF4-FFF2-40B4-BE49-F238E27FC236}">
                      <a16:creationId xmlns:a16="http://schemas.microsoft.com/office/drawing/2014/main" id="{0657F0B2-BD32-41F4-B6B0-7CD0D52BB9F7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6A9CBEA-7BCC-4734-967A-3EA1AFC64C8F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8238D97-C5E8-4FC2-9EF1-CB5D080B1875}"/>
                    </a:ext>
                  </a:extLst>
                </p:cNvPr>
                <p:cNvCxnSpPr>
                  <a:endCxn id="25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078A18D-5A84-4487-9950-DDB87D10673D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D1F231-BFBF-47B5-A56B-D07969F64963}"/>
                </a:ext>
              </a:extLst>
            </p:cNvPr>
            <p:cNvGrpSpPr/>
            <p:nvPr/>
          </p:nvGrpSpPr>
          <p:grpSpPr>
            <a:xfrm rot="10800000">
              <a:off x="5388970" y="2961881"/>
              <a:ext cx="919021" cy="264804"/>
              <a:chOff x="7888406" y="1296537"/>
              <a:chExt cx="1269242" cy="36849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D2A3E7F-3DD4-4586-9222-5090B82AC082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1DF0E49-AAC3-4467-A91C-09BE1151019F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32" name="Flowchart: Merge 31">
                  <a:extLst>
                    <a:ext uri="{FF2B5EF4-FFF2-40B4-BE49-F238E27FC236}">
                      <a16:creationId xmlns:a16="http://schemas.microsoft.com/office/drawing/2014/main" id="{5632FE28-9418-4F5A-BD41-E6EAB0639628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3558F4B-5038-4E85-8CC8-2D3B17BC23B3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0011294-1818-49E8-A653-05791533E5E6}"/>
                    </a:ext>
                  </a:extLst>
                </p:cNvPr>
                <p:cNvCxnSpPr>
                  <a:endCxn id="3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628F64DE-5096-4E73-BF90-02C4D3717AD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D5BBA0-F978-4176-A430-4EB6A18D1404}"/>
                </a:ext>
              </a:extLst>
            </p:cNvPr>
            <p:cNvGrpSpPr/>
            <p:nvPr/>
          </p:nvGrpSpPr>
          <p:grpSpPr>
            <a:xfrm rot="5400000">
              <a:off x="4859190" y="3549919"/>
              <a:ext cx="912101" cy="266813"/>
              <a:chOff x="7888406" y="1296537"/>
              <a:chExt cx="1269242" cy="36849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B911127-964C-41C6-9011-2FCFCF17830B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CC971DB-3A23-4AF6-8BFD-039BB94A386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39" name="Flowchart: Merge 38">
                  <a:extLst>
                    <a:ext uri="{FF2B5EF4-FFF2-40B4-BE49-F238E27FC236}">
                      <a16:creationId xmlns:a16="http://schemas.microsoft.com/office/drawing/2014/main" id="{9B136BF8-EAFA-422A-8D6F-1116A0C2F2D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EB4146D4-25BD-444B-B6AB-98E5C2563389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ECD55932-4D6E-4C28-A514-A1B0D899F73F}"/>
                    </a:ext>
                  </a:extLst>
                </p:cNvPr>
                <p:cNvCxnSpPr>
                  <a:endCxn id="39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8C3A749-F679-438A-B510-F996DDE8D50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B19F366-6848-43FC-B0F3-C0E5EF652EB5}"/>
                </a:ext>
              </a:extLst>
            </p:cNvPr>
            <p:cNvGrpSpPr/>
            <p:nvPr/>
          </p:nvGrpSpPr>
          <p:grpSpPr>
            <a:xfrm rot="5400000">
              <a:off x="6008089" y="3549329"/>
              <a:ext cx="912101" cy="266813"/>
              <a:chOff x="7888406" y="1296537"/>
              <a:chExt cx="1269242" cy="36849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4D2D9A-907C-4E34-AAD2-C726CF19CB47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0FD8C92-BA4F-412F-A6C7-F8D9C72C93DD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46" name="Flowchart: Merge 45">
                  <a:extLst>
                    <a:ext uri="{FF2B5EF4-FFF2-40B4-BE49-F238E27FC236}">
                      <a16:creationId xmlns:a16="http://schemas.microsoft.com/office/drawing/2014/main" id="{B3F6E14B-DE0A-4583-8F31-F2A719D741BE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69B50F0-9789-4312-86FE-5FFBE25C259A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3D11BE3-26BD-458B-A631-C040D75ED4F4}"/>
                    </a:ext>
                  </a:extLst>
                </p:cNvPr>
                <p:cNvCxnSpPr>
                  <a:endCxn id="4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D7DA1D5D-23BA-4DC6-A60A-97C3A47394FD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4E9C7B5-11BB-462A-BD3F-930A7B9ED98B}"/>
                </a:ext>
              </a:extLst>
            </p:cNvPr>
            <p:cNvSpPr/>
            <p:nvPr/>
          </p:nvSpPr>
          <p:spPr>
            <a:xfrm>
              <a:off x="5799305" y="11321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BCA940-7541-4353-B46E-0464EF84801D}"/>
                </a:ext>
              </a:extLst>
            </p:cNvPr>
            <p:cNvSpPr/>
            <p:nvPr/>
          </p:nvSpPr>
          <p:spPr>
            <a:xfrm>
              <a:off x="6262844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FDFA4FB-D7A3-49DE-8BA8-554A25005A82}"/>
                </a:ext>
              </a:extLst>
            </p:cNvPr>
            <p:cNvSpPr/>
            <p:nvPr/>
          </p:nvSpPr>
          <p:spPr>
            <a:xfrm>
              <a:off x="6732677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A3EEBE5-8DCC-4802-B28D-B9C4BDBF4A2E}"/>
                </a:ext>
              </a:extLst>
            </p:cNvPr>
            <p:cNvSpPr/>
            <p:nvPr/>
          </p:nvSpPr>
          <p:spPr>
            <a:xfrm>
              <a:off x="4877678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15A7E9C-15DE-47CB-9ADC-73BED23DA45F}"/>
                </a:ext>
              </a:extLst>
            </p:cNvPr>
            <p:cNvSpPr/>
            <p:nvPr/>
          </p:nvSpPr>
          <p:spPr>
            <a:xfrm>
              <a:off x="5347511" y="11244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D968FB0-4076-4B4C-A500-E68549367DBA}"/>
                </a:ext>
              </a:extLst>
            </p:cNvPr>
            <p:cNvSpPr/>
            <p:nvPr/>
          </p:nvSpPr>
          <p:spPr>
            <a:xfrm>
              <a:off x="5799305" y="473023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152A415-5C01-44B3-BCDF-88CC2DBAC5D5}"/>
                </a:ext>
              </a:extLst>
            </p:cNvPr>
            <p:cNvSpPr/>
            <p:nvPr/>
          </p:nvSpPr>
          <p:spPr>
            <a:xfrm>
              <a:off x="6262844" y="472249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75B73FF-3AE9-494E-9E48-97119513A7D5}"/>
                </a:ext>
              </a:extLst>
            </p:cNvPr>
            <p:cNvSpPr/>
            <p:nvPr/>
          </p:nvSpPr>
          <p:spPr>
            <a:xfrm>
              <a:off x="6711012" y="472249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360D0F5-1FC9-476D-8CFB-53BC65B216D6}"/>
                </a:ext>
              </a:extLst>
            </p:cNvPr>
            <p:cNvSpPr/>
            <p:nvPr/>
          </p:nvSpPr>
          <p:spPr>
            <a:xfrm>
              <a:off x="4877678" y="472249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D2797C-F9D2-4953-9DCF-118C14377586}"/>
                </a:ext>
              </a:extLst>
            </p:cNvPr>
            <p:cNvSpPr/>
            <p:nvPr/>
          </p:nvSpPr>
          <p:spPr>
            <a:xfrm>
              <a:off x="5347511" y="472249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AAB89B72-393D-4825-A9A4-608D9BA3A31C}"/>
                </a:ext>
              </a:extLst>
            </p:cNvPr>
            <p:cNvCxnSpPr/>
            <p:nvPr/>
          </p:nvCxnSpPr>
          <p:spPr>
            <a:xfrm rot="5400000" flipH="1" flipV="1">
              <a:off x="6138012" y="161347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1953B3A5-A772-4B78-AA05-4069F8B3ADB9}"/>
                </a:ext>
              </a:extLst>
            </p:cNvPr>
            <p:cNvCxnSpPr>
              <a:endCxn id="61" idx="2"/>
            </p:cNvCxnSpPr>
            <p:nvPr/>
          </p:nvCxnSpPr>
          <p:spPr>
            <a:xfrm rot="5400000" flipH="1" flipV="1">
              <a:off x="5976948" y="143042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FB5AED7-BCA4-4CBB-AB00-78AED9C2D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220" y="178428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8DDCE8B-D68E-487F-ABA3-36847C1D68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3713" y="178345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0A1666B-F72B-457F-B67C-FF55CFAC9C30}"/>
                </a:ext>
              </a:extLst>
            </p:cNvPr>
            <p:cNvCxnSpPr>
              <a:cxnSpLocks/>
            </p:cNvCxnSpPr>
            <p:nvPr/>
          </p:nvCxnSpPr>
          <p:spPr>
            <a:xfrm>
              <a:off x="5260311" y="266618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7501F38-DAA8-4696-AA58-11623B0B28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1365" y="288149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2909563-601D-4B45-AD7A-A0C02AEFBB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0627" y="309428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46121B4-24F9-435C-B0ED-20523D2A5DC1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31" y="288134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5828366-FC06-41AA-B2DD-3807B4AD49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6342" y="276071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71AE7373-6EF8-47EA-9536-C07868C8FF2F}"/>
                </a:ext>
              </a:extLst>
            </p:cNvPr>
            <p:cNvCxnSpPr>
              <a:endCxn id="63" idx="2"/>
            </p:cNvCxnSpPr>
            <p:nvPr/>
          </p:nvCxnSpPr>
          <p:spPr>
            <a:xfrm rot="16200000" flipV="1">
              <a:off x="4399290" y="186712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3C410232-B706-41CE-A543-F3D62129729D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 rot="5400000" flipH="1" flipV="1">
              <a:off x="5452872" y="1360217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or: Elbow 123">
              <a:extLst>
                <a:ext uri="{FF2B5EF4-FFF2-40B4-BE49-F238E27FC236}">
                  <a16:creationId xmlns:a16="http://schemas.microsoft.com/office/drawing/2014/main" id="{D65250A9-467A-4F7B-B965-973F050D1E48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 rot="5400000" flipH="1" flipV="1">
              <a:off x="4874044" y="1686508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nector: Elbow 1026">
              <a:extLst>
                <a:ext uri="{FF2B5EF4-FFF2-40B4-BE49-F238E27FC236}">
                  <a16:creationId xmlns:a16="http://schemas.microsoft.com/office/drawing/2014/main" id="{18E4A35A-19A2-443F-ACA9-E5ABBA5F9B8D}"/>
                </a:ext>
              </a:extLst>
            </p:cNvPr>
            <p:cNvCxnSpPr/>
            <p:nvPr/>
          </p:nvCxnSpPr>
          <p:spPr>
            <a:xfrm rot="5400000">
              <a:off x="5999837" y="426077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F00495C-4162-4AEA-B91B-8A7FC441104F}"/>
                </a:ext>
              </a:extLst>
            </p:cNvPr>
            <p:cNvSpPr/>
            <p:nvPr/>
          </p:nvSpPr>
          <p:spPr>
            <a:xfrm rot="10800000">
              <a:off x="5458917" y="418818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F47C94-D1B6-47AC-9382-02DE1726983E}"/>
                </a:ext>
              </a:extLst>
            </p:cNvPr>
            <p:cNvGrpSpPr/>
            <p:nvPr/>
          </p:nvGrpSpPr>
          <p:grpSpPr>
            <a:xfrm rot="10800000">
              <a:off x="5680215" y="4232968"/>
              <a:ext cx="498038" cy="175228"/>
              <a:chOff x="7296912" y="4114800"/>
              <a:chExt cx="1129396" cy="356839"/>
            </a:xfrm>
          </p:grpSpPr>
          <p:sp>
            <p:nvSpPr>
              <p:cNvPr id="53" name="Flowchart: Merge 52">
                <a:extLst>
                  <a:ext uri="{FF2B5EF4-FFF2-40B4-BE49-F238E27FC236}">
                    <a16:creationId xmlns:a16="http://schemas.microsoft.com/office/drawing/2014/main" id="{E32F6203-CEF5-458F-94E1-12800BE2247A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0D17730-0BCE-4208-96D7-A853BC156D6F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9E0166A-1701-459E-AFE3-FF455C9EC0BA}"/>
                  </a:ext>
                </a:extLst>
              </p:cNvPr>
              <p:cNvCxnSpPr>
                <a:endCxn id="53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8B0D9FB-5177-4993-A2A0-DBC00C90CCA9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39926CC-FC60-4596-9E7E-750604AACB3A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32" y="309681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5BF39F7C-4F6C-4A65-A67A-61DD5BE70E4E}"/>
                </a:ext>
              </a:extLst>
            </p:cNvPr>
            <p:cNvCxnSpPr>
              <a:cxnSpLocks/>
            </p:cNvCxnSpPr>
            <p:nvPr/>
          </p:nvCxnSpPr>
          <p:spPr>
            <a:xfrm>
              <a:off x="6178253" y="432058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Connector: Elbow 1040">
              <a:extLst>
                <a:ext uri="{FF2B5EF4-FFF2-40B4-BE49-F238E27FC236}">
                  <a16:creationId xmlns:a16="http://schemas.microsoft.com/office/drawing/2014/main" id="{1BDAD17B-7E72-4662-9129-460E87B1E01F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rot="5400000">
              <a:off x="5854365" y="4326520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Connector: Elbow 1046">
              <a:extLst>
                <a:ext uri="{FF2B5EF4-FFF2-40B4-BE49-F238E27FC236}">
                  <a16:creationId xmlns:a16="http://schemas.microsoft.com/office/drawing/2014/main" id="{C7331FE4-47DE-4C6C-B121-E05A2B12E6F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378662" y="439056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Connector: Elbow 1050">
              <a:extLst>
                <a:ext uri="{FF2B5EF4-FFF2-40B4-BE49-F238E27FC236}">
                  <a16:creationId xmlns:a16="http://schemas.microsoft.com/office/drawing/2014/main" id="{9A982B20-CB3F-4D9E-8BCF-2F4BA7325C15}"/>
                </a:ext>
              </a:extLst>
            </p:cNvPr>
            <p:cNvCxnSpPr/>
            <p:nvPr/>
          </p:nvCxnSpPr>
          <p:spPr>
            <a:xfrm rot="5400000">
              <a:off x="4735712" y="414296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7971165-2DFF-484A-97C3-55470DBFE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2954" y="343559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226DA61D-40E3-4506-97A4-B8BB1CCA312F}"/>
                </a:ext>
              </a:extLst>
            </p:cNvPr>
            <p:cNvSpPr/>
            <p:nvPr/>
          </p:nvSpPr>
          <p:spPr>
            <a:xfrm>
              <a:off x="6619435" y="4326372"/>
              <a:ext cx="193165" cy="19463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3" name="Flowchart: Merge 172">
              <a:extLst>
                <a:ext uri="{FF2B5EF4-FFF2-40B4-BE49-F238E27FC236}">
                  <a16:creationId xmlns:a16="http://schemas.microsoft.com/office/drawing/2014/main" id="{5E0CB4AC-7743-4BCA-A937-CF5872AE39B2}"/>
                </a:ext>
              </a:extLst>
            </p:cNvPr>
            <p:cNvSpPr/>
            <p:nvPr/>
          </p:nvSpPr>
          <p:spPr>
            <a:xfrm rot="10800000">
              <a:off x="6662473" y="4396587"/>
              <a:ext cx="110207" cy="54204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4B4792D-6E9A-4B3E-9B68-D346356CA3DE}"/>
                </a:ext>
              </a:extLst>
            </p:cNvPr>
            <p:cNvCxnSpPr/>
            <p:nvPr/>
          </p:nvCxnSpPr>
          <p:spPr>
            <a:xfrm rot="5400000">
              <a:off x="6717576" y="4333612"/>
              <a:ext cx="0" cy="1259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D9BCCAB-1685-41C7-A2DB-1BCD78B4DA43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 flipH="1">
              <a:off x="6717576" y="4340650"/>
              <a:ext cx="1" cy="55937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DAD3879-C5A9-4378-B7B8-2F9887C12E07}"/>
                </a:ext>
              </a:extLst>
            </p:cNvPr>
            <p:cNvCxnSpPr>
              <a:cxnSpLocks/>
            </p:cNvCxnSpPr>
            <p:nvPr/>
          </p:nvCxnSpPr>
          <p:spPr>
            <a:xfrm>
              <a:off x="6717577" y="4450791"/>
              <a:ext cx="0" cy="3966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Connector: Elbow 1058">
              <a:extLst>
                <a:ext uri="{FF2B5EF4-FFF2-40B4-BE49-F238E27FC236}">
                  <a16:creationId xmlns:a16="http://schemas.microsoft.com/office/drawing/2014/main" id="{74437B3C-A102-42A2-ADA9-0B7F7CB31915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rot="16200000" flipH="1">
              <a:off x="6635984" y="455065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Connector: Elbow 1056">
              <a:extLst>
                <a:ext uri="{FF2B5EF4-FFF2-40B4-BE49-F238E27FC236}">
                  <a16:creationId xmlns:a16="http://schemas.microsoft.com/office/drawing/2014/main" id="{EEE755B6-0B73-41D6-BC3C-D2E3F92D545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29004" y="348160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B5660FB0-84C7-4BAF-ABFF-ED64FCC73F24}"/>
                </a:ext>
              </a:extLst>
            </p:cNvPr>
            <p:cNvSpPr/>
            <p:nvPr/>
          </p:nvSpPr>
          <p:spPr>
            <a:xfrm>
              <a:off x="5461774" y="176454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240D682-9DA4-47AC-898C-DE9155389C04}"/>
                </a:ext>
              </a:extLst>
            </p:cNvPr>
            <p:cNvSpPr/>
            <p:nvPr/>
          </p:nvSpPr>
          <p:spPr>
            <a:xfrm>
              <a:off x="5451651" y="285205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1C09A4F-1E3B-4600-9D84-6B5EC2E8D2C3}"/>
                </a:ext>
              </a:extLst>
            </p:cNvPr>
            <p:cNvSpPr/>
            <p:nvPr/>
          </p:nvSpPr>
          <p:spPr>
            <a:xfrm>
              <a:off x="6177631" y="306908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68614DA-6F38-4911-B75E-7A173739D7CA}"/>
                </a:ext>
              </a:extLst>
            </p:cNvPr>
            <p:cNvSpPr/>
            <p:nvPr/>
          </p:nvSpPr>
          <p:spPr>
            <a:xfrm>
              <a:off x="6420835" y="307388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4CD523C-F1A9-41D2-963D-BBBBF73E10D3}"/>
                </a:ext>
              </a:extLst>
            </p:cNvPr>
            <p:cNvSpPr/>
            <p:nvPr/>
          </p:nvSpPr>
          <p:spPr>
            <a:xfrm>
              <a:off x="6184857" y="341185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6A3541F-4948-4D63-880E-551F13ABB008}"/>
                </a:ext>
              </a:extLst>
            </p:cNvPr>
            <p:cNvSpPr/>
            <p:nvPr/>
          </p:nvSpPr>
          <p:spPr>
            <a:xfrm>
              <a:off x="6203343" y="429233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335006C-C06D-482D-9065-3473B6D2A899}"/>
                </a:ext>
              </a:extLst>
            </p:cNvPr>
            <p:cNvSpPr txBox="1"/>
            <p:nvPr/>
          </p:nvSpPr>
          <p:spPr>
            <a:xfrm>
              <a:off x="6609292" y="464108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FD885EE-F4E9-4FE4-9AB6-EF87F6F16846}"/>
                </a:ext>
              </a:extLst>
            </p:cNvPr>
            <p:cNvSpPr txBox="1"/>
            <p:nvPr/>
          </p:nvSpPr>
          <p:spPr>
            <a:xfrm>
              <a:off x="5638655" y="479906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gnd</a:t>
              </a:r>
              <a:endParaRPr lang="en-IN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A259273-8FEC-469D-AA0C-681605D87327}"/>
                </a:ext>
              </a:extLst>
            </p:cNvPr>
            <p:cNvSpPr txBox="1"/>
            <p:nvPr/>
          </p:nvSpPr>
          <p:spPr>
            <a:xfrm>
              <a:off x="5586821" y="82522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gnd</a:t>
              </a:r>
              <a:endParaRPr lang="en-IN" dirty="0"/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4C215E17-FCEC-4417-B8E7-AED3D8A78EBD}"/>
              </a:ext>
            </a:extLst>
          </p:cNvPr>
          <p:cNvGrpSpPr/>
          <p:nvPr/>
        </p:nvGrpSpPr>
        <p:grpSpPr>
          <a:xfrm>
            <a:off x="6517973" y="1788208"/>
            <a:ext cx="2358645" cy="4284106"/>
            <a:chOff x="6307835" y="1039734"/>
            <a:chExt cx="2478407" cy="4343173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BC464ACF-955C-4A46-9F84-3BFFC750331A}"/>
                </a:ext>
              </a:extLst>
            </p:cNvPr>
            <p:cNvSpPr/>
            <p:nvPr/>
          </p:nvSpPr>
          <p:spPr>
            <a:xfrm>
              <a:off x="6307835" y="1544739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BBA34BE7-8F84-432F-A714-C5C9E1B6EFFD}"/>
                </a:ext>
              </a:extLst>
            </p:cNvPr>
            <p:cNvGrpSpPr/>
            <p:nvPr/>
          </p:nvGrpSpPr>
          <p:grpSpPr>
            <a:xfrm rot="5400000">
              <a:off x="6439017" y="2502735"/>
              <a:ext cx="912101" cy="266813"/>
              <a:chOff x="7888406" y="1296537"/>
              <a:chExt cx="1269242" cy="368490"/>
            </a:xfrm>
          </p:grpSpPr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E6DB4A1C-C2A7-4139-AF72-3819517938EC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DE9B997F-2D91-419A-9B74-B1075849856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309" name="Flowchart: Merge 308">
                  <a:extLst>
                    <a:ext uri="{FF2B5EF4-FFF2-40B4-BE49-F238E27FC236}">
                      <a16:creationId xmlns:a16="http://schemas.microsoft.com/office/drawing/2014/main" id="{FDF4FEA0-8CE2-4C3C-9565-EAA7CE4E0C0D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DF62064C-13D2-4C17-88E7-83D8898D2347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84E175A4-4A62-4ABA-B2E2-6FEB2CBB1E42}"/>
                    </a:ext>
                  </a:extLst>
                </p:cNvPr>
                <p:cNvCxnSpPr>
                  <a:endCxn id="309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89CBCA48-D824-47EE-A210-30ECBFBFF3A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DF666DFD-1ADE-4DB6-8AA4-CA4E60D4FB17}"/>
                </a:ext>
              </a:extLst>
            </p:cNvPr>
            <p:cNvGrpSpPr/>
            <p:nvPr/>
          </p:nvGrpSpPr>
          <p:grpSpPr>
            <a:xfrm>
              <a:off x="7053642" y="1860529"/>
              <a:ext cx="919021" cy="264804"/>
              <a:chOff x="6037522" y="5476084"/>
              <a:chExt cx="919021" cy="264804"/>
            </a:xfrm>
          </p:grpSpPr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54BB7C9-B377-4DA4-ACB1-FA5AE9A39B73}"/>
                  </a:ext>
                </a:extLst>
              </p:cNvPr>
              <p:cNvSpPr/>
              <p:nvPr/>
            </p:nvSpPr>
            <p:spPr>
              <a:xfrm>
                <a:off x="6037522" y="5476084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87522B64-D6F8-43DD-BF7D-8D711F5873CE}"/>
                  </a:ext>
                </a:extLst>
              </p:cNvPr>
              <p:cNvGrpSpPr/>
              <p:nvPr/>
            </p:nvGrpSpPr>
            <p:grpSpPr>
              <a:xfrm rot="10800000">
                <a:off x="6248014" y="5528165"/>
                <a:ext cx="498038" cy="175229"/>
                <a:chOff x="7296913" y="4114800"/>
                <a:chExt cx="1129395" cy="356839"/>
              </a:xfrm>
            </p:grpSpPr>
            <p:sp>
              <p:nvSpPr>
                <p:cNvPr id="301" name="Flowchart: Merge 300">
                  <a:extLst>
                    <a:ext uri="{FF2B5EF4-FFF2-40B4-BE49-F238E27FC236}">
                      <a16:creationId xmlns:a16="http://schemas.microsoft.com/office/drawing/2014/main" id="{92F97DB9-5B6B-4177-97B8-B1379E81E99B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20B243A8-4C15-4606-9B03-AE1266E38EC6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0D874353-9FE3-4E82-B3A6-5D280D66881B}"/>
                    </a:ext>
                  </a:extLst>
                </p:cNvPr>
                <p:cNvCxnSpPr>
                  <a:cxnSpLocks/>
                  <a:endCxn id="301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640DFD15-5C7C-4481-802D-0F089BBCACA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58E7B28F-5AB7-4F43-A644-8A36297AC696}"/>
                </a:ext>
              </a:extLst>
            </p:cNvPr>
            <p:cNvGrpSpPr/>
            <p:nvPr/>
          </p:nvGrpSpPr>
          <p:grpSpPr>
            <a:xfrm rot="5400000">
              <a:off x="7619715" y="2594485"/>
              <a:ext cx="912101" cy="266813"/>
              <a:chOff x="7888406" y="1296537"/>
              <a:chExt cx="1269242" cy="368490"/>
            </a:xfrm>
          </p:grpSpPr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D50C36FF-1697-4763-A550-178FF38004FB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AF60FAE4-D6FA-4CE1-A4B4-601E1FA4C85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82" name="Flowchart: Merge 281">
                  <a:extLst>
                    <a:ext uri="{FF2B5EF4-FFF2-40B4-BE49-F238E27FC236}">
                      <a16:creationId xmlns:a16="http://schemas.microsoft.com/office/drawing/2014/main" id="{2DC2E0F2-C349-4A45-AAE5-B3026D4AF89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A628D4D0-DFBB-48DE-817D-895AA59A3F2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316365D4-F945-450A-B494-45D684D3A976}"/>
                    </a:ext>
                  </a:extLst>
                </p:cNvPr>
                <p:cNvCxnSpPr>
                  <a:endCxn id="28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8FC8A209-EFF4-423E-9C5F-79698E9496D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41359FFB-87EC-414F-8941-DD831075BF86}"/>
                </a:ext>
              </a:extLst>
            </p:cNvPr>
            <p:cNvGrpSpPr/>
            <p:nvPr/>
          </p:nvGrpSpPr>
          <p:grpSpPr>
            <a:xfrm>
              <a:off x="7030866" y="3176391"/>
              <a:ext cx="919021" cy="264804"/>
              <a:chOff x="7888406" y="1296537"/>
              <a:chExt cx="1269242" cy="368490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ABB3561C-5472-48DD-AB3F-D5FBF9DF9858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764F2726-398E-4323-A30D-F55255739717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76" name="Flowchart: Merge 275">
                  <a:extLst>
                    <a:ext uri="{FF2B5EF4-FFF2-40B4-BE49-F238E27FC236}">
                      <a16:creationId xmlns:a16="http://schemas.microsoft.com/office/drawing/2014/main" id="{623F7B05-9F44-4F04-8814-4CF12E50B19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74435022-42CA-481F-93B5-34E88308108B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ABDE7602-AD14-40D5-B7E5-CCC27B772DAE}"/>
                    </a:ext>
                  </a:extLst>
                </p:cNvPr>
                <p:cNvCxnSpPr>
                  <a:endCxn id="27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63F8D96B-77FB-46A1-91A1-CB517167723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ADE79789-9948-432A-8ADE-808578D42C79}"/>
                </a:ext>
              </a:extLst>
            </p:cNvPr>
            <p:cNvGrpSpPr/>
            <p:nvPr/>
          </p:nvGrpSpPr>
          <p:grpSpPr>
            <a:xfrm rot="16200000">
              <a:off x="6501086" y="3764429"/>
              <a:ext cx="912101" cy="266813"/>
              <a:chOff x="7888406" y="1296537"/>
              <a:chExt cx="1269242" cy="368490"/>
            </a:xfrm>
          </p:grpSpPr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10849B3F-101E-445D-9F8E-6D149CD6A9D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C0B8596-FCEE-447E-84DC-DA3D9C632008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70" name="Flowchart: Merge 269">
                  <a:extLst>
                    <a:ext uri="{FF2B5EF4-FFF2-40B4-BE49-F238E27FC236}">
                      <a16:creationId xmlns:a16="http://schemas.microsoft.com/office/drawing/2014/main" id="{90531162-F785-45B5-82E5-925BCA793032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4776B62A-BD94-42CF-A747-9372E0A807CF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1A1D01DA-2711-471B-8F12-EDE366EFF0D7}"/>
                    </a:ext>
                  </a:extLst>
                </p:cNvPr>
                <p:cNvCxnSpPr>
                  <a:endCxn id="270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F4A0F607-9AE0-4C47-9388-41F41BBE0DA2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D61AC5B-3D21-48B0-9257-FAD8BE0F8589}"/>
                </a:ext>
              </a:extLst>
            </p:cNvPr>
            <p:cNvGrpSpPr/>
            <p:nvPr/>
          </p:nvGrpSpPr>
          <p:grpSpPr>
            <a:xfrm rot="16200000">
              <a:off x="7648971" y="3772922"/>
              <a:ext cx="912101" cy="266813"/>
              <a:chOff x="7888406" y="1296537"/>
              <a:chExt cx="1269242" cy="368490"/>
            </a:xfrm>
          </p:grpSpPr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B2080BB5-6F1E-4818-8D99-4DBF13A04CA2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B7AA9A70-96CB-46F1-B0BA-86DF69B0E5E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64" name="Flowchart: Merge 263">
                  <a:extLst>
                    <a:ext uri="{FF2B5EF4-FFF2-40B4-BE49-F238E27FC236}">
                      <a16:creationId xmlns:a16="http://schemas.microsoft.com/office/drawing/2014/main" id="{2E7E0EB3-20B4-4401-AE2D-417FB989419E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0F182B4C-7A92-41A3-BA95-4C353EC55FE4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92393B90-3D89-43EF-B085-71B8CE84EAC7}"/>
                    </a:ext>
                  </a:extLst>
                </p:cNvPr>
                <p:cNvCxnSpPr>
                  <a:endCxn id="264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45E4AEDF-9186-46A6-9C7C-0ED503C437C7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ABF87580-1BD0-4D5C-9827-E739738CD3A6}"/>
                </a:ext>
              </a:extLst>
            </p:cNvPr>
            <p:cNvSpPr/>
            <p:nvPr/>
          </p:nvSpPr>
          <p:spPr>
            <a:xfrm>
              <a:off x="7441201" y="134665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D9AD098-4B8F-40FA-94F6-E1D28EF8C8E6}"/>
                </a:ext>
              </a:extLst>
            </p:cNvPr>
            <p:cNvSpPr/>
            <p:nvPr/>
          </p:nvSpPr>
          <p:spPr>
            <a:xfrm>
              <a:off x="7904740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3BD2D0CE-DE64-4E08-ACD8-CE7F6C02A9CD}"/>
                </a:ext>
              </a:extLst>
            </p:cNvPr>
            <p:cNvSpPr/>
            <p:nvPr/>
          </p:nvSpPr>
          <p:spPr>
            <a:xfrm>
              <a:off x="8374573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030C431-D9C5-4159-ABF9-91EE835288EF}"/>
                </a:ext>
              </a:extLst>
            </p:cNvPr>
            <p:cNvSpPr/>
            <p:nvPr/>
          </p:nvSpPr>
          <p:spPr>
            <a:xfrm>
              <a:off x="6519574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58BF8DAC-64EB-4912-A8F3-00F6C91CEFA7}"/>
                </a:ext>
              </a:extLst>
            </p:cNvPr>
            <p:cNvSpPr/>
            <p:nvPr/>
          </p:nvSpPr>
          <p:spPr>
            <a:xfrm>
              <a:off x="6989407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D765EE4-60BC-4988-9D5A-55111F8CADFF}"/>
                </a:ext>
              </a:extLst>
            </p:cNvPr>
            <p:cNvSpPr/>
            <p:nvPr/>
          </p:nvSpPr>
          <p:spPr>
            <a:xfrm>
              <a:off x="7441201" y="49447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B2077680-DE71-4116-8878-A0E0EE4E319A}"/>
                </a:ext>
              </a:extLst>
            </p:cNvPr>
            <p:cNvSpPr/>
            <p:nvPr/>
          </p:nvSpPr>
          <p:spPr>
            <a:xfrm>
              <a:off x="7904740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DE47F24-DC67-4157-B6BE-F23F830C84FE}"/>
                </a:ext>
              </a:extLst>
            </p:cNvPr>
            <p:cNvSpPr/>
            <p:nvPr/>
          </p:nvSpPr>
          <p:spPr>
            <a:xfrm>
              <a:off x="8352908" y="493700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B95A6CFD-A299-4992-B141-18AF16AAD482}"/>
                </a:ext>
              </a:extLst>
            </p:cNvPr>
            <p:cNvSpPr/>
            <p:nvPr/>
          </p:nvSpPr>
          <p:spPr>
            <a:xfrm>
              <a:off x="6519574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BF9C4D3F-6B92-47A1-984E-2908DD2ED127}"/>
                </a:ext>
              </a:extLst>
            </p:cNvPr>
            <p:cNvSpPr/>
            <p:nvPr/>
          </p:nvSpPr>
          <p:spPr>
            <a:xfrm>
              <a:off x="6989407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221" name="Connector: Elbow 220">
              <a:extLst>
                <a:ext uri="{FF2B5EF4-FFF2-40B4-BE49-F238E27FC236}">
                  <a16:creationId xmlns:a16="http://schemas.microsoft.com/office/drawing/2014/main" id="{58287871-42FA-464E-8B76-3CD0D3E9E000}"/>
                </a:ext>
              </a:extLst>
            </p:cNvPr>
            <p:cNvCxnSpPr/>
            <p:nvPr/>
          </p:nvCxnSpPr>
          <p:spPr>
            <a:xfrm rot="5400000" flipH="1" flipV="1">
              <a:off x="7779908" y="182798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ctor: Elbow 221">
              <a:extLst>
                <a:ext uri="{FF2B5EF4-FFF2-40B4-BE49-F238E27FC236}">
                  <a16:creationId xmlns:a16="http://schemas.microsoft.com/office/drawing/2014/main" id="{553ADEA5-5605-4D2B-96E2-ABDC1A665EB8}"/>
                </a:ext>
              </a:extLst>
            </p:cNvPr>
            <p:cNvCxnSpPr>
              <a:endCxn id="212" idx="2"/>
            </p:cNvCxnSpPr>
            <p:nvPr/>
          </p:nvCxnSpPr>
          <p:spPr>
            <a:xfrm rot="5400000" flipH="1" flipV="1">
              <a:off x="7618844" y="164493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0CB0095-73C9-4386-8DBB-7DD223A69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116" y="199879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C96308C-566B-470F-87F8-EC3F73C71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5609" y="199796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B40FCB9-1416-4D3E-9791-74812EA27CDB}"/>
                </a:ext>
              </a:extLst>
            </p:cNvPr>
            <p:cNvCxnSpPr>
              <a:cxnSpLocks/>
            </p:cNvCxnSpPr>
            <p:nvPr/>
          </p:nvCxnSpPr>
          <p:spPr>
            <a:xfrm>
              <a:off x="6902207" y="288069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C92F623-196A-4BBE-B826-C982830918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3261" y="309600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F3C247F-A490-4993-9120-32187F41D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523" y="330879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77C3E7-7D22-450E-AD5D-2911E989D636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7" y="309585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7E97766-2206-486C-B433-629006D1E7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238" y="297522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or: Elbow 229">
              <a:extLst>
                <a:ext uri="{FF2B5EF4-FFF2-40B4-BE49-F238E27FC236}">
                  <a16:creationId xmlns:a16="http://schemas.microsoft.com/office/drawing/2014/main" id="{A7490DA9-55FE-43A9-A4A0-1FD83DFF6898}"/>
                </a:ext>
              </a:extLst>
            </p:cNvPr>
            <p:cNvCxnSpPr>
              <a:endCxn id="214" idx="2"/>
            </p:cNvCxnSpPr>
            <p:nvPr/>
          </p:nvCxnSpPr>
          <p:spPr>
            <a:xfrm rot="16200000" flipV="1">
              <a:off x="6041186" y="208163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ctor: Elbow 230">
              <a:extLst>
                <a:ext uri="{FF2B5EF4-FFF2-40B4-BE49-F238E27FC236}">
                  <a16:creationId xmlns:a16="http://schemas.microsoft.com/office/drawing/2014/main" id="{4DA8E6A0-7DD5-4961-8E9B-EF1AF6477DB2}"/>
                </a:ext>
              </a:extLst>
            </p:cNvPr>
            <p:cNvCxnSpPr>
              <a:cxnSpLocks/>
              <a:endCxn id="204" idx="0"/>
            </p:cNvCxnSpPr>
            <p:nvPr/>
          </p:nvCxnSpPr>
          <p:spPr>
            <a:xfrm rot="5400000" flipH="1" flipV="1">
              <a:off x="7094768" y="1587338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ctor: Elbow 231">
              <a:extLst>
                <a:ext uri="{FF2B5EF4-FFF2-40B4-BE49-F238E27FC236}">
                  <a16:creationId xmlns:a16="http://schemas.microsoft.com/office/drawing/2014/main" id="{7B1AD69E-3500-4348-AAF5-1B3B0F3EBC9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16550" y="1931951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or: Elbow 232">
              <a:extLst>
                <a:ext uri="{FF2B5EF4-FFF2-40B4-BE49-F238E27FC236}">
                  <a16:creationId xmlns:a16="http://schemas.microsoft.com/office/drawing/2014/main" id="{CAFBC0E5-625F-45D9-B2AB-93F4C9D8C468}"/>
                </a:ext>
              </a:extLst>
            </p:cNvPr>
            <p:cNvCxnSpPr/>
            <p:nvPr/>
          </p:nvCxnSpPr>
          <p:spPr>
            <a:xfrm rot="5400000">
              <a:off x="7641733" y="447528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80A900F-37AA-43B5-BA7A-BAE2A2E2616F}"/>
                </a:ext>
              </a:extLst>
            </p:cNvPr>
            <p:cNvSpPr/>
            <p:nvPr/>
          </p:nvSpPr>
          <p:spPr>
            <a:xfrm rot="10800000">
              <a:off x="7100813" y="440269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1757C1A-8AA7-4B9F-B3E3-5FBCE7AC696E}"/>
                </a:ext>
              </a:extLst>
            </p:cNvPr>
            <p:cNvGrpSpPr/>
            <p:nvPr/>
          </p:nvGrpSpPr>
          <p:grpSpPr>
            <a:xfrm>
              <a:off x="7322111" y="4447478"/>
              <a:ext cx="498038" cy="175228"/>
              <a:chOff x="7296912" y="4114800"/>
              <a:chExt cx="1129396" cy="356839"/>
            </a:xfrm>
          </p:grpSpPr>
          <p:sp>
            <p:nvSpPr>
              <p:cNvPr id="258" name="Flowchart: Merge 257">
                <a:extLst>
                  <a:ext uri="{FF2B5EF4-FFF2-40B4-BE49-F238E27FC236}">
                    <a16:creationId xmlns:a16="http://schemas.microsoft.com/office/drawing/2014/main" id="{1C894A52-7E73-4864-A750-4991DDBF55B4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EE4C8C19-2494-4722-8CAA-FEB8291AC97D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4AFD78B2-42C4-471A-8F21-6B80863264EC}"/>
                  </a:ext>
                </a:extLst>
              </p:cNvPr>
              <p:cNvCxnSpPr>
                <a:endCxn id="258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7871F7F2-3A36-4265-8FA2-035D9170BCF7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785E10D-5CB0-42D7-8864-9512B814F100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8" y="331132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83759E-DC90-42B4-B77D-B3B2D2F93D9C}"/>
                </a:ext>
              </a:extLst>
            </p:cNvPr>
            <p:cNvCxnSpPr>
              <a:cxnSpLocks/>
            </p:cNvCxnSpPr>
            <p:nvPr/>
          </p:nvCxnSpPr>
          <p:spPr>
            <a:xfrm>
              <a:off x="7820149" y="453509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ctor: Elbow 237">
              <a:extLst>
                <a:ext uri="{FF2B5EF4-FFF2-40B4-BE49-F238E27FC236}">
                  <a16:creationId xmlns:a16="http://schemas.microsoft.com/office/drawing/2014/main" id="{413D73AA-4B9D-44E8-B04E-C190BEBB8248}"/>
                </a:ext>
              </a:extLst>
            </p:cNvPr>
            <p:cNvCxnSpPr>
              <a:cxnSpLocks/>
              <a:endCxn id="204" idx="2"/>
            </p:cNvCxnSpPr>
            <p:nvPr/>
          </p:nvCxnSpPr>
          <p:spPr>
            <a:xfrm rot="5400000">
              <a:off x="7496261" y="4553641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ctor: Elbow 238">
              <a:extLst>
                <a:ext uri="{FF2B5EF4-FFF2-40B4-BE49-F238E27FC236}">
                  <a16:creationId xmlns:a16="http://schemas.microsoft.com/office/drawing/2014/main" id="{A00AC1FF-4D2C-4E5B-B4C8-C92BD3E077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20558" y="460507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75074F21-0A6D-4FDF-A15A-1F97AE643D88}"/>
                </a:ext>
              </a:extLst>
            </p:cNvPr>
            <p:cNvCxnSpPr/>
            <p:nvPr/>
          </p:nvCxnSpPr>
          <p:spPr>
            <a:xfrm rot="5400000">
              <a:off x="6377608" y="435747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421B8D3-F292-4302-B219-D97F8C4E34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4850" y="365010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ED7A8587-FF42-4B9B-96E9-2EA4BE3D347F}"/>
                </a:ext>
              </a:extLst>
            </p:cNvPr>
            <p:cNvGrpSpPr/>
            <p:nvPr/>
          </p:nvGrpSpPr>
          <p:grpSpPr>
            <a:xfrm rot="10800000">
              <a:off x="8261331" y="4540882"/>
              <a:ext cx="193165" cy="194633"/>
              <a:chOff x="10090131" y="4398642"/>
              <a:chExt cx="193165" cy="19463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300B22C0-9F9D-4D87-8C2B-A1553E567D3D}"/>
                  </a:ext>
                </a:extLst>
              </p:cNvPr>
              <p:cNvSpPr/>
              <p:nvPr/>
            </p:nvSpPr>
            <p:spPr>
              <a:xfrm>
                <a:off x="10090131" y="439864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3" name="Flowchart: Merge 242">
                <a:extLst>
                  <a:ext uri="{FF2B5EF4-FFF2-40B4-BE49-F238E27FC236}">
                    <a16:creationId xmlns:a16="http://schemas.microsoft.com/office/drawing/2014/main" id="{A2806916-2677-4C1B-B93A-F3E1BE1AF945}"/>
                  </a:ext>
                </a:extLst>
              </p:cNvPr>
              <p:cNvSpPr/>
              <p:nvPr/>
            </p:nvSpPr>
            <p:spPr>
              <a:xfrm rot="10800000">
                <a:off x="10133169" y="446885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C0FA0A66-724B-4B8C-A1EB-862EBCD95797}"/>
                  </a:ext>
                </a:extLst>
              </p:cNvPr>
              <p:cNvCxnSpPr/>
              <p:nvPr/>
            </p:nvCxnSpPr>
            <p:spPr>
              <a:xfrm rot="5400000">
                <a:off x="10188272" y="440588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38E89F3-32FC-4685-91C5-835B368B81A3}"/>
                  </a:ext>
                </a:extLst>
              </p:cNvPr>
              <p:cNvCxnSpPr>
                <a:cxnSpLocks/>
                <a:endCxn id="243" idx="2"/>
              </p:cNvCxnSpPr>
              <p:nvPr/>
            </p:nvCxnSpPr>
            <p:spPr>
              <a:xfrm flipH="1">
                <a:off x="10188272" y="441292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CC038EE4-2EE6-4970-8489-445BF1BAC5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8273" y="452306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7" name="Connector: Elbow 246">
              <a:extLst>
                <a:ext uri="{FF2B5EF4-FFF2-40B4-BE49-F238E27FC236}">
                  <a16:creationId xmlns:a16="http://schemas.microsoft.com/office/drawing/2014/main" id="{1E191DBF-5463-4897-BE4B-FDF7D5E3BDE6}"/>
                </a:ext>
              </a:extLst>
            </p:cNvPr>
            <p:cNvCxnSpPr>
              <a:cxnSpLocks/>
              <a:endCxn id="218" idx="0"/>
            </p:cNvCxnSpPr>
            <p:nvPr/>
          </p:nvCxnSpPr>
          <p:spPr>
            <a:xfrm rot="16200000" flipH="1">
              <a:off x="8277880" y="476516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365F0CFE-D298-41C1-AFAE-37AEBE35D89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70900" y="369611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9139418E-62EB-49B2-87EF-15F6DD7B0AC5}"/>
                </a:ext>
              </a:extLst>
            </p:cNvPr>
            <p:cNvSpPr/>
            <p:nvPr/>
          </p:nvSpPr>
          <p:spPr>
            <a:xfrm>
              <a:off x="7103670" y="197905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DDAC37FE-BD7D-4D94-91C3-CF8116534B4A}"/>
                </a:ext>
              </a:extLst>
            </p:cNvPr>
            <p:cNvSpPr/>
            <p:nvPr/>
          </p:nvSpPr>
          <p:spPr>
            <a:xfrm>
              <a:off x="7093547" y="306656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9DC7877C-6B34-44A5-91AC-D4FC28128E14}"/>
                </a:ext>
              </a:extLst>
            </p:cNvPr>
            <p:cNvSpPr/>
            <p:nvPr/>
          </p:nvSpPr>
          <p:spPr>
            <a:xfrm>
              <a:off x="7819527" y="328359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BE0570F-B48E-459F-80CF-2E32C22509C4}"/>
                </a:ext>
              </a:extLst>
            </p:cNvPr>
            <p:cNvSpPr/>
            <p:nvPr/>
          </p:nvSpPr>
          <p:spPr>
            <a:xfrm>
              <a:off x="8062731" y="328839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78CC58DD-36A0-4815-8E20-F74508CD23CD}"/>
                </a:ext>
              </a:extLst>
            </p:cNvPr>
            <p:cNvSpPr/>
            <p:nvPr/>
          </p:nvSpPr>
          <p:spPr>
            <a:xfrm>
              <a:off x="7826753" y="362636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83D9312B-ED6F-4B86-A6A3-D1CB5A69E344}"/>
                </a:ext>
              </a:extLst>
            </p:cNvPr>
            <p:cNvSpPr/>
            <p:nvPr/>
          </p:nvSpPr>
          <p:spPr>
            <a:xfrm>
              <a:off x="7845239" y="450684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78B712D2-9B26-4CA0-AF23-E562A3FF76BC}"/>
                </a:ext>
              </a:extLst>
            </p:cNvPr>
            <p:cNvSpPr txBox="1"/>
            <p:nvPr/>
          </p:nvSpPr>
          <p:spPr>
            <a:xfrm>
              <a:off x="8251188" y="485559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FA097D3-79D5-442A-AC0A-877E5EF355BE}"/>
                </a:ext>
              </a:extLst>
            </p:cNvPr>
            <p:cNvSpPr txBox="1"/>
            <p:nvPr/>
          </p:nvSpPr>
          <p:spPr>
            <a:xfrm>
              <a:off x="7280551" y="501357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B640AAC-36F8-4EA9-BC77-5548D8A152AB}"/>
                </a:ext>
              </a:extLst>
            </p:cNvPr>
            <p:cNvSpPr txBox="1"/>
            <p:nvPr/>
          </p:nvSpPr>
          <p:spPr>
            <a:xfrm>
              <a:off x="7228717" y="103973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A28450A2-3782-43BA-9FAA-B981F38B2618}"/>
              </a:ext>
            </a:extLst>
          </p:cNvPr>
          <p:cNvSpPr txBox="1"/>
          <p:nvPr/>
        </p:nvSpPr>
        <p:spPr>
          <a:xfrm>
            <a:off x="336151" y="32573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7 </a:t>
            </a:r>
            <a:r>
              <a:rPr lang="en-IN" sz="3200" dirty="0" err="1"/>
              <a:t>ವಿಭಾಗದ</a:t>
            </a:r>
            <a:r>
              <a:rPr lang="en-IN" sz="3200" dirty="0"/>
              <a:t> </a:t>
            </a:r>
            <a:r>
              <a:rPr lang="en-IN" sz="3200" dirty="0" err="1"/>
              <a:t>ಪ್ರದರ್ಶಕದ</a:t>
            </a:r>
            <a:r>
              <a:rPr lang="en-IN" sz="3200" dirty="0"/>
              <a:t> </a:t>
            </a:r>
            <a:r>
              <a:rPr lang="en-IN" sz="3200" dirty="0" err="1"/>
              <a:t>ಒಳರಚನೆ</a:t>
            </a:r>
            <a:r>
              <a:rPr lang="en-IN" sz="3200" dirty="0"/>
              <a:t> 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0891C274-FD58-4B89-80E1-24E5DCD0F145}"/>
              </a:ext>
            </a:extLst>
          </p:cNvPr>
          <p:cNvSpPr txBox="1"/>
          <p:nvPr/>
        </p:nvSpPr>
        <p:spPr>
          <a:xfrm>
            <a:off x="3410170" y="6036061"/>
            <a:ext cx="2257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ಋಣ</a:t>
            </a:r>
            <a:endParaRPr lang="en-IN" dirty="0"/>
          </a:p>
          <a:p>
            <a:r>
              <a:rPr lang="en-IN" dirty="0"/>
              <a:t>(Common cathode)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EF97854E-ACB5-4922-9B68-E7FA8199A6A5}"/>
              </a:ext>
            </a:extLst>
          </p:cNvPr>
          <p:cNvSpPr txBox="1"/>
          <p:nvPr/>
        </p:nvSpPr>
        <p:spPr>
          <a:xfrm>
            <a:off x="6961531" y="6123610"/>
            <a:ext cx="282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endParaRPr lang="en-IN" dirty="0"/>
          </a:p>
          <a:p>
            <a:r>
              <a:rPr lang="en-IN" dirty="0"/>
              <a:t>(Common anode) </a:t>
            </a:r>
          </a:p>
        </p:txBody>
      </p:sp>
      <p:pic>
        <p:nvPicPr>
          <p:cNvPr id="1079" name="Picture 1078">
            <a:extLst>
              <a:ext uri="{FF2B5EF4-FFF2-40B4-BE49-F238E27FC236}">
                <a16:creationId xmlns:a16="http://schemas.microsoft.com/office/drawing/2014/main" id="{D5CFAF38-F72F-42E6-AC50-E3240E87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184" y="1961095"/>
            <a:ext cx="2390775" cy="3171825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A0FB2F8D-224A-4341-A03E-093726C6623F}"/>
              </a:ext>
            </a:extLst>
          </p:cNvPr>
          <p:cNvSpPr txBox="1"/>
          <p:nvPr/>
        </p:nvSpPr>
        <p:spPr>
          <a:xfrm>
            <a:off x="4047736" y="2632735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B1A01AA-BFBC-4854-9166-334DEFAF42B9}"/>
              </a:ext>
            </a:extLst>
          </p:cNvPr>
          <p:cNvSpPr txBox="1"/>
          <p:nvPr/>
        </p:nvSpPr>
        <p:spPr>
          <a:xfrm>
            <a:off x="4850962" y="3106922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C8D222A0-00CA-4587-B963-BE75730E3BF3}"/>
              </a:ext>
            </a:extLst>
          </p:cNvPr>
          <p:cNvSpPr txBox="1"/>
          <p:nvPr/>
        </p:nvSpPr>
        <p:spPr>
          <a:xfrm>
            <a:off x="4800227" y="4245664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3DD7E1C-DE97-4E58-845F-3CC3AB0408CD}"/>
              </a:ext>
            </a:extLst>
          </p:cNvPr>
          <p:cNvSpPr txBox="1"/>
          <p:nvPr/>
        </p:nvSpPr>
        <p:spPr>
          <a:xfrm>
            <a:off x="4032503" y="4677732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d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A0B3E91-DD13-4246-B40D-8CAF7066882F}"/>
              </a:ext>
            </a:extLst>
          </p:cNvPr>
          <p:cNvSpPr txBox="1"/>
          <p:nvPr/>
        </p:nvSpPr>
        <p:spPr>
          <a:xfrm>
            <a:off x="3221309" y="4364586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e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B098DF0C-98D6-41ED-BE11-842E79E8FACE}"/>
              </a:ext>
            </a:extLst>
          </p:cNvPr>
          <p:cNvSpPr txBox="1"/>
          <p:nvPr/>
        </p:nvSpPr>
        <p:spPr>
          <a:xfrm>
            <a:off x="3205846" y="3089305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f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B46ADC39-10AB-4AC5-9338-99CB20AC4527}"/>
              </a:ext>
            </a:extLst>
          </p:cNvPr>
          <p:cNvSpPr txBox="1"/>
          <p:nvPr/>
        </p:nvSpPr>
        <p:spPr>
          <a:xfrm>
            <a:off x="4064824" y="3489519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A8693BC-A44C-4047-8052-B76535DE6F20}"/>
              </a:ext>
            </a:extLst>
          </p:cNvPr>
          <p:cNvSpPr txBox="1"/>
          <p:nvPr/>
        </p:nvSpPr>
        <p:spPr>
          <a:xfrm>
            <a:off x="5017839" y="5070215"/>
            <a:ext cx="65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 err="1">
                <a:solidFill>
                  <a:srgbClr val="FFFF00"/>
                </a:solidFill>
              </a:rPr>
              <a:t>dp</a:t>
            </a:r>
            <a:endParaRPr lang="en-IN" sz="1600" dirty="0">
              <a:solidFill>
                <a:srgbClr val="FFFF00"/>
              </a:solidFill>
            </a:endParaRP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28F11EE-D88C-4FD8-BA65-6BF5DC57C4CC}"/>
              </a:ext>
            </a:extLst>
          </p:cNvPr>
          <p:cNvSpPr txBox="1"/>
          <p:nvPr/>
        </p:nvSpPr>
        <p:spPr>
          <a:xfrm>
            <a:off x="7525653" y="2723980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14EB2F9-CF11-424C-8321-329BFD834173}"/>
              </a:ext>
            </a:extLst>
          </p:cNvPr>
          <p:cNvSpPr txBox="1"/>
          <p:nvPr/>
        </p:nvSpPr>
        <p:spPr>
          <a:xfrm>
            <a:off x="8328879" y="3198167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22B26D58-F8C3-4C8E-8CEA-112605314A32}"/>
              </a:ext>
            </a:extLst>
          </p:cNvPr>
          <p:cNvSpPr txBox="1"/>
          <p:nvPr/>
        </p:nvSpPr>
        <p:spPr>
          <a:xfrm>
            <a:off x="8278144" y="4336909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9ED831A-A2A9-4FC2-AA40-9BC02CE877EB}"/>
              </a:ext>
            </a:extLst>
          </p:cNvPr>
          <p:cNvSpPr txBox="1"/>
          <p:nvPr/>
        </p:nvSpPr>
        <p:spPr>
          <a:xfrm>
            <a:off x="7510420" y="4768977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d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D1F11CD8-DA65-46FE-A4F8-A78149B4A099}"/>
              </a:ext>
            </a:extLst>
          </p:cNvPr>
          <p:cNvSpPr txBox="1"/>
          <p:nvPr/>
        </p:nvSpPr>
        <p:spPr>
          <a:xfrm>
            <a:off x="6699226" y="445583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e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584E7AD-1349-4B74-873F-1F66790CB109}"/>
              </a:ext>
            </a:extLst>
          </p:cNvPr>
          <p:cNvSpPr txBox="1"/>
          <p:nvPr/>
        </p:nvSpPr>
        <p:spPr>
          <a:xfrm>
            <a:off x="6683763" y="3180550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f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52C72FCA-C09F-4C79-B407-9A8CAAAF61B1}"/>
              </a:ext>
            </a:extLst>
          </p:cNvPr>
          <p:cNvSpPr txBox="1"/>
          <p:nvPr/>
        </p:nvSpPr>
        <p:spPr>
          <a:xfrm>
            <a:off x="7542741" y="3580764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FF00"/>
                </a:solidFill>
              </a:rPr>
              <a:t>g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46E8B0AF-0096-4A07-819D-835DAFC8917F}"/>
              </a:ext>
            </a:extLst>
          </p:cNvPr>
          <p:cNvSpPr txBox="1"/>
          <p:nvPr/>
        </p:nvSpPr>
        <p:spPr>
          <a:xfrm>
            <a:off x="8499486" y="5139397"/>
            <a:ext cx="6500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 err="1">
                <a:solidFill>
                  <a:srgbClr val="FFFF00"/>
                </a:solidFill>
              </a:rPr>
              <a:t>dp</a:t>
            </a:r>
            <a:endParaRPr lang="en-IN" sz="1600" dirty="0">
              <a:solidFill>
                <a:srgbClr val="FFFF00"/>
              </a:solidFill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0114CA28-7E91-41DE-AD52-BCD880F6D342}"/>
              </a:ext>
            </a:extLst>
          </p:cNvPr>
          <p:cNvSpPr txBox="1"/>
          <p:nvPr/>
        </p:nvSpPr>
        <p:spPr>
          <a:xfrm>
            <a:off x="10653971" y="2355024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5E22378-EAA6-403F-83DD-777716A0432C}"/>
              </a:ext>
            </a:extLst>
          </p:cNvPr>
          <p:cNvSpPr txBox="1"/>
          <p:nvPr/>
        </p:nvSpPr>
        <p:spPr>
          <a:xfrm>
            <a:off x="11105163" y="2795673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DD2F212-C261-40D7-9EA8-468776817465}"/>
              </a:ext>
            </a:extLst>
          </p:cNvPr>
          <p:cNvSpPr txBox="1"/>
          <p:nvPr/>
        </p:nvSpPr>
        <p:spPr>
          <a:xfrm>
            <a:off x="11039911" y="3581626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9FA7CC44-48A4-4C9D-9741-BEAF82815E00}"/>
              </a:ext>
            </a:extLst>
          </p:cNvPr>
          <p:cNvSpPr txBox="1"/>
          <p:nvPr/>
        </p:nvSpPr>
        <p:spPr>
          <a:xfrm>
            <a:off x="10573919" y="391859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1F5398C7-E6DF-4F3C-BE0C-67B47787586E}"/>
              </a:ext>
            </a:extLst>
          </p:cNvPr>
          <p:cNvSpPr txBox="1"/>
          <p:nvPr/>
        </p:nvSpPr>
        <p:spPr>
          <a:xfrm>
            <a:off x="10148579" y="3568587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704E8B5A-61B2-4F84-869F-767F2366F992}"/>
              </a:ext>
            </a:extLst>
          </p:cNvPr>
          <p:cNvSpPr txBox="1"/>
          <p:nvPr/>
        </p:nvSpPr>
        <p:spPr>
          <a:xfrm>
            <a:off x="10236640" y="2761262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ACD88672-F244-4AB1-831E-6394270747A3}"/>
              </a:ext>
            </a:extLst>
          </p:cNvPr>
          <p:cNvSpPr txBox="1"/>
          <p:nvPr/>
        </p:nvSpPr>
        <p:spPr>
          <a:xfrm>
            <a:off x="10628356" y="313067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890047F-2503-4F6F-8E4E-0C2543E763C7}"/>
              </a:ext>
            </a:extLst>
          </p:cNvPr>
          <p:cNvSpPr txBox="1"/>
          <p:nvPr/>
        </p:nvSpPr>
        <p:spPr>
          <a:xfrm>
            <a:off x="11223965" y="3800431"/>
            <a:ext cx="650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rgbClr val="FF0000"/>
                </a:solidFill>
              </a:rPr>
              <a:t>dp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EA41972B-E5F8-4C41-A254-ED170AE09D5C}"/>
              </a:ext>
            </a:extLst>
          </p:cNvPr>
          <p:cNvSpPr/>
          <p:nvPr/>
        </p:nvSpPr>
        <p:spPr>
          <a:xfrm>
            <a:off x="294119" y="2632735"/>
            <a:ext cx="2420209" cy="192298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>
                <a:solidFill>
                  <a:srgbClr val="FFFF00"/>
                </a:solidFill>
              </a:rPr>
              <a:t>ಪ್ರದರ್ಶಕದ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ಪ್ರತಿಯೊಂದು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ವಿಭಾಗಕ್ಕೂ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ಅದರದೇ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ಆದ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kn-IN" sz="2000" dirty="0">
                <a:solidFill>
                  <a:srgbClr val="FFFF00"/>
                </a:solidFill>
              </a:rPr>
              <a:t>ಎಲ್ .ಇ .ಡಿ 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  <a:r>
              <a:rPr lang="en-IN" sz="2000" dirty="0" err="1">
                <a:solidFill>
                  <a:srgbClr val="FFFF00"/>
                </a:solidFill>
              </a:rPr>
              <a:t>ಹೊಂದಿಕೊಂಡಿರುತ್ತದೆ</a:t>
            </a:r>
            <a:r>
              <a:rPr lang="en-IN" sz="20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F2D098-DC86-4464-BFCD-B2470595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44667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871C274-4107-4DB0-B540-7F5D231C98C2}"/>
              </a:ext>
            </a:extLst>
          </p:cNvPr>
          <p:cNvGrpSpPr/>
          <p:nvPr/>
        </p:nvGrpSpPr>
        <p:grpSpPr>
          <a:xfrm>
            <a:off x="1167677" y="1370498"/>
            <a:ext cx="2620608" cy="4966454"/>
            <a:chOff x="3047277" y="1715938"/>
            <a:chExt cx="2620608" cy="49664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C3617F-BD2F-4BE3-B024-6B1B3154096D}"/>
                </a:ext>
              </a:extLst>
            </p:cNvPr>
            <p:cNvGrpSpPr/>
            <p:nvPr/>
          </p:nvGrpSpPr>
          <p:grpSpPr>
            <a:xfrm>
              <a:off x="3047277" y="1715938"/>
              <a:ext cx="2358645" cy="4284106"/>
              <a:chOff x="4665939" y="825224"/>
              <a:chExt cx="2478407" cy="434317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21F88-D459-4CBD-BE9C-32615FC68214}"/>
                  </a:ext>
                </a:extLst>
              </p:cNvPr>
              <p:cNvSpPr/>
              <p:nvPr/>
            </p:nvSpPr>
            <p:spPr>
              <a:xfrm>
                <a:off x="4665939" y="1317618"/>
                <a:ext cx="2428240" cy="34000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030DF9A-DCFB-4CE9-893A-E67A9EBA2685}"/>
                  </a:ext>
                </a:extLst>
              </p:cNvPr>
              <p:cNvGrpSpPr/>
              <p:nvPr/>
            </p:nvGrpSpPr>
            <p:grpSpPr>
              <a:xfrm>
                <a:off x="5388970" y="1655041"/>
                <a:ext cx="919021" cy="264804"/>
                <a:chOff x="7888406" y="1296537"/>
                <a:chExt cx="1269242" cy="368490"/>
              </a:xfrm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45A9CF87-47CA-4F28-99B6-F9AD588493AD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AD13F7EB-BAC1-4A29-AC02-064EA3534753}"/>
                    </a:ext>
                  </a:extLst>
                </p:cNvPr>
                <p:cNvGrpSpPr/>
                <p:nvPr/>
              </p:nvGrpSpPr>
              <p:grpSpPr>
                <a:xfrm>
                  <a:off x="8179109" y="1358874"/>
                  <a:ext cx="687830" cy="243841"/>
                  <a:chOff x="7296913" y="4114800"/>
                  <a:chExt cx="1129395" cy="356839"/>
                </a:xfrm>
              </p:grpSpPr>
              <p:sp>
                <p:nvSpPr>
                  <p:cNvPr id="97" name="Flowchart: Merge 96">
                    <a:extLst>
                      <a:ext uri="{FF2B5EF4-FFF2-40B4-BE49-F238E27FC236}">
                        <a16:creationId xmlns:a16="http://schemas.microsoft.com/office/drawing/2014/main" id="{0F03A22F-0CBA-4BCF-9599-0092D51E22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38A25766-EE48-4C0B-AF1C-E4E14AB1502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E8C91887-74DF-4270-A173-09581B3E2089}"/>
                      </a:ext>
                    </a:extLst>
                  </p:cNvPr>
                  <p:cNvCxnSpPr>
                    <a:cxnSpLocks/>
                    <a:endCxn id="97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F89C461-00C4-491E-9412-E6B298371B6E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CEA8B63-B67D-4CF9-BF9E-356233A51C36}"/>
                  </a:ext>
                </a:extLst>
              </p:cNvPr>
              <p:cNvGrpSpPr/>
              <p:nvPr/>
            </p:nvGrpSpPr>
            <p:grpSpPr>
              <a:xfrm rot="16200000">
                <a:off x="4799513" y="2335996"/>
                <a:ext cx="912101" cy="266813"/>
                <a:chOff x="7888406" y="1296537"/>
                <a:chExt cx="1269242" cy="368490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C1810C0E-4BBC-4796-9F0E-B2A54CDCAEBC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AFC3A9BE-47E3-40DF-B09E-0CD4F82AC2D8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91" name="Flowchart: Merge 90">
                    <a:extLst>
                      <a:ext uri="{FF2B5EF4-FFF2-40B4-BE49-F238E27FC236}">
                        <a16:creationId xmlns:a16="http://schemas.microsoft.com/office/drawing/2014/main" id="{6A885470-630F-405F-9E82-5E869F5D26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5821E96C-2C24-4BCA-BD06-F810E6B40E71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D41DA1D-0350-47D7-B0BD-24CFD4E6A78B}"/>
                      </a:ext>
                    </a:extLst>
                  </p:cNvPr>
                  <p:cNvCxnSpPr>
                    <a:endCxn id="91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7772D43E-2EF7-4570-9F1C-428AC371A284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9517E2A-980F-41D1-9E03-3C6F3E27415F}"/>
                  </a:ext>
                </a:extLst>
              </p:cNvPr>
              <p:cNvGrpSpPr/>
              <p:nvPr/>
            </p:nvGrpSpPr>
            <p:grpSpPr>
              <a:xfrm rot="16200000">
                <a:off x="5985347" y="2384801"/>
                <a:ext cx="912101" cy="266813"/>
                <a:chOff x="7888406" y="1296537"/>
                <a:chExt cx="1269242" cy="36849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DF665E3C-B5BD-41CC-83C6-B880ACDF3785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CB11EE44-2165-4942-90A6-B8F09BD9F00C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85" name="Flowchart: Merge 84">
                    <a:extLst>
                      <a:ext uri="{FF2B5EF4-FFF2-40B4-BE49-F238E27FC236}">
                        <a16:creationId xmlns:a16="http://schemas.microsoft.com/office/drawing/2014/main" id="{0C4B1B08-9BF2-44AF-93F1-3DB09FF66E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86DE4936-5486-45F3-A2B1-B6F97724B591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A7F7B079-D2D5-4D89-AB26-19894FE21F54}"/>
                      </a:ext>
                    </a:extLst>
                  </p:cNvPr>
                  <p:cNvCxnSpPr>
                    <a:endCxn id="85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B0458401-5EE0-49B6-A83B-3C54873B5715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AFA6537-638B-434D-94BE-C308CC331FA7}"/>
                  </a:ext>
                </a:extLst>
              </p:cNvPr>
              <p:cNvGrpSpPr/>
              <p:nvPr/>
            </p:nvGrpSpPr>
            <p:grpSpPr>
              <a:xfrm rot="10800000">
                <a:off x="5388970" y="2961881"/>
                <a:ext cx="919021" cy="264804"/>
                <a:chOff x="7888406" y="1296537"/>
                <a:chExt cx="1269242" cy="36849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99AD76ED-D075-45AB-8F58-90B866D3DEDD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8877ECC1-3B21-43DB-A702-7125765DC477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79" name="Flowchart: Merge 78">
                    <a:extLst>
                      <a:ext uri="{FF2B5EF4-FFF2-40B4-BE49-F238E27FC236}">
                        <a16:creationId xmlns:a16="http://schemas.microsoft.com/office/drawing/2014/main" id="{A16CEDE8-8E8F-4B8A-B282-B2569454A2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2366AD09-1D40-49A5-9767-962CADC43B14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95815D31-F0F0-48A3-BFE8-D6A786A2D2FB}"/>
                      </a:ext>
                    </a:extLst>
                  </p:cNvPr>
                  <p:cNvCxnSpPr>
                    <a:endCxn id="79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894769C1-DBA5-4DD3-9B54-FADA06C3AF65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2D53923-2D33-4D5A-9C88-173D8981445D}"/>
                  </a:ext>
                </a:extLst>
              </p:cNvPr>
              <p:cNvGrpSpPr/>
              <p:nvPr/>
            </p:nvGrpSpPr>
            <p:grpSpPr>
              <a:xfrm rot="5400000">
                <a:off x="4859190" y="3549919"/>
                <a:ext cx="912101" cy="266813"/>
                <a:chOff x="7888406" y="1296537"/>
                <a:chExt cx="1269242" cy="368490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821A5FA6-610D-4F4D-BA1D-688030CE6422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404EDDD6-9AE6-41A4-B7A5-47C23413AF75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73" name="Flowchart: Merge 72">
                    <a:extLst>
                      <a:ext uri="{FF2B5EF4-FFF2-40B4-BE49-F238E27FC236}">
                        <a16:creationId xmlns:a16="http://schemas.microsoft.com/office/drawing/2014/main" id="{6D339AB2-2FA3-429B-A6A6-E76E48C64B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06043A9-4371-45AD-887E-5247C9CD6039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D6D2BBB3-3763-4426-A9A5-4A3BB917EEA0}"/>
                      </a:ext>
                    </a:extLst>
                  </p:cNvPr>
                  <p:cNvCxnSpPr>
                    <a:endCxn id="73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1B082896-ED3F-45E3-8F2F-09724590765A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8629D3E-F16C-4C58-87C7-1245A2C0BAED}"/>
                  </a:ext>
                </a:extLst>
              </p:cNvPr>
              <p:cNvGrpSpPr/>
              <p:nvPr/>
            </p:nvGrpSpPr>
            <p:grpSpPr>
              <a:xfrm rot="5400000">
                <a:off x="6008089" y="3549329"/>
                <a:ext cx="912101" cy="266813"/>
                <a:chOff x="7888406" y="1296537"/>
                <a:chExt cx="1269242" cy="368490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8B8857B5-FFF2-4E65-902F-5A3D98435671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DFA1765A-1485-4E2F-9A07-76E040618E14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67" name="Flowchart: Merge 66">
                    <a:extLst>
                      <a:ext uri="{FF2B5EF4-FFF2-40B4-BE49-F238E27FC236}">
                        <a16:creationId xmlns:a16="http://schemas.microsoft.com/office/drawing/2014/main" id="{254AD33F-55C7-4D77-94C0-ACCD21646C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B4D89709-03CE-44F2-ADAA-0A8199D6A7EC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DB992D0-A54C-4998-AAA3-F40C287CAB48}"/>
                      </a:ext>
                    </a:extLst>
                  </p:cNvPr>
                  <p:cNvCxnSpPr>
                    <a:endCxn id="67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B8F05B10-9795-4F7D-A644-4BA423654420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DE005C-46E9-43EF-BD89-A9FFB017F4B2}"/>
                  </a:ext>
                </a:extLst>
              </p:cNvPr>
              <p:cNvSpPr/>
              <p:nvPr/>
            </p:nvSpPr>
            <p:spPr>
              <a:xfrm>
                <a:off x="5799305" y="113214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0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9A8FE55-F1EF-4383-8A86-65AE7C85A785}"/>
                  </a:ext>
                </a:extLst>
              </p:cNvPr>
              <p:cNvSpPr/>
              <p:nvPr/>
            </p:nvSpPr>
            <p:spPr>
              <a:xfrm>
                <a:off x="6262844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a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2C1B1D-BFE7-4A46-A899-74979878C489}"/>
                  </a:ext>
                </a:extLst>
              </p:cNvPr>
              <p:cNvSpPr/>
              <p:nvPr/>
            </p:nvSpPr>
            <p:spPr>
              <a:xfrm>
                <a:off x="6732677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b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CAB246-B899-4C4D-B8F3-674A73EE5EDA}"/>
                  </a:ext>
                </a:extLst>
              </p:cNvPr>
              <p:cNvSpPr/>
              <p:nvPr/>
            </p:nvSpPr>
            <p:spPr>
              <a:xfrm>
                <a:off x="4877678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g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1039163-705A-44CC-8A68-1DECE96B1C5C}"/>
                  </a:ext>
                </a:extLst>
              </p:cNvPr>
              <p:cNvSpPr/>
              <p:nvPr/>
            </p:nvSpPr>
            <p:spPr>
              <a:xfrm>
                <a:off x="5347511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f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B5598CA-2558-4B22-9F9E-038A966AC8A7}"/>
                  </a:ext>
                </a:extLst>
              </p:cNvPr>
              <p:cNvSpPr/>
              <p:nvPr/>
            </p:nvSpPr>
            <p:spPr>
              <a:xfrm>
                <a:off x="5799305" y="473023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9DA9659-B06B-40E7-8195-F4A0A8F79758}"/>
                  </a:ext>
                </a:extLst>
              </p:cNvPr>
              <p:cNvSpPr/>
              <p:nvPr/>
            </p:nvSpPr>
            <p:spPr>
              <a:xfrm>
                <a:off x="6262844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c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8CEC3C8-2DE0-4D6C-BBD6-ED17F10DEAAF}"/>
                  </a:ext>
                </a:extLst>
              </p:cNvPr>
              <p:cNvSpPr/>
              <p:nvPr/>
            </p:nvSpPr>
            <p:spPr>
              <a:xfrm>
                <a:off x="6711012" y="4722493"/>
                <a:ext cx="193623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B2DBE-1AA0-4066-8205-E47B431BFA02}"/>
                  </a:ext>
                </a:extLst>
              </p:cNvPr>
              <p:cNvSpPr/>
              <p:nvPr/>
            </p:nvSpPr>
            <p:spPr>
              <a:xfrm>
                <a:off x="4877678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408EE2A-4238-4231-93A2-4C8938E1B0D1}"/>
                  </a:ext>
                </a:extLst>
              </p:cNvPr>
              <p:cNvSpPr/>
              <p:nvPr/>
            </p:nvSpPr>
            <p:spPr>
              <a:xfrm>
                <a:off x="5347511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d</a:t>
                </a:r>
              </a:p>
            </p:txBody>
          </p: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E0CE23AD-A715-4D50-B5BD-8FA5425CCD31}"/>
                  </a:ext>
                </a:extLst>
              </p:cNvPr>
              <p:cNvCxnSpPr/>
              <p:nvPr/>
            </p:nvCxnSpPr>
            <p:spPr>
              <a:xfrm rot="5400000" flipH="1" flipV="1">
                <a:off x="6138012" y="1613477"/>
                <a:ext cx="953446" cy="361729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8857DE7F-7B0F-4FBD-BE8E-CD74C71BFCFD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 rot="5400000" flipH="1" flipV="1">
                <a:off x="5976948" y="1430428"/>
                <a:ext cx="477566" cy="236465"/>
              </a:xfrm>
              <a:prstGeom prst="bentConnector3">
                <a:avLst>
                  <a:gd name="adj1" fmla="val -105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A7B61A0-F51C-4215-90DC-012C1254B3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1220" y="1784286"/>
                <a:ext cx="135226" cy="16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B4B1597-68B0-4CCB-8CA7-972DE92FC7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3713" y="1783455"/>
                <a:ext cx="3049" cy="10978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C08382C-DC3E-41B9-AA9C-F6E17F4E5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311" y="2666182"/>
                <a:ext cx="0" cy="221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6178D00-A98E-48ED-AD18-EC6A80FB3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61365" y="2881496"/>
                <a:ext cx="9543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5469F1B-B9E5-494E-8348-78127958B2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0627" y="3094283"/>
                <a:ext cx="2051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5DCC87-8DA2-4B13-8735-ECE6F1EA1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1" y="2881340"/>
                <a:ext cx="0" cy="2129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9E9CAE8-EC69-4ADD-9DBE-BAE43361CE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46342" y="2760719"/>
                <a:ext cx="20686" cy="7137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5AB8ECD4-C9D2-4036-A2A8-C56ABAF34FFD}"/>
                  </a:ext>
                </a:extLst>
              </p:cNvPr>
              <p:cNvCxnSpPr>
                <a:endCxn id="17" idx="2"/>
              </p:cNvCxnSpPr>
              <p:nvPr/>
            </p:nvCxnSpPr>
            <p:spPr>
              <a:xfrm rot="16200000" flipV="1">
                <a:off x="4399290" y="1867127"/>
                <a:ext cx="1776665" cy="677648"/>
              </a:xfrm>
              <a:prstGeom prst="bentConnector3">
                <a:avLst>
                  <a:gd name="adj1" fmla="val 24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331E4C41-B57D-42E3-A944-3C0240CAA5CD}"/>
                  </a:ext>
                </a:extLst>
              </p:cNvPr>
              <p:cNvCxnSpPr>
                <a:cxnSpLocks/>
                <a:endCxn id="7" idx="0"/>
              </p:cNvCxnSpPr>
              <p:nvPr/>
            </p:nvCxnSpPr>
            <p:spPr>
              <a:xfrm rot="5400000" flipH="1" flipV="1">
                <a:off x="5452872" y="1360217"/>
                <a:ext cx="469786" cy="384588"/>
              </a:xfrm>
              <a:prstGeom prst="bentConnector3">
                <a:avLst>
                  <a:gd name="adj1" fmla="val 5620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25F92F5E-4D07-497F-9C25-9BC04A2B3716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 rot="5400000" flipH="1" flipV="1">
                <a:off x="4874044" y="1686508"/>
                <a:ext cx="921217" cy="167957"/>
              </a:xfrm>
              <a:prstGeom prst="bentConnector3">
                <a:avLst>
                  <a:gd name="adj1" fmla="val 7419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68BDFA1C-BD9A-440E-887F-B9A89ED49585}"/>
                  </a:ext>
                </a:extLst>
              </p:cNvPr>
              <p:cNvCxnSpPr/>
              <p:nvPr/>
            </p:nvCxnSpPr>
            <p:spPr>
              <a:xfrm rot="5400000">
                <a:off x="5999837" y="4260775"/>
                <a:ext cx="787744" cy="125952"/>
              </a:xfrm>
              <a:prstGeom prst="bentConnector3">
                <a:avLst>
                  <a:gd name="adj1" fmla="val 7966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8789E9D-AA5B-4F08-8B8D-699D92B79AFF}"/>
                  </a:ext>
                </a:extLst>
              </p:cNvPr>
              <p:cNvSpPr/>
              <p:nvPr/>
            </p:nvSpPr>
            <p:spPr>
              <a:xfrm rot="10800000">
                <a:off x="5458917" y="4188180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AFB1DC5-070F-48B3-A164-97488A22BD2F}"/>
                  </a:ext>
                </a:extLst>
              </p:cNvPr>
              <p:cNvGrpSpPr/>
              <p:nvPr/>
            </p:nvGrpSpPr>
            <p:grpSpPr>
              <a:xfrm rot="10800000">
                <a:off x="5680215" y="4232968"/>
                <a:ext cx="498038" cy="175228"/>
                <a:chOff x="7296912" y="4114800"/>
                <a:chExt cx="1129396" cy="356839"/>
              </a:xfrm>
            </p:grpSpPr>
            <p:sp>
              <p:nvSpPr>
                <p:cNvPr id="61" name="Flowchart: Merge 60">
                  <a:extLst>
                    <a:ext uri="{FF2B5EF4-FFF2-40B4-BE49-F238E27FC236}">
                      <a16:creationId xmlns:a16="http://schemas.microsoft.com/office/drawing/2014/main" id="{8C9C3C18-F98A-494C-AE4D-A4C87D991060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C3AD38DD-9010-4DC2-B915-197F7CEB51C9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D499F1A-BE75-4C30-8B63-7FB207DE06DF}"/>
                    </a:ext>
                  </a:extLst>
                </p:cNvPr>
                <p:cNvCxnSpPr>
                  <a:endCxn id="61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852AD22-9F46-4A4E-96B9-DC701E3713A7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7E2FF30-DEB5-46C0-94FF-C66AEDDCD1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2" y="3096811"/>
                <a:ext cx="22741" cy="12237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901C576-AAB2-4962-915D-B29F975742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8253" y="4320582"/>
                <a:ext cx="602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978B296E-B061-47EF-85C4-A8165F4246E7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rot="5400000">
                <a:off x="5854365" y="4326520"/>
                <a:ext cx="416798" cy="365409"/>
              </a:xfrm>
              <a:prstGeom prst="bentConnector3">
                <a:avLst>
                  <a:gd name="adj1" fmla="val 475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5875BAD0-7FA6-4F62-AE1E-8A5B20429F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78662" y="4390566"/>
                <a:ext cx="390706" cy="2507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1821C1E0-EAD2-4C1C-B974-D0842445562A}"/>
                  </a:ext>
                </a:extLst>
              </p:cNvPr>
              <p:cNvCxnSpPr/>
              <p:nvPr/>
            </p:nvCxnSpPr>
            <p:spPr>
              <a:xfrm rot="5400000">
                <a:off x="4735712" y="4142965"/>
                <a:ext cx="792614" cy="366442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1DA36D9-2B4E-44E8-8704-0E32B5199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954" y="3435591"/>
                <a:ext cx="924148" cy="7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636DD79-9298-41C5-BDEE-227774F00408}"/>
                  </a:ext>
                </a:extLst>
              </p:cNvPr>
              <p:cNvSpPr/>
              <p:nvPr/>
            </p:nvSpPr>
            <p:spPr>
              <a:xfrm>
                <a:off x="6619435" y="432637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Flowchart: Merge 45">
                <a:extLst>
                  <a:ext uri="{FF2B5EF4-FFF2-40B4-BE49-F238E27FC236}">
                    <a16:creationId xmlns:a16="http://schemas.microsoft.com/office/drawing/2014/main" id="{EBECD069-F3B6-4282-A67C-C187515528EE}"/>
                  </a:ext>
                </a:extLst>
              </p:cNvPr>
              <p:cNvSpPr/>
              <p:nvPr/>
            </p:nvSpPr>
            <p:spPr>
              <a:xfrm rot="10800000">
                <a:off x="6662473" y="439658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109D2F4-6710-4C9B-8B5A-D02D8DAAA895}"/>
                  </a:ext>
                </a:extLst>
              </p:cNvPr>
              <p:cNvCxnSpPr/>
              <p:nvPr/>
            </p:nvCxnSpPr>
            <p:spPr>
              <a:xfrm rot="5400000">
                <a:off x="6717576" y="433361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40527A5-E787-48E9-A407-9E7E312685E0}"/>
                  </a:ext>
                </a:extLst>
              </p:cNvPr>
              <p:cNvCxnSpPr>
                <a:cxnSpLocks/>
                <a:endCxn id="46" idx="2"/>
              </p:cNvCxnSpPr>
              <p:nvPr/>
            </p:nvCxnSpPr>
            <p:spPr>
              <a:xfrm flipH="1">
                <a:off x="6717576" y="434065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CF21E0-9421-45CE-892A-630A14FD5D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77" y="445079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4A78CC01-ADC9-427E-A9AA-8F6E2E9BD04F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 rot="16200000" flipH="1">
                <a:off x="6635984" y="4550653"/>
                <a:ext cx="251872" cy="91808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A5E1BCAF-2E18-4B27-BDF5-F0460C2FBE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9004" y="3481605"/>
                <a:ext cx="1269412" cy="504614"/>
              </a:xfrm>
              <a:prstGeom prst="bentConnector3">
                <a:avLst>
                  <a:gd name="adj1" fmla="val -42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6F55192-D68D-40CB-85C2-725A3E413D52}"/>
                  </a:ext>
                </a:extLst>
              </p:cNvPr>
              <p:cNvSpPr/>
              <p:nvPr/>
            </p:nvSpPr>
            <p:spPr>
              <a:xfrm>
                <a:off x="5461774" y="176454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A6A3FEC-59C1-41A7-8A6F-67302061C26E}"/>
                  </a:ext>
                </a:extLst>
              </p:cNvPr>
              <p:cNvSpPr/>
              <p:nvPr/>
            </p:nvSpPr>
            <p:spPr>
              <a:xfrm>
                <a:off x="5451651" y="285205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5B9AEEB-EAEE-4AB9-8431-E5485281A5BF}"/>
                  </a:ext>
                </a:extLst>
              </p:cNvPr>
              <p:cNvSpPr/>
              <p:nvPr/>
            </p:nvSpPr>
            <p:spPr>
              <a:xfrm>
                <a:off x="6177631" y="3069081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222301D-6B3D-44F1-AB4A-FD6CFC53C714}"/>
                  </a:ext>
                </a:extLst>
              </p:cNvPr>
              <p:cNvSpPr/>
              <p:nvPr/>
            </p:nvSpPr>
            <p:spPr>
              <a:xfrm>
                <a:off x="6420835" y="307388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DBE9E5E-6AE9-4AAB-9C8B-CB7E133A0033}"/>
                  </a:ext>
                </a:extLst>
              </p:cNvPr>
              <p:cNvSpPr/>
              <p:nvPr/>
            </p:nvSpPr>
            <p:spPr>
              <a:xfrm>
                <a:off x="6184857" y="3411852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BF730FC-4EE7-49FF-A626-D3A31FA5783B}"/>
                  </a:ext>
                </a:extLst>
              </p:cNvPr>
              <p:cNvSpPr/>
              <p:nvPr/>
            </p:nvSpPr>
            <p:spPr>
              <a:xfrm>
                <a:off x="6203343" y="429233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563FC3B-C43C-48C2-A1FC-3E87CD5C03F6}"/>
                  </a:ext>
                </a:extLst>
              </p:cNvPr>
              <p:cNvSpPr txBox="1"/>
              <p:nvPr/>
            </p:nvSpPr>
            <p:spPr>
              <a:xfrm>
                <a:off x="6609292" y="4641083"/>
                <a:ext cx="5350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600" dirty="0" err="1">
                    <a:solidFill>
                      <a:schemeClr val="bg1"/>
                    </a:solidFill>
                  </a:rPr>
                  <a:t>dp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3269EFF-0091-4D64-A4FA-5B5750907520}"/>
                  </a:ext>
                </a:extLst>
              </p:cNvPr>
              <p:cNvSpPr txBox="1"/>
              <p:nvPr/>
            </p:nvSpPr>
            <p:spPr>
              <a:xfrm>
                <a:off x="5638655" y="4799065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E87F544-80FA-4591-9B28-62FA7A2E0710}"/>
                  </a:ext>
                </a:extLst>
              </p:cNvPr>
              <p:cNvSpPr txBox="1"/>
              <p:nvPr/>
            </p:nvSpPr>
            <p:spPr>
              <a:xfrm>
                <a:off x="5586821" y="825224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4A0E3A4-412A-4F47-BADD-B14ED0D48CEB}"/>
                </a:ext>
              </a:extLst>
            </p:cNvPr>
            <p:cNvSpPr txBox="1"/>
            <p:nvPr/>
          </p:nvSpPr>
          <p:spPr>
            <a:xfrm>
              <a:off x="3410170" y="6036061"/>
              <a:ext cx="22577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ಸಾಮಾನ್ಯ</a:t>
              </a:r>
              <a:r>
                <a:rPr lang="en-IN" dirty="0"/>
                <a:t> </a:t>
              </a:r>
              <a:r>
                <a:rPr lang="en-IN" dirty="0" err="1"/>
                <a:t>ಋಣ</a:t>
              </a:r>
              <a:endParaRPr lang="en-IN" dirty="0"/>
            </a:p>
            <a:p>
              <a:r>
                <a:rPr lang="en-IN" dirty="0"/>
                <a:t>(Common cathode)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B495C25-7C1D-48C8-AE46-CE19242A5EE2}"/>
                </a:ext>
              </a:extLst>
            </p:cNvPr>
            <p:cNvSpPr txBox="1"/>
            <p:nvPr/>
          </p:nvSpPr>
          <p:spPr>
            <a:xfrm>
              <a:off x="4047736" y="263273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C2BC42-5F97-43FA-A694-37F66588104D}"/>
                </a:ext>
              </a:extLst>
            </p:cNvPr>
            <p:cNvSpPr txBox="1"/>
            <p:nvPr/>
          </p:nvSpPr>
          <p:spPr>
            <a:xfrm>
              <a:off x="4850962" y="310692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D5139F1-B923-4F2D-B071-AA94D87312E1}"/>
                </a:ext>
              </a:extLst>
            </p:cNvPr>
            <p:cNvSpPr txBox="1"/>
            <p:nvPr/>
          </p:nvSpPr>
          <p:spPr>
            <a:xfrm>
              <a:off x="4800227" y="4245664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3125B6C-47F2-4335-BCA6-9A9CDD3B9AA0}"/>
                </a:ext>
              </a:extLst>
            </p:cNvPr>
            <p:cNvSpPr txBox="1"/>
            <p:nvPr/>
          </p:nvSpPr>
          <p:spPr>
            <a:xfrm>
              <a:off x="4032503" y="467773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FAD0298-8098-41C6-B86A-5B9312CEBFAC}"/>
                </a:ext>
              </a:extLst>
            </p:cNvPr>
            <p:cNvSpPr txBox="1"/>
            <p:nvPr/>
          </p:nvSpPr>
          <p:spPr>
            <a:xfrm>
              <a:off x="3221309" y="4364586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9543A3A-B375-484D-9969-4CD3F3C6E5FC}"/>
                </a:ext>
              </a:extLst>
            </p:cNvPr>
            <p:cNvSpPr txBox="1"/>
            <p:nvPr/>
          </p:nvSpPr>
          <p:spPr>
            <a:xfrm>
              <a:off x="3205846" y="308930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f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F2A5DDD-379F-42AD-828B-CF866D984D6E}"/>
                </a:ext>
              </a:extLst>
            </p:cNvPr>
            <p:cNvSpPr txBox="1"/>
            <p:nvPr/>
          </p:nvSpPr>
          <p:spPr>
            <a:xfrm>
              <a:off x="4064824" y="3489519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DDC5787-4D06-4643-8139-E39DE44705FC}"/>
                </a:ext>
              </a:extLst>
            </p:cNvPr>
            <p:cNvSpPr txBox="1"/>
            <p:nvPr/>
          </p:nvSpPr>
          <p:spPr>
            <a:xfrm>
              <a:off x="5017839" y="5070215"/>
              <a:ext cx="650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rgbClr val="FFFF00"/>
                  </a:solidFill>
                </a:rPr>
                <a:t>dp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5B9DD9D4-8B33-4A7F-822C-FC864C809026}"/>
              </a:ext>
            </a:extLst>
          </p:cNvPr>
          <p:cNvSpPr txBox="1"/>
          <p:nvPr/>
        </p:nvSpPr>
        <p:spPr>
          <a:xfrm>
            <a:off x="221913" y="997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kn-IN" dirty="0"/>
              <a:t>ಪ್ರದರ್ಶಕ </a:t>
            </a:r>
            <a:r>
              <a:rPr lang="en-IN" dirty="0"/>
              <a:t> (Common cathode display)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A6BE2E0-CB74-4979-8450-703A9582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77" y="2621174"/>
            <a:ext cx="4203383" cy="2318592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D97949-3E1F-4E0A-83D1-945BDA264882}"/>
              </a:ext>
            </a:extLst>
          </p:cNvPr>
          <p:cNvGrpSpPr/>
          <p:nvPr/>
        </p:nvGrpSpPr>
        <p:grpSpPr>
          <a:xfrm rot="5170577">
            <a:off x="9877386" y="3408760"/>
            <a:ext cx="2095500" cy="876300"/>
            <a:chOff x="9666978" y="3433688"/>
            <a:chExt cx="2095500" cy="876300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9CCB5C21-F73B-4F7A-BF75-CC46A2EB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363574">
              <a:off x="10276578" y="2824088"/>
              <a:ext cx="876300" cy="2095500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1A3C888-410C-4C7E-AA22-1025A0F911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3202" y="3533077"/>
              <a:ext cx="236295" cy="15624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F88C593-1FBE-493E-89CF-BE4E5FEC0C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866" y="3628936"/>
              <a:ext cx="183631" cy="1174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F8181872-685F-45E3-87F9-F45D49E5B139}"/>
              </a:ext>
            </a:extLst>
          </p:cNvPr>
          <p:cNvSpPr txBox="1"/>
          <p:nvPr/>
        </p:nvSpPr>
        <p:spPr>
          <a:xfrm>
            <a:off x="10447740" y="4765129"/>
            <a:ext cx="11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735DE63-4FD1-491A-8E5D-3CF41D49DDAB}"/>
              </a:ext>
            </a:extLst>
          </p:cNvPr>
          <p:cNvSpPr txBox="1"/>
          <p:nvPr/>
        </p:nvSpPr>
        <p:spPr>
          <a:xfrm>
            <a:off x="10439837" y="2611135"/>
            <a:ext cx="1101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ಧನ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09298A0-1ED3-492D-A1C0-5E1337967B35}"/>
              </a:ext>
            </a:extLst>
          </p:cNvPr>
          <p:cNvSpPr txBox="1"/>
          <p:nvPr/>
        </p:nvSpPr>
        <p:spPr>
          <a:xfrm>
            <a:off x="5690930" y="2395260"/>
            <a:ext cx="2802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ಸಾಮಾನ್ಯ ಋಣ ದ್ವಾರ </a:t>
            </a:r>
            <a:endParaRPr lang="en-IN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45176D3-50F3-4414-B9FE-F1E8E83A5B1F}"/>
              </a:ext>
            </a:extLst>
          </p:cNvPr>
          <p:cNvSpPr txBox="1"/>
          <p:nvPr/>
        </p:nvSpPr>
        <p:spPr>
          <a:xfrm>
            <a:off x="6419339" y="2102629"/>
            <a:ext cx="918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</a:t>
            </a:r>
            <a:r>
              <a:rPr lang="en-IN" dirty="0" err="1"/>
              <a:t>gnd</a:t>
            </a:r>
            <a:r>
              <a:rPr lang="en-IN" dirty="0"/>
              <a:t>)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A6241D2-5A75-41CD-9F81-78372378DDBF}"/>
              </a:ext>
            </a:extLst>
          </p:cNvPr>
          <p:cNvGrpSpPr/>
          <p:nvPr/>
        </p:nvGrpSpPr>
        <p:grpSpPr>
          <a:xfrm>
            <a:off x="4884419" y="3533078"/>
            <a:ext cx="160997" cy="150457"/>
            <a:chOff x="4296660" y="2184180"/>
            <a:chExt cx="165890" cy="211080"/>
          </a:xfrm>
        </p:grpSpPr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4FA54E6A-9ABC-4C01-BEFD-646335467AA7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8148A83-7AE2-4283-93FB-D626ED04E6DF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C4AD013-B53C-40C2-94D6-5EA3E65E60AA}"/>
              </a:ext>
            </a:extLst>
          </p:cNvPr>
          <p:cNvGrpSpPr/>
          <p:nvPr/>
        </p:nvGrpSpPr>
        <p:grpSpPr>
          <a:xfrm>
            <a:off x="5397499" y="3544665"/>
            <a:ext cx="160997" cy="150457"/>
            <a:chOff x="4296660" y="2184180"/>
            <a:chExt cx="165890" cy="211080"/>
          </a:xfrm>
        </p:grpSpPr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F0DB97BC-7B74-4E46-8831-53D5517C432B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4EB6F7E1-B9D0-454A-8742-7C3DA0225921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37B771C-BD33-4EB3-8A9E-17B41786BCB9}"/>
              </a:ext>
            </a:extLst>
          </p:cNvPr>
          <p:cNvGrpSpPr/>
          <p:nvPr/>
        </p:nvGrpSpPr>
        <p:grpSpPr>
          <a:xfrm>
            <a:off x="5873409" y="3553707"/>
            <a:ext cx="160997" cy="150457"/>
            <a:chOff x="4296660" y="2184180"/>
            <a:chExt cx="165890" cy="21108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9EE56033-982F-43B3-B45F-9569AD25BE00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0298085-C878-4E3A-905E-B862EC6D1B98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09D3C21-4EDC-4719-89AA-F6BAB9932AA2}"/>
              </a:ext>
            </a:extLst>
          </p:cNvPr>
          <p:cNvGrpSpPr/>
          <p:nvPr/>
        </p:nvGrpSpPr>
        <p:grpSpPr>
          <a:xfrm>
            <a:off x="6334198" y="3553707"/>
            <a:ext cx="160997" cy="150457"/>
            <a:chOff x="4296660" y="2184180"/>
            <a:chExt cx="165890" cy="211080"/>
          </a:xfrm>
        </p:grpSpPr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BFC6564-B272-4753-AFAB-D3F2A29C827C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C138561-CA16-4DFF-A007-D097FE220571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0357749-178A-40D2-86B7-B1A211D9466F}"/>
              </a:ext>
            </a:extLst>
          </p:cNvPr>
          <p:cNvGrpSpPr/>
          <p:nvPr/>
        </p:nvGrpSpPr>
        <p:grpSpPr>
          <a:xfrm>
            <a:off x="6811790" y="3566810"/>
            <a:ext cx="160997" cy="150457"/>
            <a:chOff x="4296660" y="2184180"/>
            <a:chExt cx="165890" cy="211080"/>
          </a:xfrm>
        </p:grpSpPr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BAED5E2-BF8B-4088-879B-AB75D9216778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0C7D4F66-3CD8-4BE9-AC03-DB4ECA4A94F4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5E4D659-C4FB-4983-BAE3-0FFE9534FB7F}"/>
              </a:ext>
            </a:extLst>
          </p:cNvPr>
          <p:cNvGrpSpPr/>
          <p:nvPr/>
        </p:nvGrpSpPr>
        <p:grpSpPr>
          <a:xfrm>
            <a:off x="7289382" y="3557792"/>
            <a:ext cx="160997" cy="150457"/>
            <a:chOff x="4296660" y="2184180"/>
            <a:chExt cx="165890" cy="211080"/>
          </a:xfrm>
        </p:grpSpPr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D97AB88-58DC-4E85-93BF-5294778C04C9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7E3C5475-9801-4B90-A0B2-72490345FF8A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B969250-9AD6-4D28-98E1-071D36D2EC61}"/>
              </a:ext>
            </a:extLst>
          </p:cNvPr>
          <p:cNvGrpSpPr/>
          <p:nvPr/>
        </p:nvGrpSpPr>
        <p:grpSpPr>
          <a:xfrm>
            <a:off x="7733169" y="3542600"/>
            <a:ext cx="160997" cy="150457"/>
            <a:chOff x="4296660" y="2184180"/>
            <a:chExt cx="165890" cy="211080"/>
          </a:xfrm>
        </p:grpSpPr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86E5119-DE5A-429A-99E1-B50FDD23C5A2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6FF746E-61A9-4DFC-AE04-01A874ACABEF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25B8A65-0A2D-41B7-8DD0-DE64AA23FAD2}"/>
              </a:ext>
            </a:extLst>
          </p:cNvPr>
          <p:cNvGrpSpPr/>
          <p:nvPr/>
        </p:nvGrpSpPr>
        <p:grpSpPr>
          <a:xfrm>
            <a:off x="8214776" y="3542600"/>
            <a:ext cx="160997" cy="150457"/>
            <a:chOff x="4296660" y="2184180"/>
            <a:chExt cx="165890" cy="211080"/>
          </a:xfrm>
        </p:grpSpPr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478DCA59-D920-4EC2-9343-7E9052BA8571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63CFE2EC-2FC0-46DE-A597-35C88C4DA44D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B6D4989E-5BA8-4643-AA61-4EA53E4DDDAB}"/>
              </a:ext>
            </a:extLst>
          </p:cNvPr>
          <p:cNvSpPr txBox="1"/>
          <p:nvPr/>
        </p:nvSpPr>
        <p:spPr>
          <a:xfrm>
            <a:off x="7569116" y="2361456"/>
            <a:ext cx="2254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(Common cathode)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A8F6BB-B89F-41C9-8D80-B26CC860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26666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C20F6-5532-4EF2-B095-7F073159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353DFD0-5706-4D0C-BF92-AE59179AF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7774" y="2149351"/>
            <a:ext cx="4217433" cy="29895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7E7631D-198A-4CE9-9B2B-73B3BCB00006}"/>
              </a:ext>
            </a:extLst>
          </p:cNvPr>
          <p:cNvGrpSpPr/>
          <p:nvPr/>
        </p:nvGrpSpPr>
        <p:grpSpPr>
          <a:xfrm>
            <a:off x="7820739" y="1389896"/>
            <a:ext cx="4616360" cy="4284106"/>
            <a:chOff x="3047277" y="1715938"/>
            <a:chExt cx="4616360" cy="42841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94ADB2-DC88-413E-AA9C-163FE80DA4E5}"/>
                </a:ext>
              </a:extLst>
            </p:cNvPr>
            <p:cNvGrpSpPr/>
            <p:nvPr/>
          </p:nvGrpSpPr>
          <p:grpSpPr>
            <a:xfrm>
              <a:off x="3047277" y="1715938"/>
              <a:ext cx="2358645" cy="4284106"/>
              <a:chOff x="4665939" y="825224"/>
              <a:chExt cx="2478407" cy="434317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0D2568-1533-45F0-A78D-AFBA2CD1FECB}"/>
                  </a:ext>
                </a:extLst>
              </p:cNvPr>
              <p:cNvSpPr/>
              <p:nvPr/>
            </p:nvSpPr>
            <p:spPr>
              <a:xfrm>
                <a:off x="4665939" y="1317618"/>
                <a:ext cx="2428240" cy="34000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3F24794-6767-403A-8422-249BA8A4DDC0}"/>
                  </a:ext>
                </a:extLst>
              </p:cNvPr>
              <p:cNvGrpSpPr/>
              <p:nvPr/>
            </p:nvGrpSpPr>
            <p:grpSpPr>
              <a:xfrm>
                <a:off x="5388970" y="1655041"/>
                <a:ext cx="919021" cy="264804"/>
                <a:chOff x="7888406" y="1296537"/>
                <a:chExt cx="1269242" cy="368490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F1B10A65-3982-4EC2-BB35-ABB37DC62442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82764100-BF86-47F5-877A-2B43E82098E8}"/>
                    </a:ext>
                  </a:extLst>
                </p:cNvPr>
                <p:cNvGrpSpPr/>
                <p:nvPr/>
              </p:nvGrpSpPr>
              <p:grpSpPr>
                <a:xfrm>
                  <a:off x="8179109" y="1358874"/>
                  <a:ext cx="687830" cy="243841"/>
                  <a:chOff x="7296913" y="4114800"/>
                  <a:chExt cx="1129395" cy="356839"/>
                </a:xfrm>
              </p:grpSpPr>
              <p:sp>
                <p:nvSpPr>
                  <p:cNvPr id="106" name="Flowchart: Merge 105">
                    <a:extLst>
                      <a:ext uri="{FF2B5EF4-FFF2-40B4-BE49-F238E27FC236}">
                        <a16:creationId xmlns:a16="http://schemas.microsoft.com/office/drawing/2014/main" id="{5E4A4DA6-F11D-4CE0-BD10-92688358A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D433858-B9DC-49A2-831B-AB0B1C0B3E4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62268653-5F7F-47FD-885D-4A6359448216}"/>
                      </a:ext>
                    </a:extLst>
                  </p:cNvPr>
                  <p:cNvCxnSpPr>
                    <a:cxnSpLocks/>
                    <a:endCxn id="106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B98DB610-8072-47DA-BB44-0A1A19A8029B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329900F-68FA-481C-8BDD-7BEECB05DE5F}"/>
                  </a:ext>
                </a:extLst>
              </p:cNvPr>
              <p:cNvGrpSpPr/>
              <p:nvPr/>
            </p:nvGrpSpPr>
            <p:grpSpPr>
              <a:xfrm rot="16200000">
                <a:off x="4799513" y="2335996"/>
                <a:ext cx="912101" cy="266813"/>
                <a:chOff x="7888406" y="1296537"/>
                <a:chExt cx="1269242" cy="368490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450FCC0E-7C97-4195-90F9-D6EC1AC71295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E92F88A-C9D1-4B0C-AA4D-49DA9D7E7A7F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100" name="Flowchart: Merge 99">
                    <a:extLst>
                      <a:ext uri="{FF2B5EF4-FFF2-40B4-BE49-F238E27FC236}">
                        <a16:creationId xmlns:a16="http://schemas.microsoft.com/office/drawing/2014/main" id="{1443202D-EAFD-4019-99EA-284A6B2B4E2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24C6CDB2-C84A-48E9-80B9-232BF229A19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09BFBE2-B787-4480-AE73-0C5A004C8B59}"/>
                      </a:ext>
                    </a:extLst>
                  </p:cNvPr>
                  <p:cNvCxnSpPr>
                    <a:endCxn id="100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82CA178-0E57-4EBE-9AEE-0DC1A41738C5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C67F6AA-F941-4DBD-841F-E5034C51AD63}"/>
                  </a:ext>
                </a:extLst>
              </p:cNvPr>
              <p:cNvGrpSpPr/>
              <p:nvPr/>
            </p:nvGrpSpPr>
            <p:grpSpPr>
              <a:xfrm rot="16200000">
                <a:off x="5985347" y="2384801"/>
                <a:ext cx="912101" cy="266813"/>
                <a:chOff x="7888406" y="1296537"/>
                <a:chExt cx="1269242" cy="368490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0E3B4116-E076-4C09-A878-D4DB061F33BF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A68B780F-22B2-4F72-8F1B-F6D963FFBD15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94" name="Flowchart: Merge 93">
                    <a:extLst>
                      <a:ext uri="{FF2B5EF4-FFF2-40B4-BE49-F238E27FC236}">
                        <a16:creationId xmlns:a16="http://schemas.microsoft.com/office/drawing/2014/main" id="{D2CAE575-3D5B-4BF9-AE24-21AD0C274B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3C1F72E5-A197-47A4-92A2-3938B675130D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89E3273B-008F-4E65-B470-8737158C781C}"/>
                      </a:ext>
                    </a:extLst>
                  </p:cNvPr>
                  <p:cNvCxnSpPr>
                    <a:endCxn id="94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CDD81521-5900-4462-B3AB-796D992A71F0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1B1EC7E-6D62-423E-A85D-40F652A23336}"/>
                  </a:ext>
                </a:extLst>
              </p:cNvPr>
              <p:cNvGrpSpPr/>
              <p:nvPr/>
            </p:nvGrpSpPr>
            <p:grpSpPr>
              <a:xfrm rot="10800000">
                <a:off x="5388970" y="2961881"/>
                <a:ext cx="919021" cy="264804"/>
                <a:chOff x="7888406" y="1296537"/>
                <a:chExt cx="1269242" cy="368490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94163813-E4A0-4D9E-913E-FADFFE1638C7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88079EC9-347B-402D-B5C2-5C6F3831ED9C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88" name="Flowchart: Merge 87">
                    <a:extLst>
                      <a:ext uri="{FF2B5EF4-FFF2-40B4-BE49-F238E27FC236}">
                        <a16:creationId xmlns:a16="http://schemas.microsoft.com/office/drawing/2014/main" id="{D7B4DFD0-8003-44F5-826B-6C13F0C790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A2901DB6-C423-4244-B970-D3956AC155E7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5E2ABCA5-1B51-42A6-BF05-5CF3A40EE98E}"/>
                      </a:ext>
                    </a:extLst>
                  </p:cNvPr>
                  <p:cNvCxnSpPr>
                    <a:endCxn id="88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986DD257-EFCB-4390-B039-A9B83EB7AC78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202AEEC-E3D8-4AD7-8734-73B2BC99106A}"/>
                  </a:ext>
                </a:extLst>
              </p:cNvPr>
              <p:cNvGrpSpPr/>
              <p:nvPr/>
            </p:nvGrpSpPr>
            <p:grpSpPr>
              <a:xfrm rot="5400000">
                <a:off x="4859190" y="3549919"/>
                <a:ext cx="912101" cy="266813"/>
                <a:chOff x="7888406" y="1296537"/>
                <a:chExt cx="1269242" cy="36849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C62FA0C3-084F-4D60-81DA-7F4838FC029B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503DC64A-1133-4174-B261-9551BEB27B02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82" name="Flowchart: Merge 81">
                    <a:extLst>
                      <a:ext uri="{FF2B5EF4-FFF2-40B4-BE49-F238E27FC236}">
                        <a16:creationId xmlns:a16="http://schemas.microsoft.com/office/drawing/2014/main" id="{8C490141-5DC2-4628-9F64-7E79ED5A12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D74E3F27-5B5E-4FF7-903F-38C89AA5C312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65C74C0E-76DE-4132-AEE1-600EBAB9F489}"/>
                      </a:ext>
                    </a:extLst>
                  </p:cNvPr>
                  <p:cNvCxnSpPr>
                    <a:endCxn id="82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CE59A9DC-EECA-47F9-9E25-AC1AB79E32D4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A3CD943-989B-4180-BF54-1AA1FFF1B911}"/>
                  </a:ext>
                </a:extLst>
              </p:cNvPr>
              <p:cNvGrpSpPr/>
              <p:nvPr/>
            </p:nvGrpSpPr>
            <p:grpSpPr>
              <a:xfrm rot="5400000">
                <a:off x="6008089" y="3549329"/>
                <a:ext cx="912101" cy="266813"/>
                <a:chOff x="7888406" y="1296537"/>
                <a:chExt cx="1269242" cy="36849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71139F8E-CEE0-43A3-A8ED-DB0393F9B86F}"/>
                    </a:ext>
                  </a:extLst>
                </p:cNvPr>
                <p:cNvSpPr/>
                <p:nvPr/>
              </p:nvSpPr>
              <p:spPr>
                <a:xfrm>
                  <a:off x="7888406" y="1296537"/>
                  <a:ext cx="1269242" cy="36849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9D0F976E-9A3E-422F-BDEA-70337270EC3F}"/>
                    </a:ext>
                  </a:extLst>
                </p:cNvPr>
                <p:cNvGrpSpPr/>
                <p:nvPr/>
              </p:nvGrpSpPr>
              <p:grpSpPr>
                <a:xfrm>
                  <a:off x="8179111" y="1358862"/>
                  <a:ext cx="687831" cy="243840"/>
                  <a:chOff x="7296912" y="4114800"/>
                  <a:chExt cx="1129396" cy="356839"/>
                </a:xfrm>
              </p:grpSpPr>
              <p:sp>
                <p:nvSpPr>
                  <p:cNvPr id="76" name="Flowchart: Merge 75">
                    <a:extLst>
                      <a:ext uri="{FF2B5EF4-FFF2-40B4-BE49-F238E27FC236}">
                        <a16:creationId xmlns:a16="http://schemas.microsoft.com/office/drawing/2014/main" id="{CD92818C-3C37-4226-A412-31F03A626F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5493" y="4181707"/>
                    <a:ext cx="312234" cy="223024"/>
                  </a:xfrm>
                  <a:prstGeom prst="flowChartMerg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843C468-6A61-4D5F-8653-504CD7C717E0}"/>
                      </a:ext>
                    </a:extLst>
                  </p:cNvPr>
                  <p:cNvCxnSpPr/>
                  <p:nvPr/>
                </p:nvCxnSpPr>
                <p:spPr>
                  <a:xfrm>
                    <a:off x="7750098" y="4114800"/>
                    <a:ext cx="0" cy="356839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E89A1155-6ECD-4CFA-B60C-27976BEB284A}"/>
                      </a:ext>
                    </a:extLst>
                  </p:cNvPr>
                  <p:cNvCxnSpPr>
                    <a:endCxn id="76" idx="2"/>
                  </p:cNvCxnSpPr>
                  <p:nvPr/>
                </p:nvCxnSpPr>
                <p:spPr>
                  <a:xfrm>
                    <a:off x="729691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B7F2B516-F2A7-4DB4-BB5A-EB9056D02EE6}"/>
                      </a:ext>
                    </a:extLst>
                  </p:cNvPr>
                  <p:cNvCxnSpPr/>
                  <p:nvPr/>
                </p:nvCxnSpPr>
                <p:spPr>
                  <a:xfrm>
                    <a:off x="7973122" y="4293219"/>
                    <a:ext cx="453186" cy="0"/>
                  </a:xfrm>
                  <a:prstGeom prst="line">
                    <a:avLst/>
                  </a:prstGeom>
                  <a:ln w="254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E3CF5FB-9C18-4DFA-9A44-25A07EA1A6AC}"/>
                  </a:ext>
                </a:extLst>
              </p:cNvPr>
              <p:cNvSpPr/>
              <p:nvPr/>
            </p:nvSpPr>
            <p:spPr>
              <a:xfrm>
                <a:off x="5799305" y="113214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3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EC3CDF-4AF2-403E-992E-88D4BCF2E112}"/>
                  </a:ext>
                </a:extLst>
              </p:cNvPr>
              <p:cNvSpPr/>
              <p:nvPr/>
            </p:nvSpPr>
            <p:spPr>
              <a:xfrm>
                <a:off x="6262844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a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D5FCD71-9EA3-4A56-A7F3-35167E0E77F8}"/>
                  </a:ext>
                </a:extLst>
              </p:cNvPr>
              <p:cNvSpPr/>
              <p:nvPr/>
            </p:nvSpPr>
            <p:spPr>
              <a:xfrm>
                <a:off x="6732677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b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FA5F03D-1786-4985-A0EF-B0B026B5A197}"/>
                  </a:ext>
                </a:extLst>
              </p:cNvPr>
              <p:cNvSpPr/>
              <p:nvPr/>
            </p:nvSpPr>
            <p:spPr>
              <a:xfrm>
                <a:off x="4877678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g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FC1A514-579B-4960-AAA8-DCEADD153656}"/>
                  </a:ext>
                </a:extLst>
              </p:cNvPr>
              <p:cNvSpPr/>
              <p:nvPr/>
            </p:nvSpPr>
            <p:spPr>
              <a:xfrm>
                <a:off x="5347511" y="112440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f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98A5C4-FEDE-4526-8789-CC3432BF8652}"/>
                  </a:ext>
                </a:extLst>
              </p:cNvPr>
              <p:cNvSpPr/>
              <p:nvPr/>
            </p:nvSpPr>
            <p:spPr>
              <a:xfrm>
                <a:off x="5799305" y="4730234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BE8A45A-F3EF-4BD4-8952-009FEEAB6182}"/>
                  </a:ext>
                </a:extLst>
              </p:cNvPr>
              <p:cNvSpPr/>
              <p:nvPr/>
            </p:nvSpPr>
            <p:spPr>
              <a:xfrm>
                <a:off x="6262844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c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59498A-9B51-4882-AA9F-56F2761CCD27}"/>
                  </a:ext>
                </a:extLst>
              </p:cNvPr>
              <p:cNvSpPr/>
              <p:nvPr/>
            </p:nvSpPr>
            <p:spPr>
              <a:xfrm>
                <a:off x="6711012" y="4722493"/>
                <a:ext cx="193623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60AE375-6A64-4778-937E-1C93E2A266D1}"/>
                  </a:ext>
                </a:extLst>
              </p:cNvPr>
              <p:cNvSpPr/>
              <p:nvPr/>
            </p:nvSpPr>
            <p:spPr>
              <a:xfrm>
                <a:off x="4877678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e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FE876A5-3BCB-4E11-869C-D229F4A7F99F}"/>
                  </a:ext>
                </a:extLst>
              </p:cNvPr>
              <p:cNvSpPr/>
              <p:nvPr/>
            </p:nvSpPr>
            <p:spPr>
              <a:xfrm>
                <a:off x="5347511" y="4722493"/>
                <a:ext cx="142240" cy="18547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d</a:t>
                </a:r>
              </a:p>
            </p:txBody>
          </p: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FF3EE7C6-68C0-4A60-8CC9-F9C574BCD414}"/>
                  </a:ext>
                </a:extLst>
              </p:cNvPr>
              <p:cNvCxnSpPr/>
              <p:nvPr/>
            </p:nvCxnSpPr>
            <p:spPr>
              <a:xfrm rot="5400000" flipH="1" flipV="1">
                <a:off x="6138012" y="1613477"/>
                <a:ext cx="953446" cy="361729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B3DEAECD-0192-419F-8A58-34331A564903}"/>
                  </a:ext>
                </a:extLst>
              </p:cNvPr>
              <p:cNvCxnSpPr>
                <a:endCxn id="24" idx="2"/>
              </p:cNvCxnSpPr>
              <p:nvPr/>
            </p:nvCxnSpPr>
            <p:spPr>
              <a:xfrm rot="5400000" flipH="1" flipV="1">
                <a:off x="5976948" y="1430428"/>
                <a:ext cx="477566" cy="236465"/>
              </a:xfrm>
              <a:prstGeom prst="bentConnector3">
                <a:avLst>
                  <a:gd name="adj1" fmla="val -1059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90AD11-9385-4325-901E-38798CEEF0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1220" y="1784286"/>
                <a:ext cx="135226" cy="165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BDC23CD-C9E3-428C-A6B9-2E11D6C6ED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93713" y="1783455"/>
                <a:ext cx="3049" cy="109788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60FE005-BC5C-4972-BD31-A913F8630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0311" y="2666182"/>
                <a:ext cx="0" cy="22177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4B95CB6-2C4D-4FC7-A7ED-BF592835FE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61365" y="2881496"/>
                <a:ext cx="95436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3DAC39A-D6BD-4A71-87DB-C91AD49570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10627" y="3094283"/>
                <a:ext cx="20510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897580A-20FF-49A1-91A0-AE187B520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1" y="2881340"/>
                <a:ext cx="0" cy="2129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E59404A-C2BB-44F2-9570-D28397D9B6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46342" y="2760719"/>
                <a:ext cx="20686" cy="7137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37F83343-E91E-490A-AED3-1D7BE9BEEA20}"/>
                  </a:ext>
                </a:extLst>
              </p:cNvPr>
              <p:cNvCxnSpPr>
                <a:endCxn id="26" idx="2"/>
              </p:cNvCxnSpPr>
              <p:nvPr/>
            </p:nvCxnSpPr>
            <p:spPr>
              <a:xfrm rot="16200000" flipV="1">
                <a:off x="4399290" y="1867127"/>
                <a:ext cx="1776665" cy="677648"/>
              </a:xfrm>
              <a:prstGeom prst="bentConnector3">
                <a:avLst>
                  <a:gd name="adj1" fmla="val 248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58B9C5B8-E037-4558-8319-25A4279B07BC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rot="5400000" flipH="1" flipV="1">
                <a:off x="5452872" y="1360217"/>
                <a:ext cx="469786" cy="384588"/>
              </a:xfrm>
              <a:prstGeom prst="bentConnector3">
                <a:avLst>
                  <a:gd name="adj1" fmla="val 5620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A32DC48A-927D-44AE-89DD-FDA52715D8F7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 rot="5400000" flipH="1" flipV="1">
                <a:off x="4874044" y="1686508"/>
                <a:ext cx="921217" cy="167957"/>
              </a:xfrm>
              <a:prstGeom prst="bentConnector3">
                <a:avLst>
                  <a:gd name="adj1" fmla="val 7419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or: Elbow 44">
                <a:extLst>
                  <a:ext uri="{FF2B5EF4-FFF2-40B4-BE49-F238E27FC236}">
                    <a16:creationId xmlns:a16="http://schemas.microsoft.com/office/drawing/2014/main" id="{E388CA06-DC58-49FE-8D62-487AE150D356}"/>
                  </a:ext>
                </a:extLst>
              </p:cNvPr>
              <p:cNvCxnSpPr/>
              <p:nvPr/>
            </p:nvCxnSpPr>
            <p:spPr>
              <a:xfrm rot="5400000">
                <a:off x="5999837" y="4260775"/>
                <a:ext cx="787744" cy="125952"/>
              </a:xfrm>
              <a:prstGeom prst="bentConnector3">
                <a:avLst>
                  <a:gd name="adj1" fmla="val 7966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F7E97FC-6BEC-4637-AAF4-DF98783A9C23}"/>
                  </a:ext>
                </a:extLst>
              </p:cNvPr>
              <p:cNvSpPr/>
              <p:nvPr/>
            </p:nvSpPr>
            <p:spPr>
              <a:xfrm rot="10800000">
                <a:off x="5458917" y="4188180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A66A7ACB-45DC-4C3B-B85A-69B7F4F9065C}"/>
                  </a:ext>
                </a:extLst>
              </p:cNvPr>
              <p:cNvGrpSpPr/>
              <p:nvPr/>
            </p:nvGrpSpPr>
            <p:grpSpPr>
              <a:xfrm rot="10800000">
                <a:off x="5680215" y="4232968"/>
                <a:ext cx="498038" cy="175228"/>
                <a:chOff x="7296912" y="4114800"/>
                <a:chExt cx="1129396" cy="356839"/>
              </a:xfrm>
            </p:grpSpPr>
            <p:sp>
              <p:nvSpPr>
                <p:cNvPr id="70" name="Flowchart: Merge 69">
                  <a:extLst>
                    <a:ext uri="{FF2B5EF4-FFF2-40B4-BE49-F238E27FC236}">
                      <a16:creationId xmlns:a16="http://schemas.microsoft.com/office/drawing/2014/main" id="{27C3A194-F243-47D9-9210-543B903F223E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2AD0FE71-C039-45DC-8DC3-4C04793AEA2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479193F7-8757-45B9-92C0-445EF4A1399B}"/>
                    </a:ext>
                  </a:extLst>
                </p:cNvPr>
                <p:cNvCxnSpPr>
                  <a:endCxn id="70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8E971D8-D366-44C9-A483-8D31CFB4FDCC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709D27A-5314-4E41-8A43-C5CEADC51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5732" y="3096811"/>
                <a:ext cx="22741" cy="12237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7A0DC42-D14A-4A33-94E4-1FC333042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8253" y="4320582"/>
                <a:ext cx="602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F4CAAF33-CDD3-4FE0-BBF8-B31D599E709C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rot="5400000">
                <a:off x="5854365" y="4326520"/>
                <a:ext cx="416798" cy="365409"/>
              </a:xfrm>
              <a:prstGeom prst="bentConnector3">
                <a:avLst>
                  <a:gd name="adj1" fmla="val 4759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8FA5AABE-7B01-43A1-A97D-1EA0D864263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378662" y="4390566"/>
                <a:ext cx="390706" cy="25073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or: Elbow 51">
                <a:extLst>
                  <a:ext uri="{FF2B5EF4-FFF2-40B4-BE49-F238E27FC236}">
                    <a16:creationId xmlns:a16="http://schemas.microsoft.com/office/drawing/2014/main" id="{A30AAC9C-FE44-45DF-BD47-ED7C000337E5}"/>
                  </a:ext>
                </a:extLst>
              </p:cNvPr>
              <p:cNvCxnSpPr/>
              <p:nvPr/>
            </p:nvCxnSpPr>
            <p:spPr>
              <a:xfrm rot="5400000">
                <a:off x="4735712" y="4142965"/>
                <a:ext cx="792614" cy="366442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B13E50B-91A5-4185-9CA8-6156AED34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2954" y="3435591"/>
                <a:ext cx="924148" cy="7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D2DA24F-5647-4E44-A54C-D60B088DC302}"/>
                  </a:ext>
                </a:extLst>
              </p:cNvPr>
              <p:cNvSpPr/>
              <p:nvPr/>
            </p:nvSpPr>
            <p:spPr>
              <a:xfrm>
                <a:off x="6619435" y="432637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Flowchart: Merge 54">
                <a:extLst>
                  <a:ext uri="{FF2B5EF4-FFF2-40B4-BE49-F238E27FC236}">
                    <a16:creationId xmlns:a16="http://schemas.microsoft.com/office/drawing/2014/main" id="{AD6948F8-E652-4B36-9AD6-7B9C4BD648F1}"/>
                  </a:ext>
                </a:extLst>
              </p:cNvPr>
              <p:cNvSpPr/>
              <p:nvPr/>
            </p:nvSpPr>
            <p:spPr>
              <a:xfrm rot="10800000">
                <a:off x="6662473" y="439658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451A454-1E9C-4F6B-BE59-77FC98EA60CA}"/>
                  </a:ext>
                </a:extLst>
              </p:cNvPr>
              <p:cNvCxnSpPr/>
              <p:nvPr/>
            </p:nvCxnSpPr>
            <p:spPr>
              <a:xfrm rot="5400000">
                <a:off x="6717576" y="433361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55CAAD7-862C-4082-9CAF-3348B883CCC3}"/>
                  </a:ext>
                </a:extLst>
              </p:cNvPr>
              <p:cNvCxnSpPr>
                <a:cxnSpLocks/>
                <a:endCxn id="55" idx="2"/>
              </p:cNvCxnSpPr>
              <p:nvPr/>
            </p:nvCxnSpPr>
            <p:spPr>
              <a:xfrm flipH="1">
                <a:off x="6717576" y="434065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65A56BC-70FC-4904-B295-BE1E9604D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77" y="445079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C98BEC88-0EA2-4B34-88E6-B505A9E028E5}"/>
                  </a:ext>
                </a:extLst>
              </p:cNvPr>
              <p:cNvCxnSpPr>
                <a:cxnSpLocks/>
                <a:endCxn id="30" idx="0"/>
              </p:cNvCxnSpPr>
              <p:nvPr/>
            </p:nvCxnSpPr>
            <p:spPr>
              <a:xfrm rot="16200000" flipH="1">
                <a:off x="6635984" y="4550653"/>
                <a:ext cx="251872" cy="91808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1639D1BA-46EA-4CAB-8264-549373B63B3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829004" y="3481605"/>
                <a:ext cx="1269412" cy="504614"/>
              </a:xfrm>
              <a:prstGeom prst="bentConnector3">
                <a:avLst>
                  <a:gd name="adj1" fmla="val -423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B3CD7B7-21AA-40F2-8DE9-FD821AA91870}"/>
                  </a:ext>
                </a:extLst>
              </p:cNvPr>
              <p:cNvSpPr/>
              <p:nvPr/>
            </p:nvSpPr>
            <p:spPr>
              <a:xfrm>
                <a:off x="5461774" y="176454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E26FDB7-5146-4EE5-8783-7F5BB5146182}"/>
                  </a:ext>
                </a:extLst>
              </p:cNvPr>
              <p:cNvSpPr/>
              <p:nvPr/>
            </p:nvSpPr>
            <p:spPr>
              <a:xfrm>
                <a:off x="5451651" y="285205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22479FC-24FD-4446-98C9-9A10E4359589}"/>
                  </a:ext>
                </a:extLst>
              </p:cNvPr>
              <p:cNvSpPr/>
              <p:nvPr/>
            </p:nvSpPr>
            <p:spPr>
              <a:xfrm>
                <a:off x="6177631" y="3069081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823E3E8-3E9A-41B0-B48D-35E15D60C614}"/>
                  </a:ext>
                </a:extLst>
              </p:cNvPr>
              <p:cNvSpPr/>
              <p:nvPr/>
            </p:nvSpPr>
            <p:spPr>
              <a:xfrm>
                <a:off x="6420835" y="3073885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BEC7BD6-5384-451C-9E11-DE23E4BD8D4F}"/>
                  </a:ext>
                </a:extLst>
              </p:cNvPr>
              <p:cNvSpPr/>
              <p:nvPr/>
            </p:nvSpPr>
            <p:spPr>
              <a:xfrm>
                <a:off x="6184857" y="3411852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DD138AD-343C-46F9-908E-3B95ADD8771D}"/>
                  </a:ext>
                </a:extLst>
              </p:cNvPr>
              <p:cNvSpPr/>
              <p:nvPr/>
            </p:nvSpPr>
            <p:spPr>
              <a:xfrm>
                <a:off x="6203343" y="4292337"/>
                <a:ext cx="76200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3B5973-BF16-49E9-A8DE-A4720C3CF5C4}"/>
                  </a:ext>
                </a:extLst>
              </p:cNvPr>
              <p:cNvSpPr txBox="1"/>
              <p:nvPr/>
            </p:nvSpPr>
            <p:spPr>
              <a:xfrm>
                <a:off x="6609292" y="4641083"/>
                <a:ext cx="5350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600" dirty="0" err="1">
                    <a:solidFill>
                      <a:schemeClr val="bg1"/>
                    </a:solidFill>
                  </a:rPr>
                  <a:t>dp</a:t>
                </a:r>
                <a:endParaRPr lang="en-IN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93FF74A-5612-456E-8F99-02B2353DAD9E}"/>
                  </a:ext>
                </a:extLst>
              </p:cNvPr>
              <p:cNvSpPr txBox="1"/>
              <p:nvPr/>
            </p:nvSpPr>
            <p:spPr>
              <a:xfrm>
                <a:off x="5638655" y="4799065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7CD28D-76B8-4D2D-93BF-DB348EEABFF7}"/>
                  </a:ext>
                </a:extLst>
              </p:cNvPr>
              <p:cNvSpPr txBox="1"/>
              <p:nvPr/>
            </p:nvSpPr>
            <p:spPr>
              <a:xfrm>
                <a:off x="5586821" y="825224"/>
                <a:ext cx="6367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 err="1"/>
                  <a:t>gnd</a:t>
                </a:r>
                <a:endParaRPr lang="en-IN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08663-FE3A-4B13-A090-B50EB08C4BE9}"/>
                </a:ext>
              </a:extLst>
            </p:cNvPr>
            <p:cNvSpPr txBox="1"/>
            <p:nvPr/>
          </p:nvSpPr>
          <p:spPr>
            <a:xfrm>
              <a:off x="5405922" y="4451173"/>
              <a:ext cx="22577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ಸಾಮಾನ್ಯ</a:t>
              </a:r>
              <a:r>
                <a:rPr lang="en-IN" dirty="0"/>
                <a:t> </a:t>
              </a:r>
              <a:r>
                <a:rPr lang="en-IN" dirty="0" err="1"/>
                <a:t>ಋಣ</a:t>
              </a:r>
              <a:endParaRPr lang="en-IN" dirty="0"/>
            </a:p>
            <a:p>
              <a:r>
                <a:rPr lang="en-IN" dirty="0"/>
                <a:t>(Common cathode)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47C643-790F-4D93-A3F2-F0A3448759E6}"/>
                </a:ext>
              </a:extLst>
            </p:cNvPr>
            <p:cNvSpPr txBox="1"/>
            <p:nvPr/>
          </p:nvSpPr>
          <p:spPr>
            <a:xfrm>
              <a:off x="4047736" y="263273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FBDEC7-B322-4051-A153-18D5F4B22659}"/>
                </a:ext>
              </a:extLst>
            </p:cNvPr>
            <p:cNvSpPr txBox="1"/>
            <p:nvPr/>
          </p:nvSpPr>
          <p:spPr>
            <a:xfrm>
              <a:off x="4850962" y="310692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8854E5-087A-4DA5-8293-034D331984A3}"/>
                </a:ext>
              </a:extLst>
            </p:cNvPr>
            <p:cNvSpPr txBox="1"/>
            <p:nvPr/>
          </p:nvSpPr>
          <p:spPr>
            <a:xfrm>
              <a:off x="4800227" y="4245664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6C646D-9D13-4F50-8B52-B72814891DDF}"/>
                </a:ext>
              </a:extLst>
            </p:cNvPr>
            <p:cNvSpPr txBox="1"/>
            <p:nvPr/>
          </p:nvSpPr>
          <p:spPr>
            <a:xfrm>
              <a:off x="4032503" y="4677732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F3ACB8-95FF-4151-AAE3-9C16B45CCF18}"/>
                </a:ext>
              </a:extLst>
            </p:cNvPr>
            <p:cNvSpPr txBox="1"/>
            <p:nvPr/>
          </p:nvSpPr>
          <p:spPr>
            <a:xfrm>
              <a:off x="3221309" y="4364586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497DD7-C7C3-4AC2-AA7B-DB831EFE9424}"/>
                </a:ext>
              </a:extLst>
            </p:cNvPr>
            <p:cNvSpPr txBox="1"/>
            <p:nvPr/>
          </p:nvSpPr>
          <p:spPr>
            <a:xfrm>
              <a:off x="3205846" y="3089305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7C62A6-FE28-41DE-9773-9FD450BBFA19}"/>
                </a:ext>
              </a:extLst>
            </p:cNvPr>
            <p:cNvSpPr txBox="1"/>
            <p:nvPr/>
          </p:nvSpPr>
          <p:spPr>
            <a:xfrm>
              <a:off x="4064824" y="3489519"/>
              <a:ext cx="65004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dirty="0">
                  <a:solidFill>
                    <a:srgbClr val="FFFF00"/>
                  </a:solidFill>
                </a:rPr>
                <a:t>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5F34BB-0F9A-45D7-B12D-AA8CFA70031E}"/>
                </a:ext>
              </a:extLst>
            </p:cNvPr>
            <p:cNvSpPr txBox="1"/>
            <p:nvPr/>
          </p:nvSpPr>
          <p:spPr>
            <a:xfrm>
              <a:off x="5017839" y="5070215"/>
              <a:ext cx="6500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rgbClr val="FFFF00"/>
                  </a:solidFill>
                </a:rPr>
                <a:t>dp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00788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85E2B-06EE-4C37-812C-69397C081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8C76CB-B663-4E5C-92CB-0A2ECCD39509}"/>
              </a:ext>
            </a:extLst>
          </p:cNvPr>
          <p:cNvGrpSpPr/>
          <p:nvPr/>
        </p:nvGrpSpPr>
        <p:grpSpPr>
          <a:xfrm>
            <a:off x="1275413" y="1286947"/>
            <a:ext cx="2358645" cy="4284106"/>
            <a:chOff x="6307835" y="1039734"/>
            <a:chExt cx="2478407" cy="43431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D902B1-C638-4183-A407-7CFFD103F645}"/>
                </a:ext>
              </a:extLst>
            </p:cNvPr>
            <p:cNvSpPr/>
            <p:nvPr/>
          </p:nvSpPr>
          <p:spPr>
            <a:xfrm>
              <a:off x="6307835" y="1544739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449A64-EFD4-4E1A-ADF7-59DE65157F6D}"/>
                </a:ext>
              </a:extLst>
            </p:cNvPr>
            <p:cNvGrpSpPr/>
            <p:nvPr/>
          </p:nvGrpSpPr>
          <p:grpSpPr>
            <a:xfrm rot="5400000">
              <a:off x="6439017" y="2502735"/>
              <a:ext cx="912101" cy="266813"/>
              <a:chOff x="7888406" y="1296537"/>
              <a:chExt cx="1269242" cy="36849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A62CE24-4784-4FE9-A4F4-77FF6D6D944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F8510CE-6130-471C-A0A1-7F8CE534491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97" name="Flowchart: Merge 96">
                  <a:extLst>
                    <a:ext uri="{FF2B5EF4-FFF2-40B4-BE49-F238E27FC236}">
                      <a16:creationId xmlns:a16="http://schemas.microsoft.com/office/drawing/2014/main" id="{CA19329B-4A50-4DA2-B827-7074451B29B8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B2711AB-ED57-43A0-A414-18EDB5BEF9B2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DA3423C9-DFEA-46D0-A4E5-152D623E53D7}"/>
                    </a:ext>
                  </a:extLst>
                </p:cNvPr>
                <p:cNvCxnSpPr>
                  <a:endCxn id="97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D83D84E-F2E8-44D2-BA8D-EA0340CFAAB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AEBBF6B-EBBA-47F0-9FC7-814AEF924B60}"/>
                </a:ext>
              </a:extLst>
            </p:cNvPr>
            <p:cNvGrpSpPr/>
            <p:nvPr/>
          </p:nvGrpSpPr>
          <p:grpSpPr>
            <a:xfrm>
              <a:off x="7053642" y="1860529"/>
              <a:ext cx="919021" cy="264804"/>
              <a:chOff x="6037522" y="5476084"/>
              <a:chExt cx="919021" cy="264804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4658C37-17CF-4C5D-8F99-EA43899BF055}"/>
                  </a:ext>
                </a:extLst>
              </p:cNvPr>
              <p:cNvSpPr/>
              <p:nvPr/>
            </p:nvSpPr>
            <p:spPr>
              <a:xfrm>
                <a:off x="6037522" y="5476084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1008B51-F0AA-497E-9EE3-6BF6262A7035}"/>
                  </a:ext>
                </a:extLst>
              </p:cNvPr>
              <p:cNvGrpSpPr/>
              <p:nvPr/>
            </p:nvGrpSpPr>
            <p:grpSpPr>
              <a:xfrm rot="10800000">
                <a:off x="6248014" y="5528165"/>
                <a:ext cx="498038" cy="175229"/>
                <a:chOff x="7296913" y="4114800"/>
                <a:chExt cx="1129395" cy="356839"/>
              </a:xfrm>
            </p:grpSpPr>
            <p:sp>
              <p:nvSpPr>
                <p:cNvPr id="91" name="Flowchart: Merge 90">
                  <a:extLst>
                    <a:ext uri="{FF2B5EF4-FFF2-40B4-BE49-F238E27FC236}">
                      <a16:creationId xmlns:a16="http://schemas.microsoft.com/office/drawing/2014/main" id="{FC0AC580-C273-4476-9FFE-204C2385A653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C3273D93-0D6C-47C8-BF1A-1D074572F79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CAA4B34-1827-4D96-AEE8-3C9EE941FD41}"/>
                    </a:ext>
                  </a:extLst>
                </p:cNvPr>
                <p:cNvCxnSpPr>
                  <a:cxnSpLocks/>
                  <a:endCxn id="91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F0FBA00-2ED6-4BC2-817E-CE7EBA4CB1CD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AC5526-369B-4399-B721-DEA7A9C12FC6}"/>
                </a:ext>
              </a:extLst>
            </p:cNvPr>
            <p:cNvGrpSpPr/>
            <p:nvPr/>
          </p:nvGrpSpPr>
          <p:grpSpPr>
            <a:xfrm rot="5400000">
              <a:off x="7619715" y="2594485"/>
              <a:ext cx="912101" cy="266813"/>
              <a:chOff x="7888406" y="1296537"/>
              <a:chExt cx="1269242" cy="368490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2F18E4A-4125-44E5-9D7E-10F65BCE432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D0BF209-08D4-483F-8618-C3600DBB9F36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85" name="Flowchart: Merge 84">
                  <a:extLst>
                    <a:ext uri="{FF2B5EF4-FFF2-40B4-BE49-F238E27FC236}">
                      <a16:creationId xmlns:a16="http://schemas.microsoft.com/office/drawing/2014/main" id="{2ED65009-FC4A-4345-9F8B-7E9974C8BAFB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E06F8EA-DB09-4E2D-A932-F6F5F30EC684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65641A7-5FCB-4DFB-8C69-D4A5F2E625B1}"/>
                    </a:ext>
                  </a:extLst>
                </p:cNvPr>
                <p:cNvCxnSpPr>
                  <a:endCxn id="85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BDE73D51-F908-417D-ADCF-4DAF3D8A85F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8C25D1-41B0-4F5A-9647-F6AC8D9F5EFD}"/>
                </a:ext>
              </a:extLst>
            </p:cNvPr>
            <p:cNvGrpSpPr/>
            <p:nvPr/>
          </p:nvGrpSpPr>
          <p:grpSpPr>
            <a:xfrm>
              <a:off x="7030866" y="3176391"/>
              <a:ext cx="919021" cy="264804"/>
              <a:chOff x="7888406" y="1296537"/>
              <a:chExt cx="1269242" cy="368490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2A60F96-033A-40C3-ABB3-6B3B15F62031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C69692D-B15E-44E3-8615-9E8248A88F94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79" name="Flowchart: Merge 78">
                  <a:extLst>
                    <a:ext uri="{FF2B5EF4-FFF2-40B4-BE49-F238E27FC236}">
                      <a16:creationId xmlns:a16="http://schemas.microsoft.com/office/drawing/2014/main" id="{0C0B0458-C447-43C7-BD0B-58C8C6DC1229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EC32F949-CF08-483B-9674-5C2F7B7CE4EC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1F1E7A6-FBE4-40ED-8088-BE42B6ACE1BC}"/>
                    </a:ext>
                  </a:extLst>
                </p:cNvPr>
                <p:cNvCxnSpPr>
                  <a:endCxn id="79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2E5B856-E52E-432C-A283-5E77CBCD44DC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6C2928-469A-43DD-AC96-E1C6432EA9D3}"/>
                </a:ext>
              </a:extLst>
            </p:cNvPr>
            <p:cNvGrpSpPr/>
            <p:nvPr/>
          </p:nvGrpSpPr>
          <p:grpSpPr>
            <a:xfrm rot="16200000">
              <a:off x="6501086" y="3764429"/>
              <a:ext cx="912101" cy="266813"/>
              <a:chOff x="7888406" y="1296537"/>
              <a:chExt cx="1269242" cy="36849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88DB7DC-D3E7-4D0D-8811-008A5A7EC68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93410BA3-A5A3-4C5D-8E58-9DC3897D5BA2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73" name="Flowchart: Merge 72">
                  <a:extLst>
                    <a:ext uri="{FF2B5EF4-FFF2-40B4-BE49-F238E27FC236}">
                      <a16:creationId xmlns:a16="http://schemas.microsoft.com/office/drawing/2014/main" id="{FC53A760-2CFD-473E-9C1E-AAB7CA14778C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FA33BBD-99C3-468C-B5CD-6F30143B09B9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F91AB55A-D94C-466A-9A01-0BC04B20C7A2}"/>
                    </a:ext>
                  </a:extLst>
                </p:cNvPr>
                <p:cNvCxnSpPr>
                  <a:endCxn id="73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7FA5357-C6E0-4BC2-B7E3-C3648896ED1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A5FB69-1B1B-41C0-BB38-7D6E6B7BCC52}"/>
                </a:ext>
              </a:extLst>
            </p:cNvPr>
            <p:cNvGrpSpPr/>
            <p:nvPr/>
          </p:nvGrpSpPr>
          <p:grpSpPr>
            <a:xfrm rot="16200000">
              <a:off x="7648971" y="3772922"/>
              <a:ext cx="912101" cy="266813"/>
              <a:chOff x="7888406" y="1296537"/>
              <a:chExt cx="1269242" cy="36849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EF92F48-8E51-4453-8C5D-36FAA2831F6F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76BE72F-62F9-4BA0-ABB6-133AC68EBD01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67" name="Flowchart: Merge 66">
                  <a:extLst>
                    <a:ext uri="{FF2B5EF4-FFF2-40B4-BE49-F238E27FC236}">
                      <a16:creationId xmlns:a16="http://schemas.microsoft.com/office/drawing/2014/main" id="{8B2B1025-E305-4896-8122-3FA64115EAC6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89110A1B-D4A6-4BC3-9210-2AB0D552218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1E24DAE-7326-4CD3-B752-A291320C50D9}"/>
                    </a:ext>
                  </a:extLst>
                </p:cNvPr>
                <p:cNvCxnSpPr>
                  <a:endCxn id="67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91F4FD52-E4C7-4251-AA64-D4C96A144061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A0C792-6750-4CF3-A65C-F4BB7D35491C}"/>
                </a:ext>
              </a:extLst>
            </p:cNvPr>
            <p:cNvSpPr/>
            <p:nvPr/>
          </p:nvSpPr>
          <p:spPr>
            <a:xfrm>
              <a:off x="7441201" y="134665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158727-EDB0-4671-A657-99226FA3214D}"/>
                </a:ext>
              </a:extLst>
            </p:cNvPr>
            <p:cNvSpPr/>
            <p:nvPr/>
          </p:nvSpPr>
          <p:spPr>
            <a:xfrm>
              <a:off x="7904740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1118C1-6AED-4BD3-8989-EE4613D8DABF}"/>
                </a:ext>
              </a:extLst>
            </p:cNvPr>
            <p:cNvSpPr/>
            <p:nvPr/>
          </p:nvSpPr>
          <p:spPr>
            <a:xfrm>
              <a:off x="8374573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6036FF-408C-4E0C-826A-7C5DE8562CF4}"/>
                </a:ext>
              </a:extLst>
            </p:cNvPr>
            <p:cNvSpPr/>
            <p:nvPr/>
          </p:nvSpPr>
          <p:spPr>
            <a:xfrm>
              <a:off x="6519574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4CD90A2-9850-4A74-9AA0-8A4DCA03F580}"/>
                </a:ext>
              </a:extLst>
            </p:cNvPr>
            <p:cNvSpPr/>
            <p:nvPr/>
          </p:nvSpPr>
          <p:spPr>
            <a:xfrm>
              <a:off x="6989407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1FE360-28A0-4742-A827-E412F6B3DB2A}"/>
                </a:ext>
              </a:extLst>
            </p:cNvPr>
            <p:cNvSpPr/>
            <p:nvPr/>
          </p:nvSpPr>
          <p:spPr>
            <a:xfrm>
              <a:off x="7441201" y="49447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ED89E2-AD08-4170-9F3F-FB5B0EFA000F}"/>
                </a:ext>
              </a:extLst>
            </p:cNvPr>
            <p:cNvSpPr/>
            <p:nvPr/>
          </p:nvSpPr>
          <p:spPr>
            <a:xfrm>
              <a:off x="7904740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B4B4DF-B353-4DE0-BB7E-B3DD6EA9F215}"/>
                </a:ext>
              </a:extLst>
            </p:cNvPr>
            <p:cNvSpPr/>
            <p:nvPr/>
          </p:nvSpPr>
          <p:spPr>
            <a:xfrm>
              <a:off x="8352908" y="493700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595EDB1-6990-44A5-B392-8B41436AE226}"/>
                </a:ext>
              </a:extLst>
            </p:cNvPr>
            <p:cNvSpPr/>
            <p:nvPr/>
          </p:nvSpPr>
          <p:spPr>
            <a:xfrm>
              <a:off x="6519574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29CCF03-C0AB-4527-BD2C-04EDB62C6D9D}"/>
                </a:ext>
              </a:extLst>
            </p:cNvPr>
            <p:cNvSpPr/>
            <p:nvPr/>
          </p:nvSpPr>
          <p:spPr>
            <a:xfrm>
              <a:off x="6989407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ED912222-3F1A-4B1F-AFC7-FD2784A55552}"/>
                </a:ext>
              </a:extLst>
            </p:cNvPr>
            <p:cNvCxnSpPr/>
            <p:nvPr/>
          </p:nvCxnSpPr>
          <p:spPr>
            <a:xfrm rot="5400000" flipH="1" flipV="1">
              <a:off x="7779908" y="182798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70BE1E8E-2C63-43D5-8D12-18D943F83007}"/>
                </a:ext>
              </a:extLst>
            </p:cNvPr>
            <p:cNvCxnSpPr>
              <a:endCxn id="14" idx="2"/>
            </p:cNvCxnSpPr>
            <p:nvPr/>
          </p:nvCxnSpPr>
          <p:spPr>
            <a:xfrm rot="5400000" flipH="1" flipV="1">
              <a:off x="7618844" y="164493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0C245C-2654-4BD7-A60F-035304442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116" y="199879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EAC182-694B-4EFC-AFB4-AFE8147D9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5609" y="199796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7DAD944-F2B8-4162-ACF9-5D0DAB661911}"/>
                </a:ext>
              </a:extLst>
            </p:cNvPr>
            <p:cNvCxnSpPr>
              <a:cxnSpLocks/>
            </p:cNvCxnSpPr>
            <p:nvPr/>
          </p:nvCxnSpPr>
          <p:spPr>
            <a:xfrm>
              <a:off x="6902207" y="288069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558D14-45BE-4659-B5E8-57844E1E3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3261" y="309600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32C640-766E-4F00-9B5A-9524CFDFD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523" y="330879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A277AD8-2504-4582-B38E-9431245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7" y="309585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087ABD6-49E8-444B-967D-D8D15BE5CA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238" y="297522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3E81265-E7A5-44C6-9169-54FA39D4C441}"/>
                </a:ext>
              </a:extLst>
            </p:cNvPr>
            <p:cNvCxnSpPr>
              <a:endCxn id="16" idx="2"/>
            </p:cNvCxnSpPr>
            <p:nvPr/>
          </p:nvCxnSpPr>
          <p:spPr>
            <a:xfrm rot="16200000" flipV="1">
              <a:off x="6041186" y="208163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2CA79AC8-A6E6-4F69-9E7F-943F7CE6DEB3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rot="5400000" flipH="1" flipV="1">
              <a:off x="7094768" y="1587338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7052074D-3EED-43C8-8BAC-870D3EDF742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16550" y="1931951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F5276E69-05A4-4555-8095-BD73410CC379}"/>
                </a:ext>
              </a:extLst>
            </p:cNvPr>
            <p:cNvCxnSpPr/>
            <p:nvPr/>
          </p:nvCxnSpPr>
          <p:spPr>
            <a:xfrm rot="5400000">
              <a:off x="7641733" y="447528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97387A9-5D2A-4B66-85AB-968B97BE59B3}"/>
                </a:ext>
              </a:extLst>
            </p:cNvPr>
            <p:cNvSpPr/>
            <p:nvPr/>
          </p:nvSpPr>
          <p:spPr>
            <a:xfrm rot="10800000">
              <a:off x="7100813" y="440269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149C75-33D0-4909-80F6-70A850CE8138}"/>
                </a:ext>
              </a:extLst>
            </p:cNvPr>
            <p:cNvGrpSpPr/>
            <p:nvPr/>
          </p:nvGrpSpPr>
          <p:grpSpPr>
            <a:xfrm>
              <a:off x="7322111" y="4447478"/>
              <a:ext cx="498038" cy="175228"/>
              <a:chOff x="7296912" y="4114800"/>
              <a:chExt cx="1129396" cy="356839"/>
            </a:xfrm>
          </p:grpSpPr>
          <p:sp>
            <p:nvSpPr>
              <p:cNvPr id="61" name="Flowchart: Merge 60">
                <a:extLst>
                  <a:ext uri="{FF2B5EF4-FFF2-40B4-BE49-F238E27FC236}">
                    <a16:creationId xmlns:a16="http://schemas.microsoft.com/office/drawing/2014/main" id="{1AC4BBB8-5FE1-4791-86B8-DC315FB00E7B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8485F73-65A1-4C57-862B-4B35D4E456CE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544F879-730E-4040-A9DE-F836AA110EC7}"/>
                  </a:ext>
                </a:extLst>
              </p:cNvPr>
              <p:cNvCxnSpPr>
                <a:endCxn id="61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B4888DD-0721-4522-84D1-F894668B2D21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2AFB97-BE31-4793-9618-9971DDB39AA1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8" y="331132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126AD5-A910-4244-B816-1C67D51756EF}"/>
                </a:ext>
              </a:extLst>
            </p:cNvPr>
            <p:cNvCxnSpPr>
              <a:cxnSpLocks/>
            </p:cNvCxnSpPr>
            <p:nvPr/>
          </p:nvCxnSpPr>
          <p:spPr>
            <a:xfrm>
              <a:off x="7820149" y="453509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BA75B1A1-7DC2-4887-B46C-C5EA08AFE169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rot="5400000">
              <a:off x="7496261" y="4553641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97E2281A-1971-4CBC-979B-62B4DCD15A3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20558" y="460507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90F09802-7159-4193-B3E4-3B2A11C829B1}"/>
                </a:ext>
              </a:extLst>
            </p:cNvPr>
            <p:cNvCxnSpPr/>
            <p:nvPr/>
          </p:nvCxnSpPr>
          <p:spPr>
            <a:xfrm rot="5400000">
              <a:off x="6377608" y="435747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0A2328-3E9F-4893-8385-5F869731BC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4850" y="365010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4A38D9F-2140-4F3E-911D-1F907CBD712E}"/>
                </a:ext>
              </a:extLst>
            </p:cNvPr>
            <p:cNvGrpSpPr/>
            <p:nvPr/>
          </p:nvGrpSpPr>
          <p:grpSpPr>
            <a:xfrm rot="10800000">
              <a:off x="8261331" y="4540882"/>
              <a:ext cx="193165" cy="194633"/>
              <a:chOff x="10090131" y="4398642"/>
              <a:chExt cx="193165" cy="194633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E4EFDAD-9518-404B-8CFE-5B88CB8DC034}"/>
                  </a:ext>
                </a:extLst>
              </p:cNvPr>
              <p:cNvSpPr/>
              <p:nvPr/>
            </p:nvSpPr>
            <p:spPr>
              <a:xfrm>
                <a:off x="10090131" y="439864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Flowchart: Merge 56">
                <a:extLst>
                  <a:ext uri="{FF2B5EF4-FFF2-40B4-BE49-F238E27FC236}">
                    <a16:creationId xmlns:a16="http://schemas.microsoft.com/office/drawing/2014/main" id="{4F6EF01E-90C5-40AA-A104-1C087931FB9A}"/>
                  </a:ext>
                </a:extLst>
              </p:cNvPr>
              <p:cNvSpPr/>
              <p:nvPr/>
            </p:nvSpPr>
            <p:spPr>
              <a:xfrm rot="10800000">
                <a:off x="10133169" y="446885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2C0C748-8EA7-4422-B098-3049B2004573}"/>
                  </a:ext>
                </a:extLst>
              </p:cNvPr>
              <p:cNvCxnSpPr/>
              <p:nvPr/>
            </p:nvCxnSpPr>
            <p:spPr>
              <a:xfrm rot="5400000">
                <a:off x="10188272" y="440588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CC6F730-3FCC-4228-948C-63CE7B0F66B7}"/>
                  </a:ext>
                </a:extLst>
              </p:cNvPr>
              <p:cNvCxnSpPr>
                <a:cxnSpLocks/>
                <a:endCxn id="57" idx="2"/>
              </p:cNvCxnSpPr>
              <p:nvPr/>
            </p:nvCxnSpPr>
            <p:spPr>
              <a:xfrm flipH="1">
                <a:off x="10188272" y="441292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3806123-D482-4033-A05F-D48F184A3C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8273" y="452306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090B9BC7-E276-4FE1-B025-4CA94CBB01AF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rot="16200000" flipH="1">
              <a:off x="8277880" y="476516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44241D2-B334-4C3E-8D99-89D8D456CF2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70900" y="369611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8BAD6AD-674A-401F-9C15-D9F60347ED72}"/>
                </a:ext>
              </a:extLst>
            </p:cNvPr>
            <p:cNvSpPr/>
            <p:nvPr/>
          </p:nvSpPr>
          <p:spPr>
            <a:xfrm>
              <a:off x="7103670" y="197905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7369F58-EC47-46DC-AFD3-0E7FFCBFABA2}"/>
                </a:ext>
              </a:extLst>
            </p:cNvPr>
            <p:cNvSpPr/>
            <p:nvPr/>
          </p:nvSpPr>
          <p:spPr>
            <a:xfrm>
              <a:off x="7093547" y="306656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04556C5-D528-4983-824B-AACCF4A31C53}"/>
                </a:ext>
              </a:extLst>
            </p:cNvPr>
            <p:cNvSpPr/>
            <p:nvPr/>
          </p:nvSpPr>
          <p:spPr>
            <a:xfrm>
              <a:off x="7819527" y="328359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C186EE0-C7CA-404C-B826-1858B1554452}"/>
                </a:ext>
              </a:extLst>
            </p:cNvPr>
            <p:cNvSpPr/>
            <p:nvPr/>
          </p:nvSpPr>
          <p:spPr>
            <a:xfrm>
              <a:off x="8062731" y="328839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2EBAA34-DDD7-4047-82AD-E5E53B2CA7E3}"/>
                </a:ext>
              </a:extLst>
            </p:cNvPr>
            <p:cNvSpPr/>
            <p:nvPr/>
          </p:nvSpPr>
          <p:spPr>
            <a:xfrm>
              <a:off x="7826753" y="362636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D818D2-ECAE-4189-AB53-53EAC5A6DB6F}"/>
                </a:ext>
              </a:extLst>
            </p:cNvPr>
            <p:cNvSpPr/>
            <p:nvPr/>
          </p:nvSpPr>
          <p:spPr>
            <a:xfrm>
              <a:off x="7845239" y="450684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C62D98-526A-47EF-B127-1A68C34FEEE0}"/>
                </a:ext>
              </a:extLst>
            </p:cNvPr>
            <p:cNvSpPr txBox="1"/>
            <p:nvPr/>
          </p:nvSpPr>
          <p:spPr>
            <a:xfrm>
              <a:off x="8251188" y="485559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9394CD-35D2-414D-AE42-8A20DC5470CC}"/>
                </a:ext>
              </a:extLst>
            </p:cNvPr>
            <p:cNvSpPr txBox="1"/>
            <p:nvPr/>
          </p:nvSpPr>
          <p:spPr>
            <a:xfrm>
              <a:off x="7280551" y="501357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1A57DC-1F1C-4991-A528-3CE42FE690CF}"/>
                </a:ext>
              </a:extLst>
            </p:cNvPr>
            <p:cNvSpPr txBox="1"/>
            <p:nvPr/>
          </p:nvSpPr>
          <p:spPr>
            <a:xfrm>
              <a:off x="7228717" y="103973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686F43D4-85D7-4BA9-8F10-37C3AD518B84}"/>
              </a:ext>
            </a:extLst>
          </p:cNvPr>
          <p:cNvSpPr txBox="1"/>
          <p:nvPr/>
        </p:nvSpPr>
        <p:spPr>
          <a:xfrm>
            <a:off x="1616697" y="5626886"/>
            <a:ext cx="282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endParaRPr lang="en-IN" dirty="0"/>
          </a:p>
          <a:p>
            <a:r>
              <a:rPr lang="en-IN" dirty="0"/>
              <a:t>(Common anode)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17A0A1A-F2CA-42A2-950B-2C1C648207C1}"/>
              </a:ext>
            </a:extLst>
          </p:cNvPr>
          <p:cNvSpPr txBox="1"/>
          <p:nvPr/>
        </p:nvSpPr>
        <p:spPr>
          <a:xfrm>
            <a:off x="221913" y="997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r>
              <a:rPr lang="en-IN" dirty="0"/>
              <a:t> </a:t>
            </a:r>
            <a:r>
              <a:rPr lang="kn-IN" dirty="0"/>
              <a:t>ಪ್ರದರ್ಶಕ </a:t>
            </a:r>
            <a:r>
              <a:rPr lang="en-IN" dirty="0"/>
              <a:t> (Common anode display)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0878846-94C9-416D-BC09-76FDED9F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00" y="2563109"/>
            <a:ext cx="4009406" cy="2107886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416D67D-A9F2-4374-A787-A36B176C813E}"/>
              </a:ext>
            </a:extLst>
          </p:cNvPr>
          <p:cNvGrpSpPr/>
          <p:nvPr/>
        </p:nvGrpSpPr>
        <p:grpSpPr>
          <a:xfrm rot="5170577">
            <a:off x="9643044" y="3340697"/>
            <a:ext cx="2095500" cy="876300"/>
            <a:chOff x="9666978" y="3433688"/>
            <a:chExt cx="2095500" cy="876300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16CA999-B666-4E8E-9DCB-F29E24D0F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363574">
              <a:off x="10276578" y="2824088"/>
              <a:ext cx="876300" cy="2095500"/>
            </a:xfrm>
            <a:prstGeom prst="rect">
              <a:avLst/>
            </a:prstGeom>
          </p:spPr>
        </p:pic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A7C3F0C-A2D0-45FA-A3C2-75706C992E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73202" y="3533077"/>
              <a:ext cx="236295" cy="15624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4A096900-61B1-4EFC-A5A1-DD54BF623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5866" y="3628936"/>
              <a:ext cx="183631" cy="1174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38FAA2D-2CCD-4E13-BB66-4114BF30C334}"/>
              </a:ext>
            </a:extLst>
          </p:cNvPr>
          <p:cNvSpPr txBox="1"/>
          <p:nvPr/>
        </p:nvSpPr>
        <p:spPr>
          <a:xfrm>
            <a:off x="10213398" y="4697066"/>
            <a:ext cx="115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ಋಣ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8831EE2-5471-4E97-B847-41E90A357CE2}"/>
              </a:ext>
            </a:extLst>
          </p:cNvPr>
          <p:cNvSpPr txBox="1"/>
          <p:nvPr/>
        </p:nvSpPr>
        <p:spPr>
          <a:xfrm>
            <a:off x="10205495" y="2543072"/>
            <a:ext cx="1101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ಧನ</a:t>
            </a:r>
            <a:r>
              <a:rPr lang="en-IN" dirty="0"/>
              <a:t> </a:t>
            </a:r>
            <a:r>
              <a:rPr lang="en-IN" dirty="0" err="1"/>
              <a:t>ದ್ವಾರ</a:t>
            </a:r>
            <a:r>
              <a:rPr lang="en-IN" dirty="0"/>
              <a:t> 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55B5779-8D1D-463B-9590-1E958E5D84D4}"/>
              </a:ext>
            </a:extLst>
          </p:cNvPr>
          <p:cNvGrpSpPr/>
          <p:nvPr/>
        </p:nvGrpSpPr>
        <p:grpSpPr>
          <a:xfrm rot="10199825">
            <a:off x="5299709" y="3525538"/>
            <a:ext cx="160997" cy="150457"/>
            <a:chOff x="4296660" y="2184180"/>
            <a:chExt cx="165890" cy="211080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7B86EEF-C8B1-435E-8777-1D91580DBC27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3AE1481-567C-42C9-ADF3-BFFF67796B02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2BAE991-FC2F-475B-8504-C55570104A06}"/>
              </a:ext>
            </a:extLst>
          </p:cNvPr>
          <p:cNvGrpSpPr/>
          <p:nvPr/>
        </p:nvGrpSpPr>
        <p:grpSpPr>
          <a:xfrm rot="10199825">
            <a:off x="5777717" y="3525538"/>
            <a:ext cx="160997" cy="150457"/>
            <a:chOff x="4296660" y="2184180"/>
            <a:chExt cx="165890" cy="211080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511B092-6E33-4F71-A803-AFCB15ECBA7F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6CFCA946-878A-47CA-B237-7D544D9C1115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24A9194-CC6E-4AF9-8ABB-22BE1C6BD36C}"/>
              </a:ext>
            </a:extLst>
          </p:cNvPr>
          <p:cNvGrpSpPr/>
          <p:nvPr/>
        </p:nvGrpSpPr>
        <p:grpSpPr>
          <a:xfrm rot="10199825">
            <a:off x="6223575" y="3521603"/>
            <a:ext cx="160997" cy="150457"/>
            <a:chOff x="4296660" y="2184180"/>
            <a:chExt cx="165890" cy="211080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69BF912A-5F84-42E0-86EC-8540260BEF03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7CE7ECD-3E70-4FB4-BD50-FD223FDC7838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5C29516-0E7C-4B65-B4DC-B2BE216CF5A8}"/>
              </a:ext>
            </a:extLst>
          </p:cNvPr>
          <p:cNvGrpSpPr/>
          <p:nvPr/>
        </p:nvGrpSpPr>
        <p:grpSpPr>
          <a:xfrm rot="10199825">
            <a:off x="6701583" y="3521603"/>
            <a:ext cx="160997" cy="150457"/>
            <a:chOff x="4296660" y="2184180"/>
            <a:chExt cx="165890" cy="211080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44218F3F-AF00-4552-9FAE-2D4D870E3BAB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7949ECC-2BAE-4E66-B69C-1BDDF44F1DF6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10C4CEB-2B30-4B05-9E10-9AC5C9430D68}"/>
              </a:ext>
            </a:extLst>
          </p:cNvPr>
          <p:cNvGrpSpPr/>
          <p:nvPr/>
        </p:nvGrpSpPr>
        <p:grpSpPr>
          <a:xfrm rot="10199825">
            <a:off x="7128482" y="3525538"/>
            <a:ext cx="160997" cy="150457"/>
            <a:chOff x="4296660" y="2184180"/>
            <a:chExt cx="165890" cy="211080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F969D89-591C-4A87-AE44-ABA87C16332B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CC919A-82BD-45D4-9232-E7BA5C220387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6D578D2-169D-4DC0-A285-4ED1D5628857}"/>
              </a:ext>
            </a:extLst>
          </p:cNvPr>
          <p:cNvGrpSpPr/>
          <p:nvPr/>
        </p:nvGrpSpPr>
        <p:grpSpPr>
          <a:xfrm rot="10199825">
            <a:off x="7606490" y="3525538"/>
            <a:ext cx="160997" cy="150457"/>
            <a:chOff x="4296660" y="2184180"/>
            <a:chExt cx="165890" cy="211080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64ABBEB-4532-475B-8351-3907886399EE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6825280-2482-45FD-9028-1A472BD1A1BE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36596ED-B305-4E6A-BBC7-9250D41082A2}"/>
              </a:ext>
            </a:extLst>
          </p:cNvPr>
          <p:cNvGrpSpPr/>
          <p:nvPr/>
        </p:nvGrpSpPr>
        <p:grpSpPr>
          <a:xfrm rot="10199825">
            <a:off x="8052348" y="3521603"/>
            <a:ext cx="160997" cy="150457"/>
            <a:chOff x="4296660" y="2184180"/>
            <a:chExt cx="165890" cy="211080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73686E45-2030-4ABA-A58D-94C865F216FE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0BC4439-E73E-46CF-BCBA-9C4F26332528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0A3D39A-7BDC-4DA9-83AE-B986F333CE05}"/>
              </a:ext>
            </a:extLst>
          </p:cNvPr>
          <p:cNvGrpSpPr/>
          <p:nvPr/>
        </p:nvGrpSpPr>
        <p:grpSpPr>
          <a:xfrm rot="10199825">
            <a:off x="8530356" y="3521603"/>
            <a:ext cx="160997" cy="150457"/>
            <a:chOff x="4296660" y="2184180"/>
            <a:chExt cx="165890" cy="211080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DDBE956-D3B6-4FB2-A29B-91C494D9147E}"/>
                </a:ext>
              </a:extLst>
            </p:cNvPr>
            <p:cNvCxnSpPr/>
            <p:nvPr/>
          </p:nvCxnSpPr>
          <p:spPr>
            <a:xfrm flipH="1" flipV="1">
              <a:off x="4296660" y="218903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2CF22A6-E1C6-4130-ADFC-03E4BDD1700B}"/>
                </a:ext>
              </a:extLst>
            </p:cNvPr>
            <p:cNvCxnSpPr/>
            <p:nvPr/>
          </p:nvCxnSpPr>
          <p:spPr>
            <a:xfrm flipH="1" flipV="1">
              <a:off x="4362189" y="2184180"/>
              <a:ext cx="100361" cy="206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7CFE3EEE-389B-490E-AEA9-7BA09C9E70D7}"/>
              </a:ext>
            </a:extLst>
          </p:cNvPr>
          <p:cNvSpPr txBox="1"/>
          <p:nvPr/>
        </p:nvSpPr>
        <p:spPr>
          <a:xfrm>
            <a:off x="5540665" y="2279564"/>
            <a:ext cx="4109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ಸಾಮಾನ್ಯ </a:t>
            </a:r>
            <a:r>
              <a:rPr lang="en-IN" dirty="0" err="1"/>
              <a:t>ಧನ</a:t>
            </a:r>
            <a:r>
              <a:rPr lang="kn-IN" dirty="0"/>
              <a:t> ದ್ವಾರ</a:t>
            </a:r>
            <a:r>
              <a:rPr lang="en-IN" dirty="0"/>
              <a:t>(Common anode)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5BE5B70-0B17-4C8F-9869-B6D4F3EC29E8}"/>
              </a:ext>
            </a:extLst>
          </p:cNvPr>
          <p:cNvSpPr txBox="1"/>
          <p:nvPr/>
        </p:nvSpPr>
        <p:spPr>
          <a:xfrm>
            <a:off x="5887929" y="19182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ಮುಖ್ಯ ವೋಲ್ಟೇಜ್ ಗೆ</a:t>
            </a:r>
            <a:r>
              <a:rPr lang="en-IN" dirty="0"/>
              <a:t>(</a:t>
            </a:r>
            <a:r>
              <a:rPr lang="en-IN" dirty="0" err="1"/>
              <a:t>Vcc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317759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C20F6-5532-4EF2-B095-7F073159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8353DFD0-5706-4D0C-BF92-AE59179AF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7774" y="2149351"/>
            <a:ext cx="4217433" cy="2989545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BCE6EA6-C038-4DB3-9462-FA8C2EB78B26}"/>
              </a:ext>
            </a:extLst>
          </p:cNvPr>
          <p:cNvGrpSpPr/>
          <p:nvPr/>
        </p:nvGrpSpPr>
        <p:grpSpPr>
          <a:xfrm>
            <a:off x="7820739" y="1468734"/>
            <a:ext cx="2358645" cy="4284106"/>
            <a:chOff x="6307835" y="1039734"/>
            <a:chExt cx="2478407" cy="434317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37C3C59-32FA-44E5-8728-0B71D4963F95}"/>
                </a:ext>
              </a:extLst>
            </p:cNvPr>
            <p:cNvSpPr/>
            <p:nvPr/>
          </p:nvSpPr>
          <p:spPr>
            <a:xfrm>
              <a:off x="6307835" y="1544739"/>
              <a:ext cx="2428240" cy="34000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971CAE0-075A-4777-94F8-5A340242C5F2}"/>
                </a:ext>
              </a:extLst>
            </p:cNvPr>
            <p:cNvGrpSpPr/>
            <p:nvPr/>
          </p:nvGrpSpPr>
          <p:grpSpPr>
            <a:xfrm rot="5400000">
              <a:off x="6439017" y="2502735"/>
              <a:ext cx="912101" cy="266813"/>
              <a:chOff x="7888406" y="1296537"/>
              <a:chExt cx="1269242" cy="368490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14AD3D6B-EF8D-4A94-8D2E-17400CA02F24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0CE098D-1E18-4784-A93D-161EE03D535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202" name="Flowchart: Merge 201">
                  <a:extLst>
                    <a:ext uri="{FF2B5EF4-FFF2-40B4-BE49-F238E27FC236}">
                      <a16:creationId xmlns:a16="http://schemas.microsoft.com/office/drawing/2014/main" id="{28E77A73-918E-497D-A007-A5BFF8A8283B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FA683737-7084-4E7D-9C49-D72DF460309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E4EC6280-7640-4BB6-A2CD-809F043A44CE}"/>
                    </a:ext>
                  </a:extLst>
                </p:cNvPr>
                <p:cNvCxnSpPr>
                  <a:endCxn id="20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CAE26D20-8DF2-426D-BEE6-B44A087EB4FB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F6B860B-D810-496D-917B-FFA62CFC4DC8}"/>
                </a:ext>
              </a:extLst>
            </p:cNvPr>
            <p:cNvGrpSpPr/>
            <p:nvPr/>
          </p:nvGrpSpPr>
          <p:grpSpPr>
            <a:xfrm>
              <a:off x="7053642" y="1860529"/>
              <a:ext cx="919021" cy="264804"/>
              <a:chOff x="6037522" y="5476084"/>
              <a:chExt cx="919021" cy="264804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8F99F7E-15F0-4EA8-91FB-3D15BA6EF758}"/>
                  </a:ext>
                </a:extLst>
              </p:cNvPr>
              <p:cNvSpPr/>
              <p:nvPr/>
            </p:nvSpPr>
            <p:spPr>
              <a:xfrm>
                <a:off x="6037522" y="5476084"/>
                <a:ext cx="919021" cy="26480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64185F7B-2219-4FEC-9B74-C3446164F2F5}"/>
                  </a:ext>
                </a:extLst>
              </p:cNvPr>
              <p:cNvGrpSpPr/>
              <p:nvPr/>
            </p:nvGrpSpPr>
            <p:grpSpPr>
              <a:xfrm rot="10800000">
                <a:off x="6248014" y="5528165"/>
                <a:ext cx="498038" cy="175229"/>
                <a:chOff x="7296913" y="4114800"/>
                <a:chExt cx="1129395" cy="356839"/>
              </a:xfrm>
            </p:grpSpPr>
            <p:sp>
              <p:nvSpPr>
                <p:cNvPr id="196" name="Flowchart: Merge 195">
                  <a:extLst>
                    <a:ext uri="{FF2B5EF4-FFF2-40B4-BE49-F238E27FC236}">
                      <a16:creationId xmlns:a16="http://schemas.microsoft.com/office/drawing/2014/main" id="{48024438-C7D0-4F15-871A-36D57C8F2BA1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ED14CAA0-2E91-4442-A192-6758C8F24C38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5C88EE7-A761-4B5B-A396-46ED9065D023}"/>
                    </a:ext>
                  </a:extLst>
                </p:cNvPr>
                <p:cNvCxnSpPr>
                  <a:cxnSpLocks/>
                  <a:endCxn id="196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CC0114CC-F92E-44D7-99C1-318A6145AC1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939C4BB-7E23-4B05-AAF9-F750535F0895}"/>
                </a:ext>
              </a:extLst>
            </p:cNvPr>
            <p:cNvGrpSpPr/>
            <p:nvPr/>
          </p:nvGrpSpPr>
          <p:grpSpPr>
            <a:xfrm rot="5400000">
              <a:off x="7619715" y="2594485"/>
              <a:ext cx="912101" cy="266813"/>
              <a:chOff x="7888406" y="1296537"/>
              <a:chExt cx="1269242" cy="368490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1D7ACE84-4BF8-47AE-9AF9-7FE6693B357D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CF21A702-823D-460B-9B4A-DF3AC5FE956E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90" name="Flowchart: Merge 189">
                  <a:extLst>
                    <a:ext uri="{FF2B5EF4-FFF2-40B4-BE49-F238E27FC236}">
                      <a16:creationId xmlns:a16="http://schemas.microsoft.com/office/drawing/2014/main" id="{A1D61BB2-F317-467B-9956-D33B21A9B255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41F117C1-8213-41AA-B2F5-218BA0481AB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C703A66B-737F-47FE-948A-2F1EA12E27F3}"/>
                    </a:ext>
                  </a:extLst>
                </p:cNvPr>
                <p:cNvCxnSpPr>
                  <a:endCxn id="190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41BB2B0B-6B51-42A4-80CF-02A74B167985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DF3D956-9EEC-4268-9A42-FFF9D0B9DC7A}"/>
                </a:ext>
              </a:extLst>
            </p:cNvPr>
            <p:cNvGrpSpPr/>
            <p:nvPr/>
          </p:nvGrpSpPr>
          <p:grpSpPr>
            <a:xfrm>
              <a:off x="7030866" y="3176391"/>
              <a:ext cx="919021" cy="264804"/>
              <a:chOff x="7888406" y="1296537"/>
              <a:chExt cx="1269242" cy="36849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71EC12AC-C466-4544-987B-6ED85A1039E7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7AD34D9B-9BDD-4A96-90C1-F517DD3153E5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84" name="Flowchart: Merge 183">
                  <a:extLst>
                    <a:ext uri="{FF2B5EF4-FFF2-40B4-BE49-F238E27FC236}">
                      <a16:creationId xmlns:a16="http://schemas.microsoft.com/office/drawing/2014/main" id="{F0E2476E-F968-41E1-B2F3-BCA69B5983E9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DF068AE1-31E4-4C30-A992-5421DE2FC2D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C36EF49-6EF5-4734-9703-CE7479FB6155}"/>
                    </a:ext>
                  </a:extLst>
                </p:cNvPr>
                <p:cNvCxnSpPr>
                  <a:endCxn id="184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1BC6D613-9D44-4FCA-8F81-23F353374B8F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E322D12-8EFC-426A-98FB-7AEDC42E3AA1}"/>
                </a:ext>
              </a:extLst>
            </p:cNvPr>
            <p:cNvGrpSpPr/>
            <p:nvPr/>
          </p:nvGrpSpPr>
          <p:grpSpPr>
            <a:xfrm rot="16200000">
              <a:off x="6501086" y="3764429"/>
              <a:ext cx="912101" cy="266813"/>
              <a:chOff x="7888406" y="1296537"/>
              <a:chExt cx="1269242" cy="368490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B827B5CC-9940-40E9-BC90-2F8315756AF0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C435A445-D4D0-4539-B948-D8D75645B37C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78" name="Flowchart: Merge 177">
                  <a:extLst>
                    <a:ext uri="{FF2B5EF4-FFF2-40B4-BE49-F238E27FC236}">
                      <a16:creationId xmlns:a16="http://schemas.microsoft.com/office/drawing/2014/main" id="{E9DF1EDD-AD30-40DC-A47D-FA8386A54EFC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E6C44DC2-4475-4B7C-AB70-1DC21FD2DA1E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544DC80F-0945-4967-9D19-29B119B9B684}"/>
                    </a:ext>
                  </a:extLst>
                </p:cNvPr>
                <p:cNvCxnSpPr>
                  <a:endCxn id="178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B86C05B5-2BC5-4753-AB10-F7A73C42BD39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2563236-62BB-4886-BDBC-8884F2D1574D}"/>
                </a:ext>
              </a:extLst>
            </p:cNvPr>
            <p:cNvGrpSpPr/>
            <p:nvPr/>
          </p:nvGrpSpPr>
          <p:grpSpPr>
            <a:xfrm rot="16200000">
              <a:off x="7648971" y="3772922"/>
              <a:ext cx="912101" cy="266813"/>
              <a:chOff x="7888406" y="1296537"/>
              <a:chExt cx="1269242" cy="368490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788ACE0C-D5CE-46DC-A6EB-0752C46521FF}"/>
                  </a:ext>
                </a:extLst>
              </p:cNvPr>
              <p:cNvSpPr/>
              <p:nvPr/>
            </p:nvSpPr>
            <p:spPr>
              <a:xfrm>
                <a:off x="7888406" y="1296537"/>
                <a:ext cx="1269242" cy="36849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D0C13CD-6A31-45EB-A90C-2715AE6F56CA}"/>
                  </a:ext>
                </a:extLst>
              </p:cNvPr>
              <p:cNvGrpSpPr/>
              <p:nvPr/>
            </p:nvGrpSpPr>
            <p:grpSpPr>
              <a:xfrm>
                <a:off x="8179111" y="1358862"/>
                <a:ext cx="687831" cy="243840"/>
                <a:chOff x="7296912" y="4114800"/>
                <a:chExt cx="1129396" cy="356839"/>
              </a:xfrm>
            </p:grpSpPr>
            <p:sp>
              <p:nvSpPr>
                <p:cNvPr id="172" name="Flowchart: Merge 171">
                  <a:extLst>
                    <a:ext uri="{FF2B5EF4-FFF2-40B4-BE49-F238E27FC236}">
                      <a16:creationId xmlns:a16="http://schemas.microsoft.com/office/drawing/2014/main" id="{40C73D53-D356-4CF1-B43B-7866509AA2A5}"/>
                    </a:ext>
                  </a:extLst>
                </p:cNvPr>
                <p:cNvSpPr/>
                <p:nvPr/>
              </p:nvSpPr>
              <p:spPr>
                <a:xfrm rot="5400000">
                  <a:off x="7705493" y="4181707"/>
                  <a:ext cx="312234" cy="223024"/>
                </a:xfrm>
                <a:prstGeom prst="flowChartMerg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F6594786-4E4D-4080-870A-B680FC830E55}"/>
                    </a:ext>
                  </a:extLst>
                </p:cNvPr>
                <p:cNvCxnSpPr/>
                <p:nvPr/>
              </p:nvCxnSpPr>
              <p:spPr>
                <a:xfrm>
                  <a:off x="7750098" y="4114800"/>
                  <a:ext cx="0" cy="356839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DCF1D6DA-8EC1-4A78-9A6D-B3FB79AB7680}"/>
                    </a:ext>
                  </a:extLst>
                </p:cNvPr>
                <p:cNvCxnSpPr>
                  <a:endCxn id="172" idx="2"/>
                </p:cNvCxnSpPr>
                <p:nvPr/>
              </p:nvCxnSpPr>
              <p:spPr>
                <a:xfrm>
                  <a:off x="729691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FE2A2CB7-2117-4F4B-94A7-768ACEB089C7}"/>
                    </a:ext>
                  </a:extLst>
                </p:cNvPr>
                <p:cNvCxnSpPr/>
                <p:nvPr/>
              </p:nvCxnSpPr>
              <p:spPr>
                <a:xfrm>
                  <a:off x="7973122" y="4293219"/>
                  <a:ext cx="453186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6716B5A-2800-4B52-B8F4-30867EB981A2}"/>
                </a:ext>
              </a:extLst>
            </p:cNvPr>
            <p:cNvSpPr/>
            <p:nvPr/>
          </p:nvSpPr>
          <p:spPr>
            <a:xfrm>
              <a:off x="7441201" y="134665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00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24BBBD-2032-4CF4-9F84-08F811BFC4C0}"/>
                </a:ext>
              </a:extLst>
            </p:cNvPr>
            <p:cNvSpPr/>
            <p:nvPr/>
          </p:nvSpPr>
          <p:spPr>
            <a:xfrm>
              <a:off x="7904740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a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8B0765F-4224-46F6-AF55-5A0287FCC759}"/>
                </a:ext>
              </a:extLst>
            </p:cNvPr>
            <p:cNvSpPr/>
            <p:nvPr/>
          </p:nvSpPr>
          <p:spPr>
            <a:xfrm>
              <a:off x="8374573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b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66A3C89-0851-41A6-AE4D-B33333966F81}"/>
                </a:ext>
              </a:extLst>
            </p:cNvPr>
            <p:cNvSpPr/>
            <p:nvPr/>
          </p:nvSpPr>
          <p:spPr>
            <a:xfrm>
              <a:off x="6519574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g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A443765-0B45-4726-A6BB-D73A13D4FC37}"/>
                </a:ext>
              </a:extLst>
            </p:cNvPr>
            <p:cNvSpPr/>
            <p:nvPr/>
          </p:nvSpPr>
          <p:spPr>
            <a:xfrm>
              <a:off x="6989407" y="133891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f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70F39AD-7FB1-4394-B00C-7823FA49D7DD}"/>
                </a:ext>
              </a:extLst>
            </p:cNvPr>
            <p:cNvSpPr/>
            <p:nvPr/>
          </p:nvSpPr>
          <p:spPr>
            <a:xfrm>
              <a:off x="7441201" y="4944744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95E45FF-3083-4AED-BB0E-39BDD3C8A575}"/>
                </a:ext>
              </a:extLst>
            </p:cNvPr>
            <p:cNvSpPr/>
            <p:nvPr/>
          </p:nvSpPr>
          <p:spPr>
            <a:xfrm>
              <a:off x="7904740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c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891687C-641D-4002-9898-8EC1020E777B}"/>
                </a:ext>
              </a:extLst>
            </p:cNvPr>
            <p:cNvSpPr/>
            <p:nvPr/>
          </p:nvSpPr>
          <p:spPr>
            <a:xfrm>
              <a:off x="8352908" y="4937003"/>
              <a:ext cx="193623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FF044CA-63FB-4F56-B3B3-BE96AF3FB62D}"/>
                </a:ext>
              </a:extLst>
            </p:cNvPr>
            <p:cNvSpPr/>
            <p:nvPr/>
          </p:nvSpPr>
          <p:spPr>
            <a:xfrm>
              <a:off x="6519574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e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2A25083-6DEE-4AF3-B2E0-DE6F81582624}"/>
                </a:ext>
              </a:extLst>
            </p:cNvPr>
            <p:cNvSpPr/>
            <p:nvPr/>
          </p:nvSpPr>
          <p:spPr>
            <a:xfrm>
              <a:off x="6989407" y="4937003"/>
              <a:ext cx="142240" cy="18547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d</a:t>
              </a:r>
            </a:p>
          </p:txBody>
        </p:sp>
        <p:cxnSp>
          <p:nvCxnSpPr>
            <p:cNvPr id="128" name="Connector: Elbow 127">
              <a:extLst>
                <a:ext uri="{FF2B5EF4-FFF2-40B4-BE49-F238E27FC236}">
                  <a16:creationId xmlns:a16="http://schemas.microsoft.com/office/drawing/2014/main" id="{C39F8FF5-A63D-4671-8D62-33814CA6578C}"/>
                </a:ext>
              </a:extLst>
            </p:cNvPr>
            <p:cNvCxnSpPr/>
            <p:nvPr/>
          </p:nvCxnSpPr>
          <p:spPr>
            <a:xfrm rot="5400000" flipH="1" flipV="1">
              <a:off x="7779908" y="1827987"/>
              <a:ext cx="953446" cy="361729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128">
              <a:extLst>
                <a:ext uri="{FF2B5EF4-FFF2-40B4-BE49-F238E27FC236}">
                  <a16:creationId xmlns:a16="http://schemas.microsoft.com/office/drawing/2014/main" id="{EC70BB81-F9D9-48E5-892E-114515AE5DCC}"/>
                </a:ext>
              </a:extLst>
            </p:cNvPr>
            <p:cNvCxnSpPr>
              <a:endCxn id="119" idx="2"/>
            </p:cNvCxnSpPr>
            <p:nvPr/>
          </p:nvCxnSpPr>
          <p:spPr>
            <a:xfrm rot="5400000" flipH="1" flipV="1">
              <a:off x="7618844" y="1644938"/>
              <a:ext cx="477566" cy="236465"/>
            </a:xfrm>
            <a:prstGeom prst="bentConnector3">
              <a:avLst>
                <a:gd name="adj1" fmla="val -1059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D44D9F3-1D11-447A-9224-1E99E24FD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116" y="1998796"/>
              <a:ext cx="135226" cy="1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FD5F3AD-AB74-49B1-A4AC-30BEC3FAF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5609" y="1997965"/>
              <a:ext cx="3049" cy="10978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C271854-E186-4B34-AA95-033BE2160BB0}"/>
                </a:ext>
              </a:extLst>
            </p:cNvPr>
            <p:cNvCxnSpPr>
              <a:cxnSpLocks/>
            </p:cNvCxnSpPr>
            <p:nvPr/>
          </p:nvCxnSpPr>
          <p:spPr>
            <a:xfrm>
              <a:off x="6902207" y="2880692"/>
              <a:ext cx="0" cy="2217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59FE558-4E59-4525-979C-C12C86DB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03261" y="3096006"/>
              <a:ext cx="95436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07B9497-DBD7-4B55-BAF1-BADB31913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2523" y="3308793"/>
              <a:ext cx="2051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7AF8040-6B59-48C0-99C0-73C204C8295C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7" y="3095850"/>
              <a:ext cx="0" cy="212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F895003-EDAF-4C0D-BD91-55E36FD59B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8238" y="2975229"/>
              <a:ext cx="20686" cy="7137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14DBB0F6-432C-4942-B0EC-9876951FFFF4}"/>
                </a:ext>
              </a:extLst>
            </p:cNvPr>
            <p:cNvCxnSpPr>
              <a:endCxn id="121" idx="2"/>
            </p:cNvCxnSpPr>
            <p:nvPr/>
          </p:nvCxnSpPr>
          <p:spPr>
            <a:xfrm rot="16200000" flipV="1">
              <a:off x="6041186" y="2081637"/>
              <a:ext cx="1776665" cy="677648"/>
            </a:xfrm>
            <a:prstGeom prst="bentConnector3">
              <a:avLst>
                <a:gd name="adj1" fmla="val 24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137">
              <a:extLst>
                <a:ext uri="{FF2B5EF4-FFF2-40B4-BE49-F238E27FC236}">
                  <a16:creationId xmlns:a16="http://schemas.microsoft.com/office/drawing/2014/main" id="{F32245E1-C4BF-4E6B-BFF1-929FC49A1D98}"/>
                </a:ext>
              </a:extLst>
            </p:cNvPr>
            <p:cNvCxnSpPr>
              <a:cxnSpLocks/>
              <a:endCxn id="111" idx="0"/>
            </p:cNvCxnSpPr>
            <p:nvPr/>
          </p:nvCxnSpPr>
          <p:spPr>
            <a:xfrm rot="5400000" flipH="1" flipV="1">
              <a:off x="7094768" y="1587338"/>
              <a:ext cx="469786" cy="384588"/>
            </a:xfrm>
            <a:prstGeom prst="bentConnector3">
              <a:avLst>
                <a:gd name="adj1" fmla="val 5620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E292A43B-B914-4A7C-A5C6-B3E7E15E715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16550" y="1931951"/>
              <a:ext cx="921217" cy="167957"/>
            </a:xfrm>
            <a:prstGeom prst="bentConnector3">
              <a:avLst>
                <a:gd name="adj1" fmla="val 7419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or: Elbow 139">
              <a:extLst>
                <a:ext uri="{FF2B5EF4-FFF2-40B4-BE49-F238E27FC236}">
                  <a16:creationId xmlns:a16="http://schemas.microsoft.com/office/drawing/2014/main" id="{6C3A1CE4-457C-4311-81E2-9C21B8F3631A}"/>
                </a:ext>
              </a:extLst>
            </p:cNvPr>
            <p:cNvCxnSpPr/>
            <p:nvPr/>
          </p:nvCxnSpPr>
          <p:spPr>
            <a:xfrm rot="5400000">
              <a:off x="7641733" y="4475285"/>
              <a:ext cx="787744" cy="125952"/>
            </a:xfrm>
            <a:prstGeom prst="bentConnector3">
              <a:avLst>
                <a:gd name="adj1" fmla="val 7966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018D5C6-A7AB-4331-835A-6292812DAFCC}"/>
                </a:ext>
              </a:extLst>
            </p:cNvPr>
            <p:cNvSpPr/>
            <p:nvPr/>
          </p:nvSpPr>
          <p:spPr>
            <a:xfrm rot="10800000">
              <a:off x="7100813" y="4402690"/>
              <a:ext cx="919021" cy="26480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D24D0E18-CC81-4465-8DF4-6AA92D0E1AFB}"/>
                </a:ext>
              </a:extLst>
            </p:cNvPr>
            <p:cNvGrpSpPr/>
            <p:nvPr/>
          </p:nvGrpSpPr>
          <p:grpSpPr>
            <a:xfrm>
              <a:off x="7322111" y="4447478"/>
              <a:ext cx="498038" cy="175228"/>
              <a:chOff x="7296912" y="4114800"/>
              <a:chExt cx="1129396" cy="356839"/>
            </a:xfrm>
          </p:grpSpPr>
          <p:sp>
            <p:nvSpPr>
              <p:cNvPr id="166" name="Flowchart: Merge 165">
                <a:extLst>
                  <a:ext uri="{FF2B5EF4-FFF2-40B4-BE49-F238E27FC236}">
                    <a16:creationId xmlns:a16="http://schemas.microsoft.com/office/drawing/2014/main" id="{B54E143D-74E9-43E0-9263-825EB077BF9C}"/>
                  </a:ext>
                </a:extLst>
              </p:cNvPr>
              <p:cNvSpPr/>
              <p:nvPr/>
            </p:nvSpPr>
            <p:spPr>
              <a:xfrm rot="5400000">
                <a:off x="7705493" y="4181707"/>
                <a:ext cx="312234" cy="22302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832BC15-0F00-48E7-A4C5-437000EAF28C}"/>
                  </a:ext>
                </a:extLst>
              </p:cNvPr>
              <p:cNvCxnSpPr/>
              <p:nvPr/>
            </p:nvCxnSpPr>
            <p:spPr>
              <a:xfrm>
                <a:off x="7750098" y="4114800"/>
                <a:ext cx="0" cy="356839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B7BD764-298F-48AA-98CE-218CFB0B23F6}"/>
                  </a:ext>
                </a:extLst>
              </p:cNvPr>
              <p:cNvCxnSpPr>
                <a:endCxn id="166" idx="2"/>
              </p:cNvCxnSpPr>
              <p:nvPr/>
            </p:nvCxnSpPr>
            <p:spPr>
              <a:xfrm>
                <a:off x="729691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42846EF-BA20-4BA1-9DA5-465F06C69EFF}"/>
                  </a:ext>
                </a:extLst>
              </p:cNvPr>
              <p:cNvCxnSpPr/>
              <p:nvPr/>
            </p:nvCxnSpPr>
            <p:spPr>
              <a:xfrm>
                <a:off x="7973122" y="4293219"/>
                <a:ext cx="453186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5FC1DB1-FE0E-49D9-9482-3455CF91073D}"/>
                </a:ext>
              </a:extLst>
            </p:cNvPr>
            <p:cNvCxnSpPr>
              <a:cxnSpLocks/>
            </p:cNvCxnSpPr>
            <p:nvPr/>
          </p:nvCxnSpPr>
          <p:spPr>
            <a:xfrm>
              <a:off x="7857628" y="3311321"/>
              <a:ext cx="22741" cy="1223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1DAE59-58CD-4505-BBA6-C9EA979BF5D7}"/>
                </a:ext>
              </a:extLst>
            </p:cNvPr>
            <p:cNvCxnSpPr>
              <a:cxnSpLocks/>
            </p:cNvCxnSpPr>
            <p:nvPr/>
          </p:nvCxnSpPr>
          <p:spPr>
            <a:xfrm>
              <a:off x="7820149" y="4535092"/>
              <a:ext cx="602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or: Elbow 144">
              <a:extLst>
                <a:ext uri="{FF2B5EF4-FFF2-40B4-BE49-F238E27FC236}">
                  <a16:creationId xmlns:a16="http://schemas.microsoft.com/office/drawing/2014/main" id="{B59DE456-A0EC-46A9-A8EA-4D8C02B94FE5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rot="5400000">
              <a:off x="7496261" y="4553641"/>
              <a:ext cx="416798" cy="365409"/>
            </a:xfrm>
            <a:prstGeom prst="bentConnector3">
              <a:avLst>
                <a:gd name="adj1" fmla="val 4759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351582A7-8EAD-4B34-88EE-46251E7F76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20558" y="4605076"/>
              <a:ext cx="390706" cy="25073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Elbow 146">
              <a:extLst>
                <a:ext uri="{FF2B5EF4-FFF2-40B4-BE49-F238E27FC236}">
                  <a16:creationId xmlns:a16="http://schemas.microsoft.com/office/drawing/2014/main" id="{0EA504A4-F8F8-4401-BD1C-FA35412475CE}"/>
                </a:ext>
              </a:extLst>
            </p:cNvPr>
            <p:cNvCxnSpPr/>
            <p:nvPr/>
          </p:nvCxnSpPr>
          <p:spPr>
            <a:xfrm rot="5400000">
              <a:off x="6377608" y="4357475"/>
              <a:ext cx="792614" cy="366442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EEFF5BC-EF41-4775-99DC-80D1D87461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44850" y="3650101"/>
              <a:ext cx="924148" cy="7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5CD9C66-184D-43E5-8721-4BCB7F1C4C46}"/>
                </a:ext>
              </a:extLst>
            </p:cNvPr>
            <p:cNvGrpSpPr/>
            <p:nvPr/>
          </p:nvGrpSpPr>
          <p:grpSpPr>
            <a:xfrm rot="10800000">
              <a:off x="8261331" y="4540882"/>
              <a:ext cx="193165" cy="194633"/>
              <a:chOff x="10090131" y="4398642"/>
              <a:chExt cx="193165" cy="194633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097A145-91E0-41F6-A325-ACD4654AB707}"/>
                  </a:ext>
                </a:extLst>
              </p:cNvPr>
              <p:cNvSpPr/>
              <p:nvPr/>
            </p:nvSpPr>
            <p:spPr>
              <a:xfrm>
                <a:off x="10090131" y="4398642"/>
                <a:ext cx="193165" cy="19463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2" name="Flowchart: Merge 161">
                <a:extLst>
                  <a:ext uri="{FF2B5EF4-FFF2-40B4-BE49-F238E27FC236}">
                    <a16:creationId xmlns:a16="http://schemas.microsoft.com/office/drawing/2014/main" id="{B02557AB-B0D1-4642-9244-FB74602D840F}"/>
                  </a:ext>
                </a:extLst>
              </p:cNvPr>
              <p:cNvSpPr/>
              <p:nvPr/>
            </p:nvSpPr>
            <p:spPr>
              <a:xfrm rot="10800000">
                <a:off x="10133169" y="4468857"/>
                <a:ext cx="110207" cy="54204"/>
              </a:xfrm>
              <a:prstGeom prst="flowChartMerg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6EC7DFF-DF81-4122-B976-97C865FC9538}"/>
                  </a:ext>
                </a:extLst>
              </p:cNvPr>
              <p:cNvCxnSpPr/>
              <p:nvPr/>
            </p:nvCxnSpPr>
            <p:spPr>
              <a:xfrm rot="5400000">
                <a:off x="10188272" y="4405882"/>
                <a:ext cx="0" cy="12595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A4C023FD-B824-4DA5-8134-EF343B78F644}"/>
                  </a:ext>
                </a:extLst>
              </p:cNvPr>
              <p:cNvCxnSpPr>
                <a:cxnSpLocks/>
                <a:endCxn id="162" idx="2"/>
              </p:cNvCxnSpPr>
              <p:nvPr/>
            </p:nvCxnSpPr>
            <p:spPr>
              <a:xfrm flipH="1">
                <a:off x="10188272" y="4412920"/>
                <a:ext cx="1" cy="55937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3C14D97-734F-41DA-B017-0CF73C79C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8273" y="4523061"/>
                <a:ext cx="0" cy="39661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1F4F5315-0E15-4A50-893C-02A1A4338175}"/>
                </a:ext>
              </a:extLst>
            </p:cNvPr>
            <p:cNvCxnSpPr>
              <a:cxnSpLocks/>
              <a:endCxn id="125" idx="0"/>
            </p:cNvCxnSpPr>
            <p:nvPr/>
          </p:nvCxnSpPr>
          <p:spPr>
            <a:xfrm rot="16200000" flipH="1">
              <a:off x="8277880" y="4765163"/>
              <a:ext cx="251872" cy="91808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or: Elbow 150">
              <a:extLst>
                <a:ext uri="{FF2B5EF4-FFF2-40B4-BE49-F238E27FC236}">
                  <a16:creationId xmlns:a16="http://schemas.microsoft.com/office/drawing/2014/main" id="{99A76768-29D8-490A-85D7-80B6039F82F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70900" y="3696115"/>
              <a:ext cx="1269412" cy="504614"/>
            </a:xfrm>
            <a:prstGeom prst="bentConnector3">
              <a:avLst>
                <a:gd name="adj1" fmla="val -4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7479569-0354-4063-B867-C4535DB2A33A}"/>
                </a:ext>
              </a:extLst>
            </p:cNvPr>
            <p:cNvSpPr/>
            <p:nvPr/>
          </p:nvSpPr>
          <p:spPr>
            <a:xfrm>
              <a:off x="7103670" y="197905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EBB4C1B-60DD-45BF-B849-EA9B1EF2E040}"/>
                </a:ext>
              </a:extLst>
            </p:cNvPr>
            <p:cNvSpPr/>
            <p:nvPr/>
          </p:nvSpPr>
          <p:spPr>
            <a:xfrm>
              <a:off x="7093547" y="306656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B897175-631D-4D6A-B4B9-267A90BEC10F}"/>
                </a:ext>
              </a:extLst>
            </p:cNvPr>
            <p:cNvSpPr/>
            <p:nvPr/>
          </p:nvSpPr>
          <p:spPr>
            <a:xfrm>
              <a:off x="7819527" y="3283591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537D910-E6F5-4306-A8BA-60043233FA9A}"/>
                </a:ext>
              </a:extLst>
            </p:cNvPr>
            <p:cNvSpPr/>
            <p:nvPr/>
          </p:nvSpPr>
          <p:spPr>
            <a:xfrm>
              <a:off x="8062731" y="3288395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55CFBC6-7149-49A7-8D34-8B2533AF9F0D}"/>
                </a:ext>
              </a:extLst>
            </p:cNvPr>
            <p:cNvSpPr/>
            <p:nvPr/>
          </p:nvSpPr>
          <p:spPr>
            <a:xfrm>
              <a:off x="7826753" y="3626362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25A13EA-6ABB-45FA-93BC-04C962520C30}"/>
                </a:ext>
              </a:extLst>
            </p:cNvPr>
            <p:cNvSpPr/>
            <p:nvPr/>
          </p:nvSpPr>
          <p:spPr>
            <a:xfrm>
              <a:off x="7845239" y="4506847"/>
              <a:ext cx="7620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01B1D8C-A209-431F-AB6F-AA91367F0FF3}"/>
                </a:ext>
              </a:extLst>
            </p:cNvPr>
            <p:cNvSpPr txBox="1"/>
            <p:nvPr/>
          </p:nvSpPr>
          <p:spPr>
            <a:xfrm>
              <a:off x="8251188" y="4855593"/>
              <a:ext cx="5350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 err="1">
                  <a:solidFill>
                    <a:schemeClr val="bg1"/>
                  </a:solidFill>
                </a:rPr>
                <a:t>dp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0EE6791-18D8-4765-89EC-A93C504EFDD2}"/>
                </a:ext>
              </a:extLst>
            </p:cNvPr>
            <p:cNvSpPr txBox="1"/>
            <p:nvPr/>
          </p:nvSpPr>
          <p:spPr>
            <a:xfrm>
              <a:off x="7280551" y="5013575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3F3D2C7-D0A4-44DB-8781-879BD0B9841C}"/>
                </a:ext>
              </a:extLst>
            </p:cNvPr>
            <p:cNvSpPr txBox="1"/>
            <p:nvPr/>
          </p:nvSpPr>
          <p:spPr>
            <a:xfrm>
              <a:off x="7228717" y="1039734"/>
              <a:ext cx="6367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Vcc</a:t>
              </a:r>
              <a:endParaRPr lang="en-IN" dirty="0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9A723F83-025B-4FB1-9711-7BE5D4BB99A2}"/>
              </a:ext>
            </a:extLst>
          </p:cNvPr>
          <p:cNvSpPr txBox="1"/>
          <p:nvPr/>
        </p:nvSpPr>
        <p:spPr>
          <a:xfrm>
            <a:off x="10153906" y="3358909"/>
            <a:ext cx="282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en-IN" dirty="0" err="1"/>
              <a:t>ಧನ</a:t>
            </a:r>
            <a:endParaRPr lang="en-IN" dirty="0"/>
          </a:p>
          <a:p>
            <a:r>
              <a:rPr lang="en-IN" dirty="0"/>
              <a:t>(Common anode)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9D25A7-539D-477C-B348-62A639CB8E01}"/>
                  </a:ext>
                </a:extLst>
              </p14:cNvPr>
              <p14:cNvContentPartPr/>
              <p14:nvPr/>
            </p14:nvContentPartPr>
            <p14:xfrm>
              <a:off x="8947080" y="952560"/>
              <a:ext cx="1359360" cy="1321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9D25A7-539D-477C-B348-62A639CB8E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7720" y="943200"/>
                <a:ext cx="1378080" cy="13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4888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809B-86FC-4CD7-8F15-BCC5DD5E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-</a:t>
            </a:r>
            <a:r>
              <a:rPr lang="en-US" dirty="0"/>
              <a:t>4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03E3-627E-4D11-AD91-F3792A7BB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1609408"/>
            <a:ext cx="10515600" cy="1819592"/>
          </a:xfrm>
        </p:spPr>
        <p:txBody>
          <a:bodyPr/>
          <a:lstStyle/>
          <a:p>
            <a:endParaRPr lang="kn-IN" dirty="0"/>
          </a:p>
          <a:p>
            <a:pPr marL="0" indent="0">
              <a:buNone/>
            </a:pPr>
            <a:r>
              <a:rPr lang="en-US" dirty="0"/>
              <a:t>1</a:t>
            </a:r>
            <a:r>
              <a:rPr lang="kn-IN" dirty="0"/>
              <a:t> ಅಂಕೆಯ , </a:t>
            </a:r>
            <a:r>
              <a:rPr lang="en-US" dirty="0"/>
              <a:t>7</a:t>
            </a:r>
            <a:r>
              <a:rPr lang="kn-IN" dirty="0"/>
              <a:t> ವಿಭಾಗದ ಪ್ರದರ್ಶಕವನ್ನು ಉಪಯೋಗಿಸಿ </a:t>
            </a:r>
            <a:r>
              <a:rPr lang="en-US" dirty="0"/>
              <a:t>0</a:t>
            </a:r>
            <a:r>
              <a:rPr lang="kn-IN" dirty="0"/>
              <a:t> ಯಿಂದ </a:t>
            </a:r>
            <a:r>
              <a:rPr lang="en-US" dirty="0"/>
              <a:t>9</a:t>
            </a:r>
          </a:p>
          <a:p>
            <a:pPr marL="0" indent="0">
              <a:buNone/>
            </a:pPr>
            <a:r>
              <a:rPr lang="kn-IN" dirty="0"/>
              <a:t> ರ ವರೆಗಿನ ಅಂಕೆಗಳನ್ನು ಪ್ರದರ್ಶಿಸಿ .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F1A9B-A0E6-4FCC-8BD3-D98A6632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011856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AF9F7-1E1C-4DE6-87CC-1A144FA1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FDC36A-C34F-4FCB-B3B5-E5ADE6888282}"/>
                  </a:ext>
                </a:extLst>
              </p14:cNvPr>
              <p14:cNvContentPartPr/>
              <p14:nvPr/>
            </p14:nvContentPartPr>
            <p14:xfrm>
              <a:off x="7182000" y="1778040"/>
              <a:ext cx="1365480" cy="4972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FDC36A-C34F-4FCB-B3B5-E5ADE68882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2640" y="1768680"/>
                <a:ext cx="1384200" cy="4991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96E071-7BFB-4117-A3F9-90E8BED9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17966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55298-3540-47E1-99D4-7F74870B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C1D20-0827-4666-97F5-D1365E909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68" y="402838"/>
            <a:ext cx="8113326" cy="57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9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>
            <a:extLst>
              <a:ext uri="{FF2B5EF4-FFF2-40B4-BE49-F238E27FC236}">
                <a16:creationId xmlns:a16="http://schemas.microsoft.com/office/drawing/2014/main" id="{66900489-48E8-476A-9121-369B1850C771}"/>
              </a:ext>
            </a:extLst>
          </p:cNvPr>
          <p:cNvSpPr txBox="1"/>
          <p:nvPr/>
        </p:nvSpPr>
        <p:spPr>
          <a:xfrm>
            <a:off x="280687" y="2575895"/>
            <a:ext cx="2937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ಸಂಖ್ಯೆಗಳ</a:t>
            </a:r>
            <a:r>
              <a:rPr lang="en-IN" sz="2800" dirty="0"/>
              <a:t> </a:t>
            </a:r>
            <a:r>
              <a:rPr lang="en-IN" sz="2800" dirty="0" err="1"/>
              <a:t>ಪ್ರದರ್ಶನ</a:t>
            </a:r>
            <a:r>
              <a:rPr lang="en-IN" sz="2800" dirty="0"/>
              <a:t> 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BEF8CDAA-8427-4871-BD84-80D45EB6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21" y="185848"/>
            <a:ext cx="7142174" cy="64863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F820D5-CE71-4AB9-8ECE-CA1980DD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2149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CEBDC-1363-4F5F-A83A-29596855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4C0E55-FAAC-44DA-8BDA-FE8FC7CF7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19555"/>
              </p:ext>
            </p:extLst>
          </p:nvPr>
        </p:nvGraphicFramePr>
        <p:xfrm>
          <a:off x="553349" y="548639"/>
          <a:ext cx="5683898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018">
                  <a:extLst>
                    <a:ext uri="{9D8B030D-6E8A-4147-A177-3AD203B41FA5}">
                      <a16:colId xmlns:a16="http://schemas.microsoft.com/office/drawing/2014/main" val="1281914519"/>
                    </a:ext>
                  </a:extLst>
                </a:gridCol>
                <a:gridCol w="433419">
                  <a:extLst>
                    <a:ext uri="{9D8B030D-6E8A-4147-A177-3AD203B41FA5}">
                      <a16:colId xmlns:a16="http://schemas.microsoft.com/office/drawing/2014/main" val="552547739"/>
                    </a:ext>
                  </a:extLst>
                </a:gridCol>
                <a:gridCol w="418596">
                  <a:extLst>
                    <a:ext uri="{9D8B030D-6E8A-4147-A177-3AD203B41FA5}">
                      <a16:colId xmlns:a16="http://schemas.microsoft.com/office/drawing/2014/main" val="2001954281"/>
                    </a:ext>
                  </a:extLst>
                </a:gridCol>
                <a:gridCol w="403777">
                  <a:extLst>
                    <a:ext uri="{9D8B030D-6E8A-4147-A177-3AD203B41FA5}">
                      <a16:colId xmlns:a16="http://schemas.microsoft.com/office/drawing/2014/main" val="70315537"/>
                    </a:ext>
                  </a:extLst>
                </a:gridCol>
                <a:gridCol w="388955">
                  <a:extLst>
                    <a:ext uri="{9D8B030D-6E8A-4147-A177-3AD203B41FA5}">
                      <a16:colId xmlns:a16="http://schemas.microsoft.com/office/drawing/2014/main" val="3109416612"/>
                    </a:ext>
                  </a:extLst>
                </a:gridCol>
                <a:gridCol w="374133">
                  <a:extLst>
                    <a:ext uri="{9D8B030D-6E8A-4147-A177-3AD203B41FA5}">
                      <a16:colId xmlns:a16="http://schemas.microsoft.com/office/drawing/2014/main" val="2439925084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164037675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360674892"/>
                    </a:ext>
                  </a:extLst>
                </a:gridCol>
                <a:gridCol w="528657">
                  <a:extLst>
                    <a:ext uri="{9D8B030D-6E8A-4147-A177-3AD203B41FA5}">
                      <a16:colId xmlns:a16="http://schemas.microsoft.com/office/drawing/2014/main" val="108186567"/>
                    </a:ext>
                  </a:extLst>
                </a:gridCol>
                <a:gridCol w="1473199">
                  <a:extLst>
                    <a:ext uri="{9D8B030D-6E8A-4147-A177-3AD203B41FA5}">
                      <a16:colId xmlns:a16="http://schemas.microsoft.com/office/drawing/2014/main" val="2707692037"/>
                    </a:ext>
                  </a:extLst>
                </a:gridCol>
              </a:tblGrid>
              <a:tr h="571221">
                <a:tc>
                  <a:txBody>
                    <a:bodyPr/>
                    <a:lstStyle/>
                    <a:p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ಹೆಕ್ಸ್ ಸಂಖ್ಯೆ (ಕೋಡ್)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925359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56696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505692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812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4908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950486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8874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738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04357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66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2353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0039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36086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25996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19437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F6C452A-AD01-4773-93DB-F14723D7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24" y="932337"/>
            <a:ext cx="5498230" cy="49933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D2745E-D8FD-46BD-8ACB-B3219A042EF1}"/>
              </a:ext>
            </a:extLst>
          </p:cNvPr>
          <p:cNvCxnSpPr/>
          <p:nvPr/>
        </p:nvCxnSpPr>
        <p:spPr>
          <a:xfrm>
            <a:off x="3111190" y="136525"/>
            <a:ext cx="0" cy="6402387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6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7F223E-E8E2-491F-8C41-4D7CFEEC5202}"/>
              </a:ext>
            </a:extLst>
          </p:cNvPr>
          <p:cNvSpPr/>
          <p:nvPr/>
        </p:nvSpPr>
        <p:spPr>
          <a:xfrm>
            <a:off x="772160" y="1087120"/>
            <a:ext cx="2275840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ಆರ್ಡ್ವೀನೋ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E31EBB-E870-4FAD-B94E-F182501112CE}"/>
              </a:ext>
            </a:extLst>
          </p:cNvPr>
          <p:cNvSpPr/>
          <p:nvPr/>
        </p:nvSpPr>
        <p:spPr>
          <a:xfrm>
            <a:off x="3276600" y="1859400"/>
            <a:ext cx="1076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5V, 40mA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16626D-8551-4A5C-B051-6CF6CEB632E5}"/>
              </a:ext>
            </a:extLst>
          </p:cNvPr>
          <p:cNvSpPr/>
          <p:nvPr/>
        </p:nvSpPr>
        <p:spPr>
          <a:xfrm>
            <a:off x="772160" y="3556000"/>
            <a:ext cx="2275840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ಆರ್ಡ್ವೀನೋ</a:t>
            </a:r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E7131E-AC81-4322-8F3A-CC0B71FBEBFD}"/>
              </a:ext>
            </a:extLst>
          </p:cNvPr>
          <p:cNvCxnSpPr>
            <a:cxnSpLocks/>
          </p:cNvCxnSpPr>
          <p:nvPr/>
        </p:nvCxnSpPr>
        <p:spPr>
          <a:xfrm flipH="1">
            <a:off x="3282050" y="4409440"/>
            <a:ext cx="8636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9042A3-B6B4-4E03-AE85-0BAE940DF2C2}"/>
              </a:ext>
            </a:extLst>
          </p:cNvPr>
          <p:cNvGrpSpPr/>
          <p:nvPr/>
        </p:nvGrpSpPr>
        <p:grpSpPr>
          <a:xfrm>
            <a:off x="3048000" y="1655446"/>
            <a:ext cx="502919" cy="56514"/>
            <a:chOff x="3048000" y="1655446"/>
            <a:chExt cx="502919" cy="5651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BC8980-A16E-4452-AA7D-54B62640D22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3048000" y="1686560"/>
              <a:ext cx="457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78999B-9DAA-4E8C-94A8-5DB335CC5015}"/>
                </a:ext>
              </a:extLst>
            </p:cNvPr>
            <p:cNvSpPr/>
            <p:nvPr/>
          </p:nvSpPr>
          <p:spPr>
            <a:xfrm>
              <a:off x="3505200" y="1655446"/>
              <a:ext cx="45719" cy="5651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861009-B279-4944-9098-6FA38C3207DE}"/>
              </a:ext>
            </a:extLst>
          </p:cNvPr>
          <p:cNvGrpSpPr/>
          <p:nvPr/>
        </p:nvGrpSpPr>
        <p:grpSpPr>
          <a:xfrm>
            <a:off x="3048000" y="4147503"/>
            <a:ext cx="502919" cy="56514"/>
            <a:chOff x="3048000" y="1655446"/>
            <a:chExt cx="502919" cy="5651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A09A05-A65E-400B-A834-443768376E9A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1686560"/>
              <a:ext cx="457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7F94645-A2FB-4A20-9B2A-94B8C4CA5146}"/>
                </a:ext>
              </a:extLst>
            </p:cNvPr>
            <p:cNvSpPr/>
            <p:nvPr/>
          </p:nvSpPr>
          <p:spPr>
            <a:xfrm>
              <a:off x="3505200" y="1655446"/>
              <a:ext cx="45719" cy="5651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84899F8-591E-4C17-95C4-E9715AB60A8D}"/>
              </a:ext>
            </a:extLst>
          </p:cNvPr>
          <p:cNvSpPr/>
          <p:nvPr/>
        </p:nvSpPr>
        <p:spPr>
          <a:xfrm>
            <a:off x="3368410" y="213290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DB4C19-2935-4329-8139-57733BBE4534}"/>
              </a:ext>
            </a:extLst>
          </p:cNvPr>
          <p:cNvSpPr/>
          <p:nvPr/>
        </p:nvSpPr>
        <p:spPr>
          <a:xfrm>
            <a:off x="3368410" y="4430198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F0D41F-7B66-4D1A-8BBF-9436D8FCBAAF}"/>
              </a:ext>
            </a:extLst>
          </p:cNvPr>
          <p:cNvSpPr/>
          <p:nvPr/>
        </p:nvSpPr>
        <p:spPr>
          <a:xfrm>
            <a:off x="2709771" y="149903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1E86D35-4F5E-4D5E-B785-6321C8D45ECF}"/>
              </a:ext>
            </a:extLst>
          </p:cNvPr>
          <p:cNvGrpSpPr/>
          <p:nvPr/>
        </p:nvGrpSpPr>
        <p:grpSpPr>
          <a:xfrm>
            <a:off x="9570720" y="1709103"/>
            <a:ext cx="502919" cy="56514"/>
            <a:chOff x="3048000" y="1655446"/>
            <a:chExt cx="502919" cy="5651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DE40A0-6EF1-4505-B034-E2D353FDBF3C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1686560"/>
              <a:ext cx="457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EDB41DC-C8B7-4F9F-ADFA-05EE48FC885D}"/>
                </a:ext>
              </a:extLst>
            </p:cNvPr>
            <p:cNvSpPr/>
            <p:nvPr/>
          </p:nvSpPr>
          <p:spPr>
            <a:xfrm>
              <a:off x="3505200" y="1655446"/>
              <a:ext cx="45719" cy="5651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60E69E2-F395-48FC-AE39-8EC808DDBD06}"/>
              </a:ext>
            </a:extLst>
          </p:cNvPr>
          <p:cNvSpPr/>
          <p:nvPr/>
        </p:nvSpPr>
        <p:spPr>
          <a:xfrm>
            <a:off x="7294880" y="1112520"/>
            <a:ext cx="2275840" cy="119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ಆರ್ಡ್ವೀನೋ</a:t>
            </a:r>
            <a:endParaRPr lang="en-IN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34C7E46-1B17-453D-BEC7-B475EFCDC419}"/>
              </a:ext>
            </a:extLst>
          </p:cNvPr>
          <p:cNvSpPr/>
          <p:nvPr/>
        </p:nvSpPr>
        <p:spPr>
          <a:xfrm>
            <a:off x="9799320" y="188480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63AD81B-2FCC-4532-9201-A6F409D87B84}"/>
              </a:ext>
            </a:extLst>
          </p:cNvPr>
          <p:cNvSpPr/>
          <p:nvPr/>
        </p:nvSpPr>
        <p:spPr>
          <a:xfrm>
            <a:off x="9891130" y="215830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ಔಟ್ಪುಟ್</a:t>
            </a:r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C6993AB-D6AB-4484-A32B-68D5A7DC5F48}"/>
              </a:ext>
            </a:extLst>
          </p:cNvPr>
          <p:cNvSpPr/>
          <p:nvPr/>
        </p:nvSpPr>
        <p:spPr>
          <a:xfrm>
            <a:off x="9232491" y="152443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30D4C1-9053-44F7-B69E-24192CA18512}"/>
              </a:ext>
            </a:extLst>
          </p:cNvPr>
          <p:cNvSpPr/>
          <p:nvPr/>
        </p:nvSpPr>
        <p:spPr>
          <a:xfrm>
            <a:off x="2769174" y="4019351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F597E-5233-4BF6-9AD4-921769173122}"/>
              </a:ext>
            </a:extLst>
          </p:cNvPr>
          <p:cNvSpPr/>
          <p:nvPr/>
        </p:nvSpPr>
        <p:spPr>
          <a:xfrm>
            <a:off x="9063221" y="246832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40mA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7736CE-FDA2-44CB-A8EF-035BE8082E48}"/>
              </a:ext>
            </a:extLst>
          </p:cNvPr>
          <p:cNvCxnSpPr/>
          <p:nvPr/>
        </p:nvCxnSpPr>
        <p:spPr>
          <a:xfrm>
            <a:off x="3368410" y="1813243"/>
            <a:ext cx="6908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6B1FBD0-C852-494B-B0B1-F858B3B25FDA}"/>
              </a:ext>
            </a:extLst>
          </p:cNvPr>
          <p:cNvSpPr/>
          <p:nvPr/>
        </p:nvSpPr>
        <p:spPr>
          <a:xfrm>
            <a:off x="4059290" y="4060866"/>
            <a:ext cx="1539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(5V </a:t>
            </a:r>
            <a:r>
              <a:rPr lang="kn-IN" dirty="0"/>
              <a:t>ಅಥವಾ </a:t>
            </a:r>
            <a:r>
              <a:rPr lang="en-IN" dirty="0"/>
              <a:t>0V)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84DAF7-D4DA-405E-BEDC-699FA84816B0}"/>
              </a:ext>
            </a:extLst>
          </p:cNvPr>
          <p:cNvSpPr/>
          <p:nvPr/>
        </p:nvSpPr>
        <p:spPr>
          <a:xfrm>
            <a:off x="4199087" y="1585896"/>
            <a:ext cx="18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(Current sourcing)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32474-7B8C-4F5D-95C7-6A538FB49DD0}"/>
              </a:ext>
            </a:extLst>
          </p:cNvPr>
          <p:cNvSpPr/>
          <p:nvPr/>
        </p:nvSpPr>
        <p:spPr>
          <a:xfrm>
            <a:off x="8948660" y="2710257"/>
            <a:ext cx="1745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(Current sinking)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DD7FBC7-0B30-4A84-9EFA-071BFF97FB01}"/>
              </a:ext>
            </a:extLst>
          </p:cNvPr>
          <p:cNvCxnSpPr>
            <a:cxnSpLocks/>
          </p:cNvCxnSpPr>
          <p:nvPr/>
        </p:nvCxnSpPr>
        <p:spPr>
          <a:xfrm>
            <a:off x="9383334" y="1813680"/>
            <a:ext cx="0" cy="7620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CDE6C3-6B14-4C6A-897E-271BC38E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15630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CEBDC-1363-4F5F-A83A-29596855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74C0E55-FAAC-44DA-8BDA-FE8FC7CF7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946855"/>
              </p:ext>
            </p:extLst>
          </p:nvPr>
        </p:nvGraphicFramePr>
        <p:xfrm>
          <a:off x="553349" y="548639"/>
          <a:ext cx="5683898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018">
                  <a:extLst>
                    <a:ext uri="{9D8B030D-6E8A-4147-A177-3AD203B41FA5}">
                      <a16:colId xmlns:a16="http://schemas.microsoft.com/office/drawing/2014/main" val="1281914519"/>
                    </a:ext>
                  </a:extLst>
                </a:gridCol>
                <a:gridCol w="433419">
                  <a:extLst>
                    <a:ext uri="{9D8B030D-6E8A-4147-A177-3AD203B41FA5}">
                      <a16:colId xmlns:a16="http://schemas.microsoft.com/office/drawing/2014/main" val="552547739"/>
                    </a:ext>
                  </a:extLst>
                </a:gridCol>
                <a:gridCol w="418596">
                  <a:extLst>
                    <a:ext uri="{9D8B030D-6E8A-4147-A177-3AD203B41FA5}">
                      <a16:colId xmlns:a16="http://schemas.microsoft.com/office/drawing/2014/main" val="2001954281"/>
                    </a:ext>
                  </a:extLst>
                </a:gridCol>
                <a:gridCol w="403777">
                  <a:extLst>
                    <a:ext uri="{9D8B030D-6E8A-4147-A177-3AD203B41FA5}">
                      <a16:colId xmlns:a16="http://schemas.microsoft.com/office/drawing/2014/main" val="70315537"/>
                    </a:ext>
                  </a:extLst>
                </a:gridCol>
                <a:gridCol w="388955">
                  <a:extLst>
                    <a:ext uri="{9D8B030D-6E8A-4147-A177-3AD203B41FA5}">
                      <a16:colId xmlns:a16="http://schemas.microsoft.com/office/drawing/2014/main" val="3109416612"/>
                    </a:ext>
                  </a:extLst>
                </a:gridCol>
                <a:gridCol w="374133">
                  <a:extLst>
                    <a:ext uri="{9D8B030D-6E8A-4147-A177-3AD203B41FA5}">
                      <a16:colId xmlns:a16="http://schemas.microsoft.com/office/drawing/2014/main" val="2439925084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164037675"/>
                    </a:ext>
                  </a:extLst>
                </a:gridCol>
                <a:gridCol w="359572">
                  <a:extLst>
                    <a:ext uri="{9D8B030D-6E8A-4147-A177-3AD203B41FA5}">
                      <a16:colId xmlns:a16="http://schemas.microsoft.com/office/drawing/2014/main" val="1360674892"/>
                    </a:ext>
                  </a:extLst>
                </a:gridCol>
                <a:gridCol w="528657">
                  <a:extLst>
                    <a:ext uri="{9D8B030D-6E8A-4147-A177-3AD203B41FA5}">
                      <a16:colId xmlns:a16="http://schemas.microsoft.com/office/drawing/2014/main" val="108186567"/>
                    </a:ext>
                  </a:extLst>
                </a:gridCol>
                <a:gridCol w="1473199">
                  <a:extLst>
                    <a:ext uri="{9D8B030D-6E8A-4147-A177-3AD203B41FA5}">
                      <a16:colId xmlns:a16="http://schemas.microsoft.com/office/drawing/2014/main" val="2707692037"/>
                    </a:ext>
                  </a:extLst>
                </a:gridCol>
              </a:tblGrid>
              <a:tr h="571221">
                <a:tc>
                  <a:txBody>
                    <a:bodyPr/>
                    <a:lstStyle/>
                    <a:p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dp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ಹೆಕ್ಸ್ ಸಂಖ್ಯೆ (ಕೋಡ್)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925359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0xFC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56696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0x60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505692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0xDA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3812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0xF2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4908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0x66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950486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0xB6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8874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0xBE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6738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0xE0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504357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0xFE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64664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0xF6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423535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0xEE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600390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0x3E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360861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0x9C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259963"/>
                  </a:ext>
                </a:extLst>
              </a:tr>
              <a:tr h="330946">
                <a:tc>
                  <a:txBody>
                    <a:bodyPr/>
                    <a:lstStyle/>
                    <a:p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0x7A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19437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F6C452A-AD01-4773-93DB-F14723D71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424" y="1021547"/>
            <a:ext cx="5498230" cy="49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114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0669-CEAB-44F2-BA61-8BA128A5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C0444-C62D-44A4-9DF7-021216D5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, </a:t>
            </a:r>
            <a:r>
              <a:rPr lang="en-US" b="1" i="0" dirty="0">
                <a:solidFill>
                  <a:srgbClr val="40424E"/>
                </a:solidFill>
                <a:effectLst/>
                <a:latin typeface="urw-din"/>
              </a:rPr>
              <a:t>Definition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 of a variable says where the variable gets stored. i.e., memory for the variable is allocated during the definition of the variable.</a:t>
            </a:r>
          </a:p>
          <a:p>
            <a:endParaRPr lang="en-US" dirty="0">
              <a:solidFill>
                <a:srgbClr val="40424E"/>
              </a:solidFill>
              <a:latin typeface="urw-din"/>
            </a:endParaRPr>
          </a:p>
          <a:p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Here, the information such as the variable name: a, and data type: int, which is sent to the compiler which will be stored in the data structure known as symbol table. Along with this, a memory of size 2 bytes(depending upon the type of compiler) will be allocated.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F482F-C26E-4F61-9B8F-09732898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78106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7770BB-8D4D-4F0E-87C9-6EFBB9B734D7}"/>
              </a:ext>
            </a:extLst>
          </p:cNvPr>
          <p:cNvSpPr txBox="1"/>
          <p:nvPr/>
        </p:nvSpPr>
        <p:spPr>
          <a:xfrm>
            <a:off x="2032310" y="3445055"/>
            <a:ext cx="96095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/*                 </a:t>
            </a:r>
            <a:r>
              <a:rPr lang="en-IN" sz="4400" dirty="0" err="1"/>
              <a:t>ನಿಮ್ಮ</a:t>
            </a:r>
            <a:r>
              <a:rPr lang="en-IN" sz="4400" dirty="0"/>
              <a:t> </a:t>
            </a:r>
            <a:r>
              <a:rPr lang="en-IN" sz="4400" dirty="0" err="1"/>
              <a:t>ಕಮೆಂಟ್</a:t>
            </a:r>
            <a:r>
              <a:rPr lang="en-IN" sz="4400" dirty="0"/>
              <a:t>                */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B990FD-9BB9-402A-A775-D5789B494069}"/>
              </a:ext>
            </a:extLst>
          </p:cNvPr>
          <p:cNvCxnSpPr>
            <a:cxnSpLocks/>
          </p:cNvCxnSpPr>
          <p:nvPr/>
        </p:nvCxnSpPr>
        <p:spPr>
          <a:xfrm>
            <a:off x="1851103" y="2263697"/>
            <a:ext cx="334536" cy="1437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3B3AF0-24D1-4D80-8FF4-589C4C255A60}"/>
              </a:ext>
            </a:extLst>
          </p:cNvPr>
          <p:cNvSpPr txBox="1"/>
          <p:nvPr/>
        </p:nvSpPr>
        <p:spPr>
          <a:xfrm>
            <a:off x="1363237" y="1837944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rgbClr val="FF0000"/>
                </a:solidFill>
              </a:rPr>
              <a:t>ಫಾರ್ವರ್ಡ್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en-IN" sz="2000" b="1" dirty="0" err="1">
                <a:solidFill>
                  <a:srgbClr val="FF0000"/>
                </a:solidFill>
              </a:rPr>
              <a:t>ಸ್ಲ್ಯಾಷ್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kn-IN" sz="2000" b="1" dirty="0">
                <a:solidFill>
                  <a:srgbClr val="FF0000"/>
                </a:solidFill>
              </a:rPr>
              <a:t>ಚಿನ್ಹೆ 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7F2496-2649-47E5-B5C3-EF9C9AA5E1A2}"/>
              </a:ext>
            </a:extLst>
          </p:cNvPr>
          <p:cNvCxnSpPr>
            <a:cxnSpLocks/>
          </p:cNvCxnSpPr>
          <p:nvPr/>
        </p:nvCxnSpPr>
        <p:spPr>
          <a:xfrm flipH="1">
            <a:off x="2520175" y="2687444"/>
            <a:ext cx="702528" cy="873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3B3B427-3CE8-4245-90C9-86BFF8ED2E48}"/>
              </a:ext>
            </a:extLst>
          </p:cNvPr>
          <p:cNvSpPr txBox="1"/>
          <p:nvPr/>
        </p:nvSpPr>
        <p:spPr>
          <a:xfrm>
            <a:off x="3348154" y="2472222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>
                <a:solidFill>
                  <a:srgbClr val="FF0000"/>
                </a:solidFill>
              </a:rPr>
              <a:t>ಆಸ್ಟರಿಸ್ಕ್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kn-IN" sz="2000" b="1" dirty="0">
                <a:solidFill>
                  <a:srgbClr val="FF0000"/>
                </a:solidFill>
              </a:rPr>
              <a:t>ಚಿನ್ಹೆ 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EBE522-18D3-4681-B3F5-063877160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0602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728C-F1D7-4EE3-9312-13A47312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9769"/>
            <a:ext cx="10515600" cy="1325563"/>
          </a:xfrm>
        </p:spPr>
        <p:txBody>
          <a:bodyPr/>
          <a:lstStyle/>
          <a:p>
            <a:r>
              <a:rPr lang="en-IN" dirty="0"/>
              <a:t>4 </a:t>
            </a:r>
            <a:r>
              <a:rPr lang="kn-IN" dirty="0"/>
              <a:t>ಬಿಟ್ ಬೈನರಿ ಕೌಂಟರ್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BF5A-B3FF-4480-8F6E-FF4AD536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49157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ingle Strand Hookup Wire - 22AWG (Gauge) - Red buy online at Low Price in  India - ElectronicsComp.com">
            <a:extLst>
              <a:ext uri="{FF2B5EF4-FFF2-40B4-BE49-F238E27FC236}">
                <a16:creationId xmlns:a16="http://schemas.microsoft.com/office/drawing/2014/main" id="{7FC6938F-7262-493E-968C-0A9FE9361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0" y="1293541"/>
            <a:ext cx="4270917" cy="427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rking with Wire - learn.sparkfun.com">
            <a:extLst>
              <a:ext uri="{FF2B5EF4-FFF2-40B4-BE49-F238E27FC236}">
                <a16:creationId xmlns:a16="http://schemas.microsoft.com/office/drawing/2014/main" id="{0F31E245-CC65-4D79-ABE0-0FC31C2F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48" y="1706137"/>
            <a:ext cx="5806294" cy="281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B592C-E20E-40C0-94CA-0E39C5F6F333}"/>
              </a:ext>
            </a:extLst>
          </p:cNvPr>
          <p:cNvSpPr txBox="1"/>
          <p:nvPr/>
        </p:nvSpPr>
        <p:spPr>
          <a:xfrm>
            <a:off x="505058" y="37439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22 AWG</a:t>
            </a:r>
          </a:p>
          <a:p>
            <a:r>
              <a:rPr lang="en-I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(American Wire Gauge)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60879-7DDB-431A-A64A-47D2F7C0712F}"/>
              </a:ext>
            </a:extLst>
          </p:cNvPr>
          <p:cNvSpPr txBox="1"/>
          <p:nvPr/>
        </p:nvSpPr>
        <p:spPr>
          <a:xfrm>
            <a:off x="579120" y="43345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ಅಮೇರಿಕನ್</a:t>
            </a:r>
            <a:r>
              <a:rPr lang="en-IN" dirty="0"/>
              <a:t> </a:t>
            </a:r>
            <a:r>
              <a:rPr lang="en-IN" dirty="0" err="1"/>
              <a:t>ವೈರ್</a:t>
            </a:r>
            <a:r>
              <a:rPr lang="en-IN" dirty="0"/>
              <a:t> </a:t>
            </a:r>
            <a:r>
              <a:rPr lang="en-IN" dirty="0" err="1"/>
              <a:t>ಗೇಜ್</a:t>
            </a:r>
            <a:r>
              <a:rPr lang="en-IN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1EB18F-D1CE-41A4-A85D-16F88918AAA3}"/>
              </a:ext>
            </a:extLst>
          </p:cNvPr>
          <p:cNvCxnSpPr/>
          <p:nvPr/>
        </p:nvCxnSpPr>
        <p:spPr>
          <a:xfrm>
            <a:off x="6024880" y="1513840"/>
            <a:ext cx="24079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8D7B76-E197-46C0-9076-0124BEF83092}"/>
              </a:ext>
            </a:extLst>
          </p:cNvPr>
          <p:cNvSpPr txBox="1"/>
          <p:nvPr/>
        </p:nvSpPr>
        <p:spPr>
          <a:xfrm>
            <a:off x="6675120" y="11674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AWG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C70135-0C5C-457D-8B9F-C9A09A8727EA}"/>
              </a:ext>
            </a:extLst>
          </p:cNvPr>
          <p:cNvCxnSpPr>
            <a:cxnSpLocks/>
          </p:cNvCxnSpPr>
          <p:nvPr/>
        </p:nvCxnSpPr>
        <p:spPr>
          <a:xfrm flipV="1">
            <a:off x="4937760" y="5346954"/>
            <a:ext cx="141351" cy="1661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363999-38AF-4D87-9234-E4F58C104B40}"/>
              </a:ext>
            </a:extLst>
          </p:cNvPr>
          <p:cNvCxnSpPr>
            <a:cxnSpLocks/>
          </p:cNvCxnSpPr>
          <p:nvPr/>
        </p:nvCxnSpPr>
        <p:spPr>
          <a:xfrm flipH="1">
            <a:off x="5137639" y="5107305"/>
            <a:ext cx="152546" cy="1644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05ADF3-EEC6-43B1-9047-B4FBE9A736BB}"/>
              </a:ext>
            </a:extLst>
          </p:cNvPr>
          <p:cNvSpPr txBox="1"/>
          <p:nvPr/>
        </p:nvSpPr>
        <p:spPr>
          <a:xfrm rot="18076301">
            <a:off x="4878987" y="5215984"/>
            <a:ext cx="8223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0.644 MM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2F05D9-8E49-4526-A1EF-69B12BE48D3A}"/>
              </a:ext>
            </a:extLst>
          </p:cNvPr>
          <p:cNvSpPr txBox="1"/>
          <p:nvPr/>
        </p:nvSpPr>
        <p:spPr>
          <a:xfrm>
            <a:off x="1769836" y="5379792"/>
            <a:ext cx="281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ತಂತಿ (ವಾಹಕ, </a:t>
            </a:r>
            <a:r>
              <a:rPr lang="en-IN" dirty="0"/>
              <a:t>Conductor 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8C114B-4FB2-4A4F-A6E3-CB93541D7F7B}"/>
              </a:ext>
            </a:extLst>
          </p:cNvPr>
          <p:cNvSpPr txBox="1"/>
          <p:nvPr/>
        </p:nvSpPr>
        <p:spPr>
          <a:xfrm>
            <a:off x="1983778" y="1021713"/>
            <a:ext cx="3391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ಪ್ಲಾಸ್ಟಿಕ್ ವಿದ್ಯುತ್ ನಿರೋಧಕ ಕವಚ  (ಅವಾಹಕ , </a:t>
            </a:r>
            <a:r>
              <a:rPr lang="en-IN" dirty="0"/>
              <a:t>Insulator 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9EFA6D-1402-4252-B160-DC9BB9CBBF73}"/>
              </a:ext>
            </a:extLst>
          </p:cNvPr>
          <p:cNvCxnSpPr>
            <a:cxnSpLocks/>
          </p:cNvCxnSpPr>
          <p:nvPr/>
        </p:nvCxnSpPr>
        <p:spPr>
          <a:xfrm flipH="1">
            <a:off x="2306321" y="1662221"/>
            <a:ext cx="570694" cy="8095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26319A-09D4-4062-BBD7-6A7E24179706}"/>
              </a:ext>
            </a:extLst>
          </p:cNvPr>
          <p:cNvCxnSpPr>
            <a:cxnSpLocks/>
          </p:cNvCxnSpPr>
          <p:nvPr/>
        </p:nvCxnSpPr>
        <p:spPr>
          <a:xfrm flipV="1">
            <a:off x="3679735" y="4986424"/>
            <a:ext cx="962818" cy="4651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FF3AFF9-B47F-45FE-AD6E-C68A84566368}"/>
              </a:ext>
            </a:extLst>
          </p:cNvPr>
          <p:cNvSpPr txBox="1"/>
          <p:nvPr/>
        </p:nvSpPr>
        <p:spPr>
          <a:xfrm>
            <a:off x="7239365" y="4540226"/>
            <a:ext cx="354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ತಂತಿಯ</a:t>
            </a:r>
            <a:r>
              <a:rPr lang="en-IN" dirty="0"/>
              <a:t> </a:t>
            </a:r>
            <a:r>
              <a:rPr lang="en-IN" dirty="0" err="1"/>
              <a:t>ವ್ಯಾಸ</a:t>
            </a:r>
            <a:r>
              <a:rPr lang="en-IN" dirty="0"/>
              <a:t> </a:t>
            </a:r>
            <a:r>
              <a:rPr lang="en-IN" dirty="0" err="1"/>
              <a:t>ಮಿಲಿಮೀಟರ್</a:t>
            </a:r>
            <a:r>
              <a:rPr lang="en-IN" dirty="0"/>
              <a:t> </a:t>
            </a:r>
            <a:r>
              <a:rPr lang="en-IN" dirty="0" err="1"/>
              <a:t>ಗಳಲ್ಲಿ</a:t>
            </a:r>
            <a:r>
              <a:rPr lang="en-IN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719BB0-428A-422D-961C-D87414C1855B}"/>
              </a:ext>
            </a:extLst>
          </p:cNvPr>
          <p:cNvSpPr txBox="1"/>
          <p:nvPr/>
        </p:nvSpPr>
        <p:spPr>
          <a:xfrm>
            <a:off x="9579401" y="6349242"/>
            <a:ext cx="6383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ಚಿತ್ರಕೃಪೆ </a:t>
            </a:r>
            <a:r>
              <a:rPr lang="en-IN" dirty="0"/>
              <a:t>: </a:t>
            </a:r>
            <a:r>
              <a:rPr lang="en-IN" dirty="0" err="1"/>
              <a:t>ಇಂಟರ್ನೆಟ್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41C9E1-6C26-4813-AC9E-5B6DEA6B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80340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4C7576-EF85-4BA2-9C02-13EC2BF0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139" y="1299868"/>
            <a:ext cx="3019425" cy="4048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45FF98-697F-43B2-9B0B-3A42C91981CF}"/>
              </a:ext>
            </a:extLst>
          </p:cNvPr>
          <p:cNvSpPr txBox="1"/>
          <p:nvPr/>
        </p:nvSpPr>
        <p:spPr>
          <a:xfrm>
            <a:off x="3815452" y="3323930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ಸಣ್ಣ ಕಾಲು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FE4A8-34B5-415E-90D0-45D80368E2EF}"/>
              </a:ext>
            </a:extLst>
          </p:cNvPr>
          <p:cNvSpPr txBox="1"/>
          <p:nvPr/>
        </p:nvSpPr>
        <p:spPr>
          <a:xfrm>
            <a:off x="3642732" y="2712545"/>
            <a:ext cx="139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ಚಪ್ಪಟೆ ಅಂಚು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B2EEE-E621-4798-A0FF-C0B044BEB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331" y="1877640"/>
            <a:ext cx="3019425" cy="31452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DE21BD-1F54-4178-8531-98C3F05EA83A}"/>
              </a:ext>
            </a:extLst>
          </p:cNvPr>
          <p:cNvSpPr txBox="1"/>
          <p:nvPr/>
        </p:nvSpPr>
        <p:spPr>
          <a:xfrm>
            <a:off x="8529692" y="3738982"/>
            <a:ext cx="139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ಚಪ್ಪಟೆ ಅಂಚು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36402B-7649-4A5A-BDE6-8BAD9361EFA1}"/>
              </a:ext>
            </a:extLst>
          </p:cNvPr>
          <p:cNvCxnSpPr>
            <a:cxnSpLocks/>
          </p:cNvCxnSpPr>
          <p:nvPr/>
        </p:nvCxnSpPr>
        <p:spPr>
          <a:xfrm flipH="1">
            <a:off x="8097892" y="4054755"/>
            <a:ext cx="47752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69EA4C-B9C6-4EBE-BA85-3D01B1CBD616}"/>
              </a:ext>
            </a:extLst>
          </p:cNvPr>
          <p:cNvSpPr txBox="1"/>
          <p:nvPr/>
        </p:nvSpPr>
        <p:spPr>
          <a:xfrm>
            <a:off x="7723244" y="3923648"/>
            <a:ext cx="7740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7BBA1C-A9C8-4B04-8050-C4129D7F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37886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D876-3697-4ED9-BF6F-770F1F18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53290"/>
            <a:ext cx="8740698" cy="1325563"/>
          </a:xfrm>
        </p:spPr>
        <p:txBody>
          <a:bodyPr/>
          <a:lstStyle/>
          <a:p>
            <a:r>
              <a:rPr lang="kn-IN" b="0" i="0" dirty="0">
                <a:effectLst/>
                <a:latin typeface="Roboto" panose="02000000000000000000" pitchFamily="2" charset="0"/>
              </a:rPr>
              <a:t>ಆರ್ಡ್ವಿನೋ </a:t>
            </a:r>
            <a:r>
              <a:rPr lang="kn-IN" dirty="0"/>
              <a:t>ಮತ್ತು ಕಂಪ್ಯೂಟರ್ ನಡುವೆ ಸಂದೇಶ ವರ್ಗಾವಣೆ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100E6-1349-45C5-A478-552C3923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00877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B44EE5-B37F-4DD7-9AE2-029F08B8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94" y="2242093"/>
            <a:ext cx="6448425" cy="26860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297D29-160E-4761-B67F-778ACEB96A4A}"/>
              </a:ext>
            </a:extLst>
          </p:cNvPr>
          <p:cNvGrpSpPr/>
          <p:nvPr/>
        </p:nvGrpSpPr>
        <p:grpSpPr>
          <a:xfrm>
            <a:off x="457200" y="861780"/>
            <a:ext cx="5207619" cy="3710220"/>
            <a:chOff x="0" y="928687"/>
            <a:chExt cx="4668982" cy="3501737"/>
          </a:xfrm>
        </p:grpSpPr>
        <p:pic>
          <p:nvPicPr>
            <p:cNvPr id="2052" name="Picture 4" descr="HP Laptop 14s-er0003TU | HP Store India">
              <a:extLst>
                <a:ext uri="{FF2B5EF4-FFF2-40B4-BE49-F238E27FC236}">
                  <a16:creationId xmlns:a16="http://schemas.microsoft.com/office/drawing/2014/main" id="{94B58EB8-A485-41C2-B66A-258EDABD2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8687"/>
              <a:ext cx="4668982" cy="3501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9CD5E-15D5-42A4-994A-B9098941E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595" y="1168641"/>
              <a:ext cx="2818285" cy="159995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26D067-1F34-4790-BC83-17909E536571}"/>
              </a:ext>
            </a:extLst>
          </p:cNvPr>
          <p:cNvSpPr txBox="1"/>
          <p:nvPr/>
        </p:nvSpPr>
        <p:spPr>
          <a:xfrm>
            <a:off x="2088066" y="4572000"/>
            <a:ext cx="241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ಆಥಿತೇಯ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r>
              <a:rPr lang="en-IN" dirty="0"/>
              <a:t> </a:t>
            </a:r>
          </a:p>
          <a:p>
            <a:r>
              <a:rPr lang="en-IN" dirty="0"/>
              <a:t>(Host computer)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CC37E-9ABC-4600-9650-EB6291CE8C7D}"/>
              </a:ext>
            </a:extLst>
          </p:cNvPr>
          <p:cNvSpPr txBox="1"/>
          <p:nvPr/>
        </p:nvSpPr>
        <p:spPr>
          <a:xfrm>
            <a:off x="9102184" y="5033665"/>
            <a:ext cx="1365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ಗುರಿ</a:t>
            </a:r>
            <a:endParaRPr lang="en-IN" dirty="0"/>
          </a:p>
          <a:p>
            <a:r>
              <a:rPr lang="en-IN" dirty="0"/>
              <a:t>(Target)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FA312-CF99-46CF-8515-31B97E70FB37}"/>
              </a:ext>
            </a:extLst>
          </p:cNvPr>
          <p:cNvSpPr txBox="1"/>
          <p:nvPr/>
        </p:nvSpPr>
        <p:spPr>
          <a:xfrm>
            <a:off x="5804898" y="2716890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CFF1A-D91D-4D42-9FD0-B772B2C88C05}"/>
              </a:ext>
            </a:extLst>
          </p:cNvPr>
          <p:cNvSpPr txBox="1"/>
          <p:nvPr/>
        </p:nvSpPr>
        <p:spPr>
          <a:xfrm>
            <a:off x="2498096" y="2041795"/>
            <a:ext cx="11152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6BD09E-E4C5-437D-A68A-AD2EF3D29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88394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B44EE5-B37F-4DD7-9AE2-029F08B8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94" y="2242093"/>
            <a:ext cx="6448425" cy="26860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297D29-160E-4761-B67F-778ACEB96A4A}"/>
              </a:ext>
            </a:extLst>
          </p:cNvPr>
          <p:cNvGrpSpPr/>
          <p:nvPr/>
        </p:nvGrpSpPr>
        <p:grpSpPr>
          <a:xfrm>
            <a:off x="457200" y="861780"/>
            <a:ext cx="5207619" cy="3710220"/>
            <a:chOff x="0" y="928687"/>
            <a:chExt cx="4668982" cy="3501737"/>
          </a:xfrm>
        </p:grpSpPr>
        <p:pic>
          <p:nvPicPr>
            <p:cNvPr id="2052" name="Picture 4" descr="HP Laptop 14s-er0003TU | HP Store India">
              <a:extLst>
                <a:ext uri="{FF2B5EF4-FFF2-40B4-BE49-F238E27FC236}">
                  <a16:creationId xmlns:a16="http://schemas.microsoft.com/office/drawing/2014/main" id="{94B58EB8-A485-41C2-B66A-258EDABD2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8687"/>
              <a:ext cx="4668982" cy="3501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9CD5E-15D5-42A4-994A-B9098941E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595" y="1168641"/>
              <a:ext cx="2818285" cy="159995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26D067-1F34-4790-BC83-17909E536571}"/>
              </a:ext>
            </a:extLst>
          </p:cNvPr>
          <p:cNvSpPr txBox="1"/>
          <p:nvPr/>
        </p:nvSpPr>
        <p:spPr>
          <a:xfrm>
            <a:off x="2088066" y="4572000"/>
            <a:ext cx="241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ಆಥಿತೇಯ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r>
              <a:rPr lang="en-IN" dirty="0"/>
              <a:t> </a:t>
            </a:r>
          </a:p>
          <a:p>
            <a:r>
              <a:rPr lang="en-IN" dirty="0"/>
              <a:t>(Host computer)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CC37E-9ABC-4600-9650-EB6291CE8C7D}"/>
              </a:ext>
            </a:extLst>
          </p:cNvPr>
          <p:cNvSpPr txBox="1"/>
          <p:nvPr/>
        </p:nvSpPr>
        <p:spPr>
          <a:xfrm>
            <a:off x="9102184" y="5033665"/>
            <a:ext cx="1365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ಗುರಿ</a:t>
            </a:r>
            <a:endParaRPr lang="en-IN" dirty="0"/>
          </a:p>
          <a:p>
            <a:r>
              <a:rPr lang="en-IN" dirty="0"/>
              <a:t>(Target)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FA312-CF99-46CF-8515-31B97E70FB37}"/>
              </a:ext>
            </a:extLst>
          </p:cNvPr>
          <p:cNvSpPr txBox="1"/>
          <p:nvPr/>
        </p:nvSpPr>
        <p:spPr>
          <a:xfrm>
            <a:off x="5804898" y="2716890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CFF1A-D91D-4D42-9FD0-B772B2C88C05}"/>
              </a:ext>
            </a:extLst>
          </p:cNvPr>
          <p:cNvSpPr txBox="1"/>
          <p:nvPr/>
        </p:nvSpPr>
        <p:spPr>
          <a:xfrm>
            <a:off x="2498096" y="2041795"/>
            <a:ext cx="11152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7DF167-0005-4546-B2C0-2D96F8A86E1E}"/>
              </a:ext>
            </a:extLst>
          </p:cNvPr>
          <p:cNvSpPr txBox="1"/>
          <p:nvPr/>
        </p:nvSpPr>
        <p:spPr>
          <a:xfrm>
            <a:off x="9359164" y="3993266"/>
            <a:ext cx="1683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Hello World !!!!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F6E131-5525-480D-96B3-8ED08539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01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42 0.00185 L -0.11042 0.00208 C -0.10938 -0.02199 -0.10873 -0.0456 -0.10755 -0.06922 C -0.10677 -0.0838 -0.1056 -0.09838 -0.10469 -0.11297 C -0.1043 -0.11875 -0.10404 -0.12431 -0.10365 -0.12986 C -0.10404 -0.13218 -0.10339 -0.13658 -0.10469 -0.13658 C -0.12617 -0.13935 -0.14766 -0.1375 -0.16927 -0.13843 C -0.1793 -0.13866 -0.18945 -0.13959 -0.19961 -0.14005 L -0.23854 -0.14514 L -0.25182 -0.14676 L -0.32682 -0.14514 C -0.3319 -0.14491 -0.33698 -0.14375 -0.34206 -0.14352 C -0.35208 -0.14259 -0.36224 -0.14236 -0.3724 -0.14167 C -0.37461 -0.14144 -0.38906 -0.13935 -0.39232 -0.13843 C -0.40886 -0.13287 -0.38685 -0.13588 -0.40938 -0.13334 C -0.43281 -0.13056 -0.44766 -0.13079 -0.47396 -0.12986 C -0.4832 -0.13056 -0.49284 -0.12616 -0.50156 -0.13148 C -0.50664 -0.13472 -0.50912 -0.14537 -0.51198 -0.15347 C -0.51419 -0.15996 -0.52031 -0.17616 -0.5224 -0.18565 C -0.52943 -0.2169 -0.52149 -0.18727 -0.52813 -0.21088 C -0.52904 -0.21945 -0.53034 -0.22778 -0.53099 -0.23634 L -0.53386 -0.27338 C -0.53412 -0.2919 -0.53425 -0.31042 -0.53477 -0.32917 C -0.5349 -0.33195 -0.53542 -0.33472 -0.53568 -0.3375 C -0.53685 -0.35023 -0.53659 -0.34792 -0.53659 -0.35764 L -0.53659 -0.35741 " pathEditMode="relative" rAng="0" ptsTypes="AAAAAAAAAAAAAAAAAAAAAAAA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-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B44EE5-B37F-4DD7-9AE2-029F08B8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94" y="2242093"/>
            <a:ext cx="6448425" cy="268605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297D29-160E-4761-B67F-778ACEB96A4A}"/>
              </a:ext>
            </a:extLst>
          </p:cNvPr>
          <p:cNvGrpSpPr/>
          <p:nvPr/>
        </p:nvGrpSpPr>
        <p:grpSpPr>
          <a:xfrm>
            <a:off x="457200" y="861780"/>
            <a:ext cx="5207619" cy="3710220"/>
            <a:chOff x="0" y="928687"/>
            <a:chExt cx="4668982" cy="3501737"/>
          </a:xfrm>
        </p:grpSpPr>
        <p:pic>
          <p:nvPicPr>
            <p:cNvPr id="2052" name="Picture 4" descr="HP Laptop 14s-er0003TU | HP Store India">
              <a:extLst>
                <a:ext uri="{FF2B5EF4-FFF2-40B4-BE49-F238E27FC236}">
                  <a16:creationId xmlns:a16="http://schemas.microsoft.com/office/drawing/2014/main" id="{94B58EB8-A485-41C2-B66A-258EDABD2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28687"/>
              <a:ext cx="4668982" cy="3501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9CD5E-15D5-42A4-994A-B9098941E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595" y="1168641"/>
              <a:ext cx="2818285" cy="159995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326D067-1F34-4790-BC83-17909E536571}"/>
              </a:ext>
            </a:extLst>
          </p:cNvPr>
          <p:cNvSpPr txBox="1"/>
          <p:nvPr/>
        </p:nvSpPr>
        <p:spPr>
          <a:xfrm>
            <a:off x="2088066" y="4572000"/>
            <a:ext cx="241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ಆಥಿತೇಯ</a:t>
            </a:r>
            <a:r>
              <a:rPr lang="en-IN" dirty="0"/>
              <a:t> </a:t>
            </a:r>
            <a:r>
              <a:rPr lang="en-IN" dirty="0" err="1"/>
              <a:t>ಕಂಪ್ಯೂಟರ್</a:t>
            </a:r>
            <a:r>
              <a:rPr lang="en-IN" dirty="0"/>
              <a:t> </a:t>
            </a:r>
          </a:p>
          <a:p>
            <a:r>
              <a:rPr lang="en-IN" dirty="0"/>
              <a:t>(Host computer)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7CC37E-9ABC-4600-9650-EB6291CE8C7D}"/>
              </a:ext>
            </a:extLst>
          </p:cNvPr>
          <p:cNvSpPr txBox="1"/>
          <p:nvPr/>
        </p:nvSpPr>
        <p:spPr>
          <a:xfrm>
            <a:off x="9102184" y="5033665"/>
            <a:ext cx="1365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ಗುರಿ</a:t>
            </a:r>
            <a:endParaRPr lang="en-IN" dirty="0"/>
          </a:p>
          <a:p>
            <a:r>
              <a:rPr lang="en-IN" dirty="0"/>
              <a:t>(Target)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DFA312-CF99-46CF-8515-31B97E70FB37}"/>
              </a:ext>
            </a:extLst>
          </p:cNvPr>
          <p:cNvSpPr txBox="1"/>
          <p:nvPr/>
        </p:nvSpPr>
        <p:spPr>
          <a:xfrm>
            <a:off x="5804898" y="2716890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CFF1A-D91D-4D42-9FD0-B772B2C88C05}"/>
              </a:ext>
            </a:extLst>
          </p:cNvPr>
          <p:cNvSpPr txBox="1"/>
          <p:nvPr/>
        </p:nvSpPr>
        <p:spPr>
          <a:xfrm>
            <a:off x="2498096" y="2041795"/>
            <a:ext cx="11152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0000"/>
                </a:solidFill>
              </a:rPr>
              <a:t>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7DF167-0005-4546-B2C0-2D96F8A86E1E}"/>
              </a:ext>
            </a:extLst>
          </p:cNvPr>
          <p:cNvSpPr txBox="1"/>
          <p:nvPr/>
        </p:nvSpPr>
        <p:spPr>
          <a:xfrm>
            <a:off x="2822009" y="1594296"/>
            <a:ext cx="1683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i="1" dirty="0">
                <a:solidFill>
                  <a:srgbClr val="FF0000"/>
                </a:solidFill>
              </a:rPr>
              <a:t>Hello World !!!!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AA841F-5BA5-4843-A3E6-A0B2EDF8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0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2477 L -0.00417 -0.02454 C 0.01667 -0.02593 0.03255 -0.03102 0.05221 -0.01829 C 0.05456 -0.01667 0.05534 -0.01157 0.0569 -0.00833 C 0.05755 -0.00347 0.05859 0.00139 0.05872 0.00648 C 0.05912 0.0294 0.05794 0.04745 0.0569 0.06898 C 0.05872 0.12106 0.05482 0.11157 0.06432 0.1463 C 0.06602 0.15255 0.06732 0.15926 0.06979 0.16458 C 0.07656 0.1787 0.08711 0.18472 0.09675 0.18912 C 0.10677 0.19398 0.11693 0.19838 0.12721 0.20069 C 0.15065 0.20602 0.12149 0.1993 0.14024 0.20393 C 0.14271 0.20463 0.14518 0.20509 0.14766 0.20555 C 0.1513 0.20671 0.15495 0.20833 0.15872 0.20903 C 0.17175 0.21111 0.18464 0.21296 0.19766 0.21389 L 0.24297 0.21713 C 0.25078 0.21805 0.25846 0.22014 0.26615 0.2206 C 0.30013 0.22176 0.33412 0.22153 0.36797 0.22222 C 0.37995 0.22268 0.39219 0.22199 0.40417 0.22384 C 0.4138 0.22523 0.42318 0.22847 0.43281 0.23194 C 0.45677 0.24074 0.47266 0.24815 0.49492 0.26505 C 0.50234 0.2706 0.5099 0.27755 0.51693 0.28472 C 0.51771 0.28542 0.53047 0.29815 0.53359 0.30602 C 0.5349 0.30856 0.53568 0.31157 0.53659 0.31435 C 0.53776 0.32361 0.53815 0.32338 0.53659 0.33565 C 0.5362 0.33773 0.53516 0.33912 0.53464 0.34074 C 0.53438 0.34236 0.53412 0.34398 0.53359 0.3456 C 0.53203 0.35255 0.53047 0.35463 0.53359 0.34884 L 0.53359 0.34907 " pathEditMode="relative" rAng="0" ptsTypes="AAAAAAAAAAAAAAAAAAAAAAAAAA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792B-1A94-48C0-A253-AA72F1C9D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880" y="2879725"/>
            <a:ext cx="4638040" cy="549275"/>
          </a:xfrm>
        </p:spPr>
        <p:txBody>
          <a:bodyPr>
            <a:normAutofit fontScale="90000"/>
          </a:bodyPr>
          <a:lstStyle/>
          <a:p>
            <a:r>
              <a:rPr lang="kn-IN" dirty="0"/>
              <a:t>ಮೈಕ್ರೊಕಂಟ್ರೋಲರ್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" y="1211697"/>
            <a:ext cx="6256020" cy="44346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5F6464-F9E2-40A0-B9C5-EFD8BE33DA25}"/>
              </a:ext>
            </a:extLst>
          </p:cNvPr>
          <p:cNvCxnSpPr/>
          <p:nvPr/>
        </p:nvCxnSpPr>
        <p:spPr>
          <a:xfrm flipH="1">
            <a:off x="6040120" y="3221037"/>
            <a:ext cx="1381760" cy="9652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8FDF9A0-A403-460E-A043-30F771DAFC6D}"/>
              </a:ext>
            </a:extLst>
          </p:cNvPr>
          <p:cNvSpPr/>
          <p:nvPr/>
        </p:nvSpPr>
        <p:spPr>
          <a:xfrm>
            <a:off x="4128687" y="4087614"/>
            <a:ext cx="143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yponine sans pro"/>
              </a:rPr>
              <a:t>ATmega328P 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2270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D329027-9212-4323-A921-CACFB5876F8E}"/>
              </a:ext>
            </a:extLst>
          </p:cNvPr>
          <p:cNvGrpSpPr/>
          <p:nvPr/>
        </p:nvGrpSpPr>
        <p:grpSpPr>
          <a:xfrm>
            <a:off x="5867400" y="2167622"/>
            <a:ext cx="5562601" cy="2263956"/>
            <a:chOff x="4839629" y="1741655"/>
            <a:chExt cx="6599319" cy="318346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52D7C8-2F4F-48CB-A18F-5A8BC4F81E95}"/>
                </a:ext>
              </a:extLst>
            </p:cNvPr>
            <p:cNvSpPr/>
            <p:nvPr/>
          </p:nvSpPr>
          <p:spPr>
            <a:xfrm>
              <a:off x="4839629" y="1741655"/>
              <a:ext cx="6599319" cy="3183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5FC3E6-CF2D-4BFC-9940-8450126196C0}"/>
                </a:ext>
              </a:extLst>
            </p:cNvPr>
            <p:cNvSpPr/>
            <p:nvPr/>
          </p:nvSpPr>
          <p:spPr>
            <a:xfrm>
              <a:off x="8122931" y="2237280"/>
              <a:ext cx="3175936" cy="22376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4DF1C0-C62E-44D0-8EF4-48DD323716EB}"/>
                </a:ext>
              </a:extLst>
            </p:cNvPr>
            <p:cNvSpPr/>
            <p:nvPr/>
          </p:nvSpPr>
          <p:spPr>
            <a:xfrm>
              <a:off x="8231171" y="2391791"/>
              <a:ext cx="961056" cy="1856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U</a:t>
              </a:r>
            </a:p>
            <a:p>
              <a:pPr algn="ctr"/>
              <a:r>
                <a:rPr lang="en-IN" dirty="0"/>
                <a:t>A</a:t>
              </a:r>
            </a:p>
            <a:p>
              <a:pPr algn="ctr"/>
              <a:r>
                <a:rPr lang="en-IN" dirty="0"/>
                <a:t>R</a:t>
              </a:r>
            </a:p>
            <a:p>
              <a:pPr algn="ctr"/>
              <a:r>
                <a:rPr lang="en-IN" dirty="0"/>
                <a:t>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83B4F2-C3E0-4B84-84EE-C034BC3762B3}"/>
                </a:ext>
              </a:extLst>
            </p:cNvPr>
            <p:cNvSpPr/>
            <p:nvPr/>
          </p:nvSpPr>
          <p:spPr>
            <a:xfrm rot="16200000">
              <a:off x="10175297" y="2009060"/>
              <a:ext cx="520769" cy="13935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AE50CE-EA32-4F51-883C-A44A00289ED4}"/>
                </a:ext>
              </a:extLst>
            </p:cNvPr>
            <p:cNvSpPr/>
            <p:nvPr/>
          </p:nvSpPr>
          <p:spPr>
            <a:xfrm>
              <a:off x="5054466" y="2580802"/>
              <a:ext cx="2128842" cy="99883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0" dirty="0"/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7AE943AF-CD5C-4203-95DA-AFE20F4DC73B}"/>
                </a:ext>
              </a:extLst>
            </p:cNvPr>
            <p:cNvCxnSpPr>
              <a:cxnSpLocks/>
            </p:cNvCxnSpPr>
            <p:nvPr/>
          </p:nvCxnSpPr>
          <p:spPr>
            <a:xfrm>
              <a:off x="6913253" y="2800274"/>
              <a:ext cx="1291083" cy="197933"/>
            </a:xfrm>
            <a:prstGeom prst="bentConnector3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03CD4BB3-7CB5-43AA-8F5B-306D54CEE4A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51659" y="3360749"/>
              <a:ext cx="1360315" cy="569645"/>
            </a:xfrm>
            <a:prstGeom prst="bentConnector3">
              <a:avLst>
                <a:gd name="adj1" fmla="val 50000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8682635-09CE-494F-B9D6-37A97BC388E5}"/>
              </a:ext>
            </a:extLst>
          </p:cNvPr>
          <p:cNvSpPr/>
          <p:nvPr/>
        </p:nvSpPr>
        <p:spPr>
          <a:xfrm>
            <a:off x="814040" y="2065351"/>
            <a:ext cx="2486722" cy="2263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07938F-9089-402C-BB0E-555879EC64C9}"/>
              </a:ext>
            </a:extLst>
          </p:cNvPr>
          <p:cNvSpPr/>
          <p:nvPr/>
        </p:nvSpPr>
        <p:spPr>
          <a:xfrm>
            <a:off x="2595999" y="2432382"/>
            <a:ext cx="704764" cy="126050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USB</a:t>
            </a:r>
          </a:p>
          <a:p>
            <a:pPr algn="ctr"/>
            <a:r>
              <a:rPr lang="en-IN" dirty="0"/>
              <a:t>Port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5F50CA11-6198-466E-A586-C45139812607}"/>
              </a:ext>
            </a:extLst>
          </p:cNvPr>
          <p:cNvSpPr/>
          <p:nvPr/>
        </p:nvSpPr>
        <p:spPr>
          <a:xfrm>
            <a:off x="3316272" y="2843776"/>
            <a:ext cx="2776012" cy="353553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026AB9-010C-40F5-81A7-1698829EB03A}"/>
              </a:ext>
            </a:extLst>
          </p:cNvPr>
          <p:cNvSpPr txBox="1"/>
          <p:nvPr/>
        </p:nvSpPr>
        <p:spPr>
          <a:xfrm>
            <a:off x="7349346" y="4021636"/>
            <a:ext cx="1156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ಆರ್ಡ್ವಿನೋ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C9503D-F3F8-4C04-8F8C-8143B2F6E78C}"/>
              </a:ext>
            </a:extLst>
          </p:cNvPr>
          <p:cNvSpPr txBox="1"/>
          <p:nvPr/>
        </p:nvSpPr>
        <p:spPr>
          <a:xfrm>
            <a:off x="9544647" y="3790870"/>
            <a:ext cx="2013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600" dirty="0">
                <a:solidFill>
                  <a:srgbClr val="FF0000"/>
                </a:solidFill>
              </a:rPr>
              <a:t>ಮೈಕ್ರೊಕಂಟ್ರೋಲರ್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8E0BEB-C7B4-462A-8E29-A86A5A04F170}"/>
              </a:ext>
            </a:extLst>
          </p:cNvPr>
          <p:cNvSpPr txBox="1"/>
          <p:nvPr/>
        </p:nvSpPr>
        <p:spPr>
          <a:xfrm>
            <a:off x="8265407" y="2739844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30495D-9474-418A-BC6A-89D42F6B804E}"/>
              </a:ext>
            </a:extLst>
          </p:cNvPr>
          <p:cNvSpPr txBox="1"/>
          <p:nvPr/>
        </p:nvSpPr>
        <p:spPr>
          <a:xfrm>
            <a:off x="8256351" y="3401803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762C74-85A1-411A-AEF1-68634E253B41}"/>
              </a:ext>
            </a:extLst>
          </p:cNvPr>
          <p:cNvSpPr txBox="1"/>
          <p:nvPr/>
        </p:nvSpPr>
        <p:spPr>
          <a:xfrm>
            <a:off x="1087120" y="51969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RX -&gt; </a:t>
            </a:r>
            <a:r>
              <a:rPr lang="kn-IN" dirty="0"/>
              <a:t>ಸ್ವೀಕರ್ತ ತಂತಿ </a:t>
            </a:r>
            <a:r>
              <a:rPr lang="en-IN" dirty="0"/>
              <a:t>(Receive line)</a:t>
            </a:r>
          </a:p>
          <a:p>
            <a:r>
              <a:rPr lang="en-IN" dirty="0"/>
              <a:t>TX -&gt; </a:t>
            </a:r>
            <a:r>
              <a:rPr lang="kn-IN" dirty="0"/>
              <a:t>ಪ್ರಸಾರ</a:t>
            </a:r>
            <a:r>
              <a:rPr lang="en-IN" dirty="0"/>
              <a:t> </a:t>
            </a:r>
            <a:r>
              <a:rPr lang="kn-IN" dirty="0"/>
              <a:t>ತಂತಿ</a:t>
            </a:r>
            <a:r>
              <a:rPr lang="en-IN" dirty="0"/>
              <a:t> ( Transmit line)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539B96-FA1F-4707-B911-35ACFC89A6E9}"/>
              </a:ext>
            </a:extLst>
          </p:cNvPr>
          <p:cNvSpPr txBox="1"/>
          <p:nvPr/>
        </p:nvSpPr>
        <p:spPr>
          <a:xfrm>
            <a:off x="984090" y="369847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ಆಥಿತೇಯ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ಕಂಪ್ಯೂಟರ್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r>
              <a:rPr lang="en-IN" dirty="0">
                <a:solidFill>
                  <a:schemeClr val="bg1"/>
                </a:solidFill>
              </a:rPr>
              <a:t>(Host computer)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3606B6-37A6-48C7-B277-12AF1285BA7F}"/>
              </a:ext>
            </a:extLst>
          </p:cNvPr>
          <p:cNvSpPr txBox="1"/>
          <p:nvPr/>
        </p:nvSpPr>
        <p:spPr>
          <a:xfrm>
            <a:off x="4071744" y="2638347"/>
            <a:ext cx="1309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USB </a:t>
            </a:r>
            <a:r>
              <a:rPr lang="kn-IN" dirty="0"/>
              <a:t>ಕೇಬಲ್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ED3A20-15C9-403F-8C48-9C50CC947EF3}"/>
              </a:ext>
            </a:extLst>
          </p:cNvPr>
          <p:cNvSpPr txBox="1"/>
          <p:nvPr/>
        </p:nvSpPr>
        <p:spPr>
          <a:xfrm>
            <a:off x="10328242" y="2693304"/>
            <a:ext cx="87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ಮೆಮೊರಿ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6A9074-6003-43FC-8CCF-96667860ACF8}"/>
              </a:ext>
            </a:extLst>
          </p:cNvPr>
          <p:cNvSpPr/>
          <p:nvPr/>
        </p:nvSpPr>
        <p:spPr>
          <a:xfrm>
            <a:off x="7213501" y="2823013"/>
            <a:ext cx="379905" cy="6059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U</a:t>
            </a:r>
          </a:p>
          <a:p>
            <a:pPr algn="ctr"/>
            <a:r>
              <a:rPr lang="en-IN" sz="1000" dirty="0"/>
              <a:t>A</a:t>
            </a:r>
          </a:p>
          <a:p>
            <a:pPr algn="ctr"/>
            <a:r>
              <a:rPr lang="en-IN" sz="1000" dirty="0"/>
              <a:t>R</a:t>
            </a:r>
          </a:p>
          <a:p>
            <a:pPr algn="ctr"/>
            <a:r>
              <a:rPr lang="en-IN" sz="1000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C898F-C3F9-47D9-AE8F-732DBC1F7B73}"/>
              </a:ext>
            </a:extLst>
          </p:cNvPr>
          <p:cNvSpPr txBox="1"/>
          <p:nvPr/>
        </p:nvSpPr>
        <p:spPr>
          <a:xfrm>
            <a:off x="6023741" y="2800567"/>
            <a:ext cx="1695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dirty="0" err="1">
                <a:solidFill>
                  <a:schemeClr val="bg1"/>
                </a:solidFill>
              </a:rPr>
              <a:t>Atmega</a:t>
            </a:r>
            <a:endParaRPr lang="en-IN" sz="1400" dirty="0">
              <a:solidFill>
                <a:schemeClr val="bg1"/>
              </a:solidFill>
            </a:endParaRPr>
          </a:p>
          <a:p>
            <a:pPr algn="ctr"/>
            <a:r>
              <a:rPr lang="en-IN" sz="1400" dirty="0">
                <a:solidFill>
                  <a:schemeClr val="bg1"/>
                </a:solidFill>
              </a:rPr>
              <a:t>16U2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9C7D39-A842-400A-8ED5-39B7850E773C}"/>
              </a:ext>
            </a:extLst>
          </p:cNvPr>
          <p:cNvSpPr/>
          <p:nvPr/>
        </p:nvSpPr>
        <p:spPr>
          <a:xfrm>
            <a:off x="6161910" y="2823013"/>
            <a:ext cx="379905" cy="6059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U</a:t>
            </a:r>
          </a:p>
          <a:p>
            <a:pPr algn="ctr"/>
            <a:r>
              <a:rPr lang="en-IN" sz="1000" dirty="0"/>
              <a:t>S</a:t>
            </a:r>
          </a:p>
          <a:p>
            <a:pPr algn="ctr"/>
            <a:r>
              <a:rPr lang="en-IN" sz="1000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65E682-FDD4-4463-AD4F-44BB9CB37AF9}"/>
              </a:ext>
            </a:extLst>
          </p:cNvPr>
          <p:cNvSpPr txBox="1"/>
          <p:nvPr/>
        </p:nvSpPr>
        <p:spPr>
          <a:xfrm>
            <a:off x="7554510" y="978409"/>
            <a:ext cx="39634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UART </a:t>
            </a:r>
            <a:r>
              <a:rPr lang="kn-IN" dirty="0"/>
              <a:t>ಪ್ರೋಟೋಕಾಲ್ ಅನ್ನು ಉತ್ಪತ್ತಿ ಮಾಡುವ ಇಲೆಕ್ಟ್ರಾನಿಕ್ ಸಾಧನಕ್ಕೆ </a:t>
            </a:r>
            <a:r>
              <a:rPr lang="en-IN" dirty="0"/>
              <a:t>UART peripheral </a:t>
            </a:r>
            <a:r>
              <a:rPr lang="kn-IN" dirty="0"/>
              <a:t>ಎಂದು ಕರೆಯುತ್ತಾರೆ 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237DEF-3E54-4015-94B9-6ED9C688CB4A}"/>
              </a:ext>
            </a:extLst>
          </p:cNvPr>
          <p:cNvCxnSpPr>
            <a:cxnSpLocks/>
          </p:cNvCxnSpPr>
          <p:nvPr/>
        </p:nvCxnSpPr>
        <p:spPr>
          <a:xfrm flipH="1">
            <a:off x="9203662" y="1684020"/>
            <a:ext cx="762660" cy="10299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FBB7F8-EBC4-4EA3-9CF3-A468919E07E2}"/>
              </a:ext>
            </a:extLst>
          </p:cNvPr>
          <p:cNvCxnSpPr>
            <a:cxnSpLocks/>
          </p:cNvCxnSpPr>
          <p:nvPr/>
        </p:nvCxnSpPr>
        <p:spPr>
          <a:xfrm>
            <a:off x="7622006" y="2917236"/>
            <a:ext cx="381158" cy="1454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31B9FD-2FF8-45E5-B96B-66D52D886E93}"/>
              </a:ext>
            </a:extLst>
          </p:cNvPr>
          <p:cNvCxnSpPr>
            <a:cxnSpLocks/>
          </p:cNvCxnSpPr>
          <p:nvPr/>
        </p:nvCxnSpPr>
        <p:spPr>
          <a:xfrm flipH="1">
            <a:off x="8263561" y="3724167"/>
            <a:ext cx="376134" cy="108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A152E55-7260-4DCE-B586-0A9261F065FE}"/>
              </a:ext>
            </a:extLst>
          </p:cNvPr>
          <p:cNvSpPr txBox="1"/>
          <p:nvPr/>
        </p:nvSpPr>
        <p:spPr>
          <a:xfrm>
            <a:off x="7542366" y="2996469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D5C52AD-02C4-4CB8-88ED-220BB5499D19}"/>
              </a:ext>
            </a:extLst>
          </p:cNvPr>
          <p:cNvSpPr txBox="1"/>
          <p:nvPr/>
        </p:nvSpPr>
        <p:spPr>
          <a:xfrm>
            <a:off x="7529984" y="2595961"/>
            <a:ext cx="56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9AE11A-5EE6-44AB-8FE3-39DAD361CCD8}"/>
              </a:ext>
            </a:extLst>
          </p:cNvPr>
          <p:cNvSpPr txBox="1"/>
          <p:nvPr/>
        </p:nvSpPr>
        <p:spPr>
          <a:xfrm>
            <a:off x="7615269" y="4978495"/>
            <a:ext cx="3963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ಸೀರಿಯಲ್ ಪೋರ್ಟ್</a:t>
            </a:r>
            <a:r>
              <a:rPr lang="en-IN" dirty="0"/>
              <a:t> (Serial port)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61698C-22EF-466F-A383-16B138C31A58}"/>
              </a:ext>
            </a:extLst>
          </p:cNvPr>
          <p:cNvCxnSpPr>
            <a:cxnSpLocks/>
          </p:cNvCxnSpPr>
          <p:nvPr/>
        </p:nvCxnSpPr>
        <p:spPr>
          <a:xfrm flipH="1" flipV="1">
            <a:off x="9312081" y="3869931"/>
            <a:ext cx="176127" cy="10576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38488A7-F9C4-4477-B239-7C46CCA8940C}"/>
                  </a:ext>
                </a:extLst>
              </p14:cNvPr>
              <p14:cNvContentPartPr/>
              <p14:nvPr/>
            </p14:nvContentPartPr>
            <p14:xfrm>
              <a:off x="1720800" y="2819520"/>
              <a:ext cx="8458560" cy="831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38488A7-F9C4-4477-B239-7C46CCA894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1440" y="2810160"/>
                <a:ext cx="8477280" cy="850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D452B6-E3A0-45FC-BC24-194293B0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90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1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BFF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Laptop with serial port [2021]">
            <a:extLst>
              <a:ext uri="{FF2B5EF4-FFF2-40B4-BE49-F238E27FC236}">
                <a16:creationId xmlns:a16="http://schemas.microsoft.com/office/drawing/2014/main" id="{BEA25E34-637C-4BFF-AABC-43CCB5BB4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1860" y="1123527"/>
            <a:ext cx="6976969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14834E-D512-43C8-978A-D2F76C049315}"/>
              </a:ext>
            </a:extLst>
          </p:cNvPr>
          <p:cNvSpPr txBox="1"/>
          <p:nvPr/>
        </p:nvSpPr>
        <p:spPr>
          <a:xfrm>
            <a:off x="705655" y="4895653"/>
            <a:ext cx="39634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dirty="0"/>
              <a:t>ಸೀರಿಯಲ್ ಪೋರ್ಟ್</a:t>
            </a:r>
            <a:r>
              <a:rPr lang="en-IN" sz="2800" dirty="0"/>
              <a:t> (Serial port) </a:t>
            </a:r>
            <a:r>
              <a:rPr lang="kn-IN" sz="2800" dirty="0"/>
              <a:t>ಮತ್ತು</a:t>
            </a:r>
            <a:r>
              <a:rPr lang="en-IN" sz="2800" dirty="0"/>
              <a:t> DB9</a:t>
            </a:r>
            <a:r>
              <a:rPr lang="kn-IN" sz="2800" dirty="0"/>
              <a:t> ಕನೆಕ್ಟರ್ </a:t>
            </a:r>
            <a:endParaRPr lang="en-IN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F20A87-7420-4C40-ACE5-C4C92E047BA2}"/>
              </a:ext>
            </a:extLst>
          </p:cNvPr>
          <p:cNvCxnSpPr>
            <a:cxnSpLocks/>
          </p:cNvCxnSpPr>
          <p:nvPr/>
        </p:nvCxnSpPr>
        <p:spPr>
          <a:xfrm flipV="1">
            <a:off x="4362569" y="4449337"/>
            <a:ext cx="1291099" cy="8317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2C053E-25B4-417E-A5A0-F86736AA2F14}"/>
              </a:ext>
            </a:extLst>
          </p:cNvPr>
          <p:cNvSpPr txBox="1"/>
          <p:nvPr/>
        </p:nvSpPr>
        <p:spPr>
          <a:xfrm>
            <a:off x="8996423" y="541971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ಚಿತ್ರ</a:t>
            </a:r>
            <a:r>
              <a:rPr lang="en-IN" dirty="0"/>
              <a:t> </a:t>
            </a:r>
            <a:r>
              <a:rPr lang="en-IN" dirty="0" err="1"/>
              <a:t>ಕೃಪೆ</a:t>
            </a:r>
            <a:r>
              <a:rPr lang="en-IN" dirty="0"/>
              <a:t> : </a:t>
            </a:r>
            <a:r>
              <a:rPr lang="en-IN" dirty="0" err="1"/>
              <a:t>ಇಂಟರ್ನೆಟ್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E2F025-6AAA-41BF-B90E-DC0E1BF39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8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6CB1-620D-433D-ACE5-0084175F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ಮಾಹಿತಿ ವರ್ಗಾವಣೆ ಪ್ರೋಟೋಕಾಲ್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CE37-271B-4E20-BF99-BB5893F1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UART (Universal Asynchronous Receive Transmit)</a:t>
            </a:r>
          </a:p>
          <a:p>
            <a:r>
              <a:rPr lang="en-IN" dirty="0"/>
              <a:t>SPI    (Serial Peripheral Interface)</a:t>
            </a:r>
          </a:p>
          <a:p>
            <a:r>
              <a:rPr lang="en-IN" dirty="0"/>
              <a:t>I2C  (</a:t>
            </a: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Inter-integrated circuits</a:t>
            </a:r>
            <a:r>
              <a:rPr lang="en-IN" dirty="0"/>
              <a:t>)</a:t>
            </a:r>
          </a:p>
          <a:p>
            <a:r>
              <a:rPr lang="en-IN" dirty="0"/>
              <a:t>USB (Universal Serial Bus)</a:t>
            </a:r>
          </a:p>
          <a:p>
            <a:r>
              <a:rPr lang="en-IN" dirty="0"/>
              <a:t>FTP (File Transfer Protocol)</a:t>
            </a:r>
          </a:p>
          <a:p>
            <a:pPr marL="0" indent="0">
              <a:buNone/>
            </a:pPr>
            <a:r>
              <a:rPr lang="en-IN" dirty="0"/>
              <a:t>….</a:t>
            </a:r>
            <a:r>
              <a:rPr lang="kn-IN" dirty="0"/>
              <a:t>ಇನ್ನು ಅನೇಕ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3BEAAD-F235-45C3-ABE3-38BF09552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01295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B7228-5F79-41F8-A51E-D8DFB1ED5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16AA39-D8A5-4578-AF4F-2C48476FC416}"/>
              </a:ext>
            </a:extLst>
          </p:cNvPr>
          <p:cNvSpPr/>
          <p:nvPr/>
        </p:nvSpPr>
        <p:spPr>
          <a:xfrm>
            <a:off x="578734" y="1880885"/>
            <a:ext cx="2303362" cy="33277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77A9F-AC7E-4FE5-A314-DAC976262DD4}"/>
              </a:ext>
            </a:extLst>
          </p:cNvPr>
          <p:cNvSpPr/>
          <p:nvPr/>
        </p:nvSpPr>
        <p:spPr>
          <a:xfrm>
            <a:off x="9309904" y="1880885"/>
            <a:ext cx="2303362" cy="33277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3C2A9-FB9D-4F2A-97C7-FA5200B1DE4B}"/>
              </a:ext>
            </a:extLst>
          </p:cNvPr>
          <p:cNvSpPr/>
          <p:nvPr/>
        </p:nvSpPr>
        <p:spPr>
          <a:xfrm>
            <a:off x="9309904" y="2597069"/>
            <a:ext cx="1321443" cy="1663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C6822-1A40-4B2A-B1C0-DC1C2BFF56C7}"/>
              </a:ext>
            </a:extLst>
          </p:cNvPr>
          <p:cNvSpPr/>
          <p:nvPr/>
        </p:nvSpPr>
        <p:spPr>
          <a:xfrm>
            <a:off x="1560653" y="2597069"/>
            <a:ext cx="1321443" cy="1663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E5DA93-9252-420C-B123-ED0A79C510EB}"/>
              </a:ext>
            </a:extLst>
          </p:cNvPr>
          <p:cNvCxnSpPr/>
          <p:nvPr/>
        </p:nvCxnSpPr>
        <p:spPr>
          <a:xfrm>
            <a:off x="2882096" y="2870522"/>
            <a:ext cx="12963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251C9F-05C8-4066-A6C7-84C2D169077D}"/>
              </a:ext>
            </a:extLst>
          </p:cNvPr>
          <p:cNvCxnSpPr/>
          <p:nvPr/>
        </p:nvCxnSpPr>
        <p:spPr>
          <a:xfrm>
            <a:off x="8013539" y="4099367"/>
            <a:ext cx="12963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5367EE-455B-4A34-B32D-853646A8FB22}"/>
              </a:ext>
            </a:extLst>
          </p:cNvPr>
          <p:cNvCxnSpPr>
            <a:cxnSpLocks/>
          </p:cNvCxnSpPr>
          <p:nvPr/>
        </p:nvCxnSpPr>
        <p:spPr>
          <a:xfrm flipH="1">
            <a:off x="2882096" y="4099367"/>
            <a:ext cx="12790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093EE3-1CD0-4E88-977F-4AD9C08E63D2}"/>
              </a:ext>
            </a:extLst>
          </p:cNvPr>
          <p:cNvCxnSpPr>
            <a:cxnSpLocks/>
          </p:cNvCxnSpPr>
          <p:nvPr/>
        </p:nvCxnSpPr>
        <p:spPr>
          <a:xfrm flipH="1">
            <a:off x="8030902" y="2876309"/>
            <a:ext cx="12790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8D6DC4-ACE9-4578-A05C-F23AC4E3138E}"/>
              </a:ext>
            </a:extLst>
          </p:cNvPr>
          <p:cNvCxnSpPr/>
          <p:nvPr/>
        </p:nvCxnSpPr>
        <p:spPr>
          <a:xfrm flipV="1">
            <a:off x="4161098" y="2870522"/>
            <a:ext cx="3992302" cy="1228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8429E8A-CF97-41B9-BE89-074D5C5F4036}"/>
              </a:ext>
            </a:extLst>
          </p:cNvPr>
          <p:cNvSpPr/>
          <p:nvPr/>
        </p:nvSpPr>
        <p:spPr>
          <a:xfrm>
            <a:off x="5810491" y="3217283"/>
            <a:ext cx="585416" cy="534482"/>
          </a:xfrm>
          <a:custGeom>
            <a:avLst/>
            <a:gdLst>
              <a:gd name="connsiteX0" fmla="*/ 0 w 585416"/>
              <a:gd name="connsiteY0" fmla="*/ 46778 h 583636"/>
              <a:gd name="connsiteX1" fmla="*/ 509286 w 585416"/>
              <a:gd name="connsiteY1" fmla="*/ 46778 h 583636"/>
              <a:gd name="connsiteX2" fmla="*/ 578734 w 585416"/>
              <a:gd name="connsiteY2" fmla="*/ 532914 h 583636"/>
              <a:gd name="connsiteX3" fmla="*/ 578734 w 585416"/>
              <a:gd name="connsiteY3" fmla="*/ 544489 h 58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416" h="583636">
                <a:moveTo>
                  <a:pt x="0" y="46778"/>
                </a:moveTo>
                <a:cubicBezTo>
                  <a:pt x="206415" y="6266"/>
                  <a:pt x="412830" y="-34245"/>
                  <a:pt x="509286" y="46778"/>
                </a:cubicBezTo>
                <a:cubicBezTo>
                  <a:pt x="605742" y="127801"/>
                  <a:pt x="567159" y="449962"/>
                  <a:pt x="578734" y="532914"/>
                </a:cubicBezTo>
                <a:cubicBezTo>
                  <a:pt x="590309" y="615866"/>
                  <a:pt x="584521" y="580177"/>
                  <a:pt x="578734" y="544489"/>
                </a:cubicBezTo>
              </a:path>
            </a:pathLst>
          </a:cu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CD1647-206B-4F13-865C-A238F27B692A}"/>
              </a:ext>
            </a:extLst>
          </p:cNvPr>
          <p:cNvCxnSpPr>
            <a:cxnSpLocks/>
          </p:cNvCxnSpPr>
          <p:nvPr/>
        </p:nvCxnSpPr>
        <p:spPr>
          <a:xfrm>
            <a:off x="4147594" y="2870522"/>
            <a:ext cx="1662897" cy="3967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D86F2C-E916-48BF-995C-A81A029F5BE3}"/>
              </a:ext>
            </a:extLst>
          </p:cNvPr>
          <p:cNvCxnSpPr>
            <a:cxnSpLocks/>
          </p:cNvCxnSpPr>
          <p:nvPr/>
        </p:nvCxnSpPr>
        <p:spPr>
          <a:xfrm>
            <a:off x="6395907" y="3751765"/>
            <a:ext cx="1649393" cy="365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8F99B3-7AC4-4294-8AC3-7D8C8FF028B7}"/>
              </a:ext>
            </a:extLst>
          </p:cNvPr>
          <p:cNvSpPr txBox="1"/>
          <p:nvPr/>
        </p:nvSpPr>
        <p:spPr>
          <a:xfrm>
            <a:off x="8661721" y="2408857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Tx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A95F77-E874-450A-8B45-225A561AB095}"/>
              </a:ext>
            </a:extLst>
          </p:cNvPr>
          <p:cNvSpPr txBox="1"/>
          <p:nvPr/>
        </p:nvSpPr>
        <p:spPr>
          <a:xfrm>
            <a:off x="2993566" y="2376403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Tx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5C93B0-5572-4BBD-B392-9E2FE51D13BA}"/>
              </a:ext>
            </a:extLst>
          </p:cNvPr>
          <p:cNvSpPr txBox="1"/>
          <p:nvPr/>
        </p:nvSpPr>
        <p:spPr>
          <a:xfrm>
            <a:off x="3288206" y="3544746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455469-D5DA-47D5-9495-C0BF3A023835}"/>
              </a:ext>
            </a:extLst>
          </p:cNvPr>
          <p:cNvSpPr txBox="1"/>
          <p:nvPr/>
        </p:nvSpPr>
        <p:spPr>
          <a:xfrm>
            <a:off x="8349719" y="3637702"/>
            <a:ext cx="5892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Rx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A18350-1F21-4C3A-8AD2-3483A53EB092}"/>
              </a:ext>
            </a:extLst>
          </p:cNvPr>
          <p:cNvSpPr txBox="1"/>
          <p:nvPr/>
        </p:nvSpPr>
        <p:spPr>
          <a:xfrm>
            <a:off x="-434250" y="4792993"/>
            <a:ext cx="4329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>
                <a:solidFill>
                  <a:srgbClr val="FF0000"/>
                </a:solidFill>
                <a:highlight>
                  <a:srgbClr val="FFFF00"/>
                </a:highlight>
              </a:rPr>
              <a:t>ಮೈಕ್ರೊಕಂಟ್ರೋಲರ್ -ಎ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5E22B6-11D0-49B3-A3F2-C86FA1CF7503}"/>
              </a:ext>
            </a:extLst>
          </p:cNvPr>
          <p:cNvSpPr txBox="1"/>
          <p:nvPr/>
        </p:nvSpPr>
        <p:spPr>
          <a:xfrm>
            <a:off x="8910345" y="4783106"/>
            <a:ext cx="310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>
                <a:solidFill>
                  <a:srgbClr val="FF0000"/>
                </a:solidFill>
                <a:highlight>
                  <a:srgbClr val="FFFF00"/>
                </a:highlight>
              </a:rPr>
              <a:t>ಮೈಕ್ರೊಕಂಟ್ರೋಲರ್ -ಬಿ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462180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1101-75C0-4253-8CF7-E7276437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1159-66F5-4777-AC25-97047A968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3140710"/>
          </a:xfrm>
        </p:spPr>
        <p:txBody>
          <a:bodyPr/>
          <a:lstStyle/>
          <a:p>
            <a:r>
              <a:rPr lang="kn-IN" dirty="0"/>
              <a:t>ಯೂನಿವರ್ಸಲ್ ಎ -ಸಿನ್ಕ್ರೋನಸ್  ರಿಸೀವರ್ ಟ್ರಾನ್ಸ್ಮಿಟರ್ </a:t>
            </a:r>
            <a:r>
              <a:rPr lang="en-IN" dirty="0"/>
              <a:t>(Universal asynchronous receiver-transmitter )</a:t>
            </a:r>
          </a:p>
          <a:p>
            <a:r>
              <a:rPr lang="kn-IN" dirty="0"/>
              <a:t>ಇದೊಂದು ಸರಣಿ ಮಾಹಿತಿ</a:t>
            </a:r>
            <a:r>
              <a:rPr lang="en-IN" dirty="0"/>
              <a:t> </a:t>
            </a:r>
            <a:r>
              <a:rPr lang="kn-IN" dirty="0"/>
              <a:t>ಸಂವಹನ ಪ್ರೋಟೋಕಾಲ್</a:t>
            </a:r>
            <a:r>
              <a:rPr lang="en-IN" dirty="0"/>
              <a:t> (Serial data communication protocol) </a:t>
            </a:r>
          </a:p>
          <a:p>
            <a:r>
              <a:rPr lang="kn-IN" dirty="0"/>
              <a:t>ಎರಡು ಸಾಧನಗಳ ನಡುವೆ ಮಾಹಿತಿಯು ಸರಣಿಯಲ್ಲಿ (ಒಂದರ ನಂತರ ಒಂದು ಬಿಟ್ </a:t>
            </a:r>
            <a:r>
              <a:rPr lang="en-IN" dirty="0"/>
              <a:t>, bit by bit</a:t>
            </a:r>
            <a:r>
              <a:rPr lang="kn-IN" dirty="0"/>
              <a:t>) ಪ್ರಸಾರವಾಗುತ್ತದೆ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0810A-6B32-45D8-9073-78DF39A9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30773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4241-BFC3-4D63-92F8-E2F57DCD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ಪ್ರೋಟೋಕಾಲ್ </a:t>
            </a:r>
            <a:r>
              <a:rPr lang="en-IN" dirty="0"/>
              <a:t>(protocol)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2853E-2BDF-4AA2-BCA7-C7ED7BE70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1895"/>
          </a:xfrm>
        </p:spPr>
        <p:txBody>
          <a:bodyPr/>
          <a:lstStyle/>
          <a:p>
            <a:r>
              <a:rPr lang="kn-IN" dirty="0"/>
              <a:t>ಕಂಪ್ಯೂಟರ್‌ಗಳ ಅಥವಾ ಇಲೆಕ್ಟ್ರಾನಿಕ್ ಸಾಧನಗಳ  ನಡುವೆ ಮಾಹಿತಿಯನ್ನು ಕಳುಹಿಸುವ  ವಿಧಾನವನ್ನು ನಿಯಂತ್ರಿಸುವ ನಿಯಮಗಳ ವಿನ್ಯಾಸವನ್ನು ಪ್ರೋಟೋಕಾಲ್ ಎಂದು ಕರೆಯಬಹುದು</a:t>
            </a:r>
            <a:endParaRPr lang="en-US" dirty="0"/>
          </a:p>
          <a:p>
            <a:r>
              <a:rPr lang="en-US" dirty="0"/>
              <a:t>A set of rules that control the way data is sent between computers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068C7-23D1-4F88-BA8E-5564E5D0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63503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2111EA-45E8-4180-BEAC-66CB8026DB01}"/>
              </a:ext>
            </a:extLst>
          </p:cNvPr>
          <p:cNvGrpSpPr/>
          <p:nvPr/>
        </p:nvGrpSpPr>
        <p:grpSpPr>
          <a:xfrm>
            <a:off x="565466" y="1991213"/>
            <a:ext cx="7543682" cy="1304785"/>
            <a:chOff x="990718" y="1811808"/>
            <a:chExt cx="9474081" cy="20185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7CD95D-492F-40DD-88D4-DCC528185D96}"/>
                </a:ext>
              </a:extLst>
            </p:cNvPr>
            <p:cNvSpPr/>
            <p:nvPr/>
          </p:nvSpPr>
          <p:spPr>
            <a:xfrm>
              <a:off x="990718" y="2168492"/>
              <a:ext cx="1518801" cy="16618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n-IN" dirty="0"/>
                <a:t>ಸಾಧನ-ಎ</a:t>
              </a:r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C4D148-AB50-4979-A7BF-E529F077A5FB}"/>
                </a:ext>
              </a:extLst>
            </p:cNvPr>
            <p:cNvSpPr/>
            <p:nvPr/>
          </p:nvSpPr>
          <p:spPr>
            <a:xfrm>
              <a:off x="8945998" y="2168492"/>
              <a:ext cx="1518801" cy="166182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n-IN" dirty="0"/>
                <a:t>ಸಾಧನ-ಬಿ</a:t>
              </a:r>
              <a:endParaRPr lang="en-IN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38C90D-2C97-458D-B9C3-F420A11C8915}"/>
                </a:ext>
              </a:extLst>
            </p:cNvPr>
            <p:cNvCxnSpPr/>
            <p:nvPr/>
          </p:nvCxnSpPr>
          <p:spPr>
            <a:xfrm>
              <a:off x="2509519" y="2418080"/>
              <a:ext cx="6436479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C3F03C-AFA6-453E-9588-505AB3B8F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9519" y="3429000"/>
              <a:ext cx="6436479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8C1BD9D-DFB8-4026-9601-2CAE97B23EA7}"/>
                </a:ext>
              </a:extLst>
            </p:cNvPr>
            <p:cNvGrpSpPr/>
            <p:nvPr/>
          </p:nvGrpSpPr>
          <p:grpSpPr>
            <a:xfrm>
              <a:off x="3246003" y="2091022"/>
              <a:ext cx="4414901" cy="154940"/>
              <a:chOff x="3215640" y="4645660"/>
              <a:chExt cx="4414901" cy="15494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C032A7-2354-4CD4-BC1D-38F26794E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564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2E8A0A-2382-46CD-8B70-688B9D47D4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9250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455636B-E641-4C7D-A9F6-CB677FD57B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250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9246249-7DFF-4D8F-8930-B2FE2BF35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6936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FF41F44-8CA4-4EC6-9F6D-30825B3FA8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936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280255C-68AA-4E70-AD1A-FCE67CBCFF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622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F62DEC9-3232-4700-A791-5A29E9D895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308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E823814-BB47-46A6-9398-1ED87425B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308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16D1D6B-A8D3-43BD-8F69-C8303BCE5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994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47C4557-7F5C-4EA2-9192-E87F11164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9940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B0ED73E-701D-414A-A9D4-961ACBFF2C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6800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EF17170-5394-4C7B-982F-B3380575D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680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A03F6A2-2895-42AC-B52D-3A731D6707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3660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1E923FC-A1D2-4632-9312-66FA413D5A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9885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C5EEA76-32A5-43CA-A2DF-740E8161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6296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98D5720-707D-4B6C-989F-A448AD6029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9315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05DE9E4-EF87-4967-AC55-0EF4BBDC9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315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3D5D508-BBB1-4F0C-9F6A-0B3E487166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001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603E999-2ED8-41F9-9DA6-54C3B037F4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0016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D312A7D-CDF0-4431-8066-DF868684A2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7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091014C-CFCC-45F7-93E7-0DA20F2333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687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653DCF5-BB35-4CAB-8BA5-8C3BD74E21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373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B1D8D7-2D0B-47AE-9599-C611C7180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3736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408BE32-A815-4E84-8659-C598DD1DF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0596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0734EAB-BFD3-4E2D-A376-02BC11C9AA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059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F365C43-388C-4669-9F17-D5EC3858DE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456" y="464566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BC3B201-8436-4D87-B1EF-6DEF0A8C8A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3681" y="4645660"/>
                <a:ext cx="0" cy="15494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A55C5F4-8ED0-4134-909D-8EB2416F4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3681" y="4800600"/>
                <a:ext cx="27686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B9F5D4-6A18-4674-A625-BFDD2B25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8443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E88EC1-D4A8-44BC-9645-6ACE85FF2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129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16E7AEF-1EC5-4E11-A753-4ACCB4BF401C}"/>
                </a:ext>
              </a:extLst>
            </p:cNvPr>
            <p:cNvCxnSpPr>
              <a:cxnSpLocks/>
            </p:cNvCxnSpPr>
            <p:nvPr/>
          </p:nvCxnSpPr>
          <p:spPr>
            <a:xfrm>
              <a:off x="366129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736965-F2D4-4F23-B999-782979196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15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C481BE8-D2BF-40A9-AAAD-C195DEBBDD70}"/>
                </a:ext>
              </a:extLst>
            </p:cNvPr>
            <p:cNvCxnSpPr>
              <a:cxnSpLocks/>
            </p:cNvCxnSpPr>
            <p:nvPr/>
          </p:nvCxnSpPr>
          <p:spPr>
            <a:xfrm>
              <a:off x="393815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6A2A39-E354-4A12-89D9-4FFF6215D9E5}"/>
                </a:ext>
              </a:extLst>
            </p:cNvPr>
            <p:cNvCxnSpPr>
              <a:cxnSpLocks/>
            </p:cNvCxnSpPr>
            <p:nvPr/>
          </p:nvCxnSpPr>
          <p:spPr>
            <a:xfrm>
              <a:off x="421501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1206454-D78E-4B4F-9AEE-F7F14D2F0B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187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AC564B6-03DC-4C59-803D-69632B492202}"/>
                </a:ext>
              </a:extLst>
            </p:cNvPr>
            <p:cNvCxnSpPr>
              <a:cxnSpLocks/>
            </p:cNvCxnSpPr>
            <p:nvPr/>
          </p:nvCxnSpPr>
          <p:spPr>
            <a:xfrm>
              <a:off x="449187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5C4848D-7A89-43BE-A44D-D1A795B27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873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E65CE3-4856-4D77-910C-5FEC4D3147B0}"/>
                </a:ext>
              </a:extLst>
            </p:cNvPr>
            <p:cNvCxnSpPr>
              <a:cxnSpLocks/>
            </p:cNvCxnSpPr>
            <p:nvPr/>
          </p:nvCxnSpPr>
          <p:spPr>
            <a:xfrm>
              <a:off x="4768733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EFD4862-72D0-4BC6-BAE9-D2D90219F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5593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BE0A712-5263-4639-8700-D5CAFD7EA655}"/>
                </a:ext>
              </a:extLst>
            </p:cNvPr>
            <p:cNvCxnSpPr>
              <a:cxnSpLocks/>
            </p:cNvCxnSpPr>
            <p:nvPr/>
          </p:nvCxnSpPr>
          <p:spPr>
            <a:xfrm>
              <a:off x="504559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96BD0D-D4EA-4130-8253-920753BA025A}"/>
                </a:ext>
              </a:extLst>
            </p:cNvPr>
            <p:cNvCxnSpPr>
              <a:cxnSpLocks/>
            </p:cNvCxnSpPr>
            <p:nvPr/>
          </p:nvCxnSpPr>
          <p:spPr>
            <a:xfrm>
              <a:off x="5322453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6D1C84C-5274-48AA-B44E-C61F9046BE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98678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F05948D-7AF8-4642-ACB6-2AEC9E3CF842}"/>
                </a:ext>
              </a:extLst>
            </p:cNvPr>
            <p:cNvCxnSpPr>
              <a:cxnSpLocks/>
            </p:cNvCxnSpPr>
            <p:nvPr/>
          </p:nvCxnSpPr>
          <p:spPr>
            <a:xfrm>
              <a:off x="5585089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8BB8050-8E49-4038-9B6C-FB821BD99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1949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37E7A5-6392-4346-B5FF-6C534407760A}"/>
                </a:ext>
              </a:extLst>
            </p:cNvPr>
            <p:cNvCxnSpPr>
              <a:cxnSpLocks/>
            </p:cNvCxnSpPr>
            <p:nvPr/>
          </p:nvCxnSpPr>
          <p:spPr>
            <a:xfrm>
              <a:off x="586194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8D6A79D-A12B-409B-81AD-3F028AF0F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8809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B42232A-42C5-4AF7-95FF-93B7979517F9}"/>
                </a:ext>
              </a:extLst>
            </p:cNvPr>
            <p:cNvCxnSpPr>
              <a:cxnSpLocks/>
            </p:cNvCxnSpPr>
            <p:nvPr/>
          </p:nvCxnSpPr>
          <p:spPr>
            <a:xfrm>
              <a:off x="6138809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4A40082-EF8E-41EA-8D99-B52F398BB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5669" y="3106354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AF3AE8-9EA3-4181-BD2E-DF2E89106718}"/>
                </a:ext>
              </a:extLst>
            </p:cNvPr>
            <p:cNvCxnSpPr>
              <a:cxnSpLocks/>
            </p:cNvCxnSpPr>
            <p:nvPr/>
          </p:nvCxnSpPr>
          <p:spPr>
            <a:xfrm>
              <a:off x="641566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E5C36BC-D265-4953-B00B-74FE928B5B74}"/>
                </a:ext>
              </a:extLst>
            </p:cNvPr>
            <p:cNvCxnSpPr>
              <a:cxnSpLocks/>
            </p:cNvCxnSpPr>
            <p:nvPr/>
          </p:nvCxnSpPr>
          <p:spPr>
            <a:xfrm>
              <a:off x="669252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5BF71B3-EBD1-421D-9A18-AB462034DCDE}"/>
                </a:ext>
              </a:extLst>
            </p:cNvPr>
            <p:cNvCxnSpPr>
              <a:cxnSpLocks/>
            </p:cNvCxnSpPr>
            <p:nvPr/>
          </p:nvCxnSpPr>
          <p:spPr>
            <a:xfrm>
              <a:off x="6969389" y="310635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B81E7FE-8F52-4DFC-92D0-80E67E465D60}"/>
                </a:ext>
              </a:extLst>
            </p:cNvPr>
            <p:cNvCxnSpPr>
              <a:cxnSpLocks/>
            </p:cNvCxnSpPr>
            <p:nvPr/>
          </p:nvCxnSpPr>
          <p:spPr>
            <a:xfrm>
              <a:off x="7522474" y="3261294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A4B39B-B446-4F2F-986E-3E01128C5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403" y="3105018"/>
              <a:ext cx="0" cy="154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5ADEFEB-182D-45C6-8D4C-8336976692EE}"/>
                </a:ext>
              </a:extLst>
            </p:cNvPr>
            <p:cNvCxnSpPr>
              <a:cxnSpLocks/>
            </p:cNvCxnSpPr>
            <p:nvPr/>
          </p:nvCxnSpPr>
          <p:spPr>
            <a:xfrm>
              <a:off x="7255403" y="3259958"/>
              <a:ext cx="27686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759A73E-E5ED-4189-AED3-9ABA66332B29}"/>
                </a:ext>
              </a:extLst>
            </p:cNvPr>
            <p:cNvSpPr txBox="1"/>
            <p:nvPr/>
          </p:nvSpPr>
          <p:spPr>
            <a:xfrm>
              <a:off x="3229239" y="1811808"/>
              <a:ext cx="6096000" cy="476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/>
                <a:t>0   1    0  0   1    0  1   1    0    1   0   1    0   1   1   0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DC6112-16A1-43AF-84BC-41DF1AF7005E}"/>
                </a:ext>
              </a:extLst>
            </p:cNvPr>
            <p:cNvSpPr txBox="1"/>
            <p:nvPr/>
          </p:nvSpPr>
          <p:spPr>
            <a:xfrm>
              <a:off x="3384433" y="2769845"/>
              <a:ext cx="6096000" cy="4761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/>
                <a:t>0   1    0  0   1   0   1   1    0   1    0    1   1   1    0  0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5B3C4F3-5A55-44FA-8A59-071ADB5BC2E9}"/>
              </a:ext>
            </a:extLst>
          </p:cNvPr>
          <p:cNvSpPr txBox="1"/>
          <p:nvPr/>
        </p:nvSpPr>
        <p:spPr>
          <a:xfrm>
            <a:off x="471732" y="739081"/>
            <a:ext cx="55610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dirty="0"/>
              <a:t>ಸರಣಿ ಮಾಹಿತಿ</a:t>
            </a:r>
            <a:r>
              <a:rPr lang="en-IN" sz="2800" dirty="0"/>
              <a:t> </a:t>
            </a:r>
            <a:r>
              <a:rPr lang="kn-IN" sz="2800" dirty="0"/>
              <a:t>ಸಂವಹನ </a:t>
            </a:r>
            <a:endParaRPr lang="en-IN" sz="2800" dirty="0"/>
          </a:p>
          <a:p>
            <a:endParaRPr lang="en-IN" dirty="0"/>
          </a:p>
          <a:p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ಪ್ರಸರಣಕ್ಕೆ</a:t>
            </a:r>
            <a:r>
              <a:rPr lang="en-IN" dirty="0"/>
              <a:t> </a:t>
            </a:r>
            <a:r>
              <a:rPr lang="kn-IN" dirty="0"/>
              <a:t>ಕನಿಷ್ಠ ಒಂದು ತಂತಿ ಬೇಕಾಗುತ್ತದೆ </a:t>
            </a:r>
            <a:endParaRPr lang="en-IN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316379-C1D7-43B1-B9CC-460F071D3743}"/>
              </a:ext>
            </a:extLst>
          </p:cNvPr>
          <p:cNvSpPr/>
          <p:nvPr/>
        </p:nvSpPr>
        <p:spPr>
          <a:xfrm>
            <a:off x="611461" y="4360990"/>
            <a:ext cx="1209336" cy="107422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ಸಾಧನ-ಎ</a:t>
            </a:r>
            <a:endParaRPr lang="en-IN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CC99752-C407-4DD8-805F-757BC8514CEE}"/>
              </a:ext>
            </a:extLst>
          </p:cNvPr>
          <p:cNvSpPr/>
          <p:nvPr/>
        </p:nvSpPr>
        <p:spPr>
          <a:xfrm>
            <a:off x="6945807" y="4360990"/>
            <a:ext cx="1209336" cy="107422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dirty="0"/>
              <a:t>ಸಾಧನ-ಬಿ</a:t>
            </a:r>
            <a:endParaRPr lang="en-IN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C26A205-9B76-4A9D-8535-FC4CB00FA767}"/>
              </a:ext>
            </a:extLst>
          </p:cNvPr>
          <p:cNvCxnSpPr>
            <a:cxnSpLocks/>
          </p:cNvCxnSpPr>
          <p:nvPr/>
        </p:nvCxnSpPr>
        <p:spPr>
          <a:xfrm>
            <a:off x="2517443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80D3BBE-C00A-4818-A742-F58034FEB5F9}"/>
              </a:ext>
            </a:extLst>
          </p:cNvPr>
          <p:cNvCxnSpPr>
            <a:cxnSpLocks/>
          </p:cNvCxnSpPr>
          <p:nvPr/>
        </p:nvCxnSpPr>
        <p:spPr>
          <a:xfrm flipV="1">
            <a:off x="2737891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F74C2EA-A1A6-4F49-A41D-03B57F43EF9A}"/>
              </a:ext>
            </a:extLst>
          </p:cNvPr>
          <p:cNvCxnSpPr>
            <a:cxnSpLocks/>
          </p:cNvCxnSpPr>
          <p:nvPr/>
        </p:nvCxnSpPr>
        <p:spPr>
          <a:xfrm>
            <a:off x="2737891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19CF090-A263-437E-9860-DAA4792B111A}"/>
              </a:ext>
            </a:extLst>
          </p:cNvPr>
          <p:cNvCxnSpPr>
            <a:cxnSpLocks/>
          </p:cNvCxnSpPr>
          <p:nvPr/>
        </p:nvCxnSpPr>
        <p:spPr>
          <a:xfrm flipV="1">
            <a:off x="2958339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32841EA-AA24-438A-955E-79EFCCBB65F3}"/>
              </a:ext>
            </a:extLst>
          </p:cNvPr>
          <p:cNvCxnSpPr>
            <a:cxnSpLocks/>
          </p:cNvCxnSpPr>
          <p:nvPr/>
        </p:nvCxnSpPr>
        <p:spPr>
          <a:xfrm>
            <a:off x="2958339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42695D9-A676-414C-8C72-362760CA9ACC}"/>
              </a:ext>
            </a:extLst>
          </p:cNvPr>
          <p:cNvCxnSpPr>
            <a:cxnSpLocks/>
          </p:cNvCxnSpPr>
          <p:nvPr/>
        </p:nvCxnSpPr>
        <p:spPr>
          <a:xfrm>
            <a:off x="3178787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0608101-A904-4845-A4AB-F74A70F11119}"/>
              </a:ext>
            </a:extLst>
          </p:cNvPr>
          <p:cNvCxnSpPr>
            <a:cxnSpLocks/>
          </p:cNvCxnSpPr>
          <p:nvPr/>
        </p:nvCxnSpPr>
        <p:spPr>
          <a:xfrm flipV="1">
            <a:off x="3399235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BD51296-839D-4005-A9CA-B717FDA1F6D3}"/>
              </a:ext>
            </a:extLst>
          </p:cNvPr>
          <p:cNvCxnSpPr>
            <a:cxnSpLocks/>
          </p:cNvCxnSpPr>
          <p:nvPr/>
        </p:nvCxnSpPr>
        <p:spPr>
          <a:xfrm>
            <a:off x="3399235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5B5943C-E0D2-41FE-9B81-5DD8C193F07E}"/>
              </a:ext>
            </a:extLst>
          </p:cNvPr>
          <p:cNvCxnSpPr>
            <a:cxnSpLocks/>
          </p:cNvCxnSpPr>
          <p:nvPr/>
        </p:nvCxnSpPr>
        <p:spPr>
          <a:xfrm flipV="1">
            <a:off x="3619684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8030A1D-1A0A-4AA0-99C6-E0151365AE7C}"/>
              </a:ext>
            </a:extLst>
          </p:cNvPr>
          <p:cNvCxnSpPr>
            <a:cxnSpLocks/>
          </p:cNvCxnSpPr>
          <p:nvPr/>
        </p:nvCxnSpPr>
        <p:spPr>
          <a:xfrm>
            <a:off x="3619684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40D6E76-E262-4CA1-9321-2C0CFE457DD3}"/>
              </a:ext>
            </a:extLst>
          </p:cNvPr>
          <p:cNvCxnSpPr>
            <a:cxnSpLocks/>
          </p:cNvCxnSpPr>
          <p:nvPr/>
        </p:nvCxnSpPr>
        <p:spPr>
          <a:xfrm flipV="1">
            <a:off x="3840132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998D72A-8858-4E8B-838A-08CCD60C96D1}"/>
              </a:ext>
            </a:extLst>
          </p:cNvPr>
          <p:cNvCxnSpPr>
            <a:cxnSpLocks/>
          </p:cNvCxnSpPr>
          <p:nvPr/>
        </p:nvCxnSpPr>
        <p:spPr>
          <a:xfrm>
            <a:off x="3840132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FE6F0EA-6B0C-404F-8B4D-523535D75015}"/>
              </a:ext>
            </a:extLst>
          </p:cNvPr>
          <p:cNvCxnSpPr>
            <a:cxnSpLocks/>
          </p:cNvCxnSpPr>
          <p:nvPr/>
        </p:nvCxnSpPr>
        <p:spPr>
          <a:xfrm>
            <a:off x="4060580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6CD893B-D14D-419B-A270-893C8459E249}"/>
              </a:ext>
            </a:extLst>
          </p:cNvPr>
          <p:cNvCxnSpPr>
            <a:cxnSpLocks/>
          </p:cNvCxnSpPr>
          <p:nvPr/>
        </p:nvCxnSpPr>
        <p:spPr>
          <a:xfrm flipV="1">
            <a:off x="4280522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CFA485-3CCA-41A7-A251-2B8EAD77E488}"/>
              </a:ext>
            </a:extLst>
          </p:cNvPr>
          <p:cNvCxnSpPr>
            <a:cxnSpLocks/>
          </p:cNvCxnSpPr>
          <p:nvPr/>
        </p:nvCxnSpPr>
        <p:spPr>
          <a:xfrm>
            <a:off x="4269702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76152BA-66B5-43B9-B12E-1683A36E76C5}"/>
              </a:ext>
            </a:extLst>
          </p:cNvPr>
          <p:cNvCxnSpPr>
            <a:cxnSpLocks/>
          </p:cNvCxnSpPr>
          <p:nvPr/>
        </p:nvCxnSpPr>
        <p:spPr>
          <a:xfrm flipV="1">
            <a:off x="4490150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284621E-7861-4EA8-83D1-72DB58616AE2}"/>
              </a:ext>
            </a:extLst>
          </p:cNvPr>
          <p:cNvCxnSpPr>
            <a:cxnSpLocks/>
          </p:cNvCxnSpPr>
          <p:nvPr/>
        </p:nvCxnSpPr>
        <p:spPr>
          <a:xfrm>
            <a:off x="4490150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22D62D3-75C5-4A10-B64F-544E76CF82BF}"/>
              </a:ext>
            </a:extLst>
          </p:cNvPr>
          <p:cNvCxnSpPr>
            <a:cxnSpLocks/>
          </p:cNvCxnSpPr>
          <p:nvPr/>
        </p:nvCxnSpPr>
        <p:spPr>
          <a:xfrm flipV="1">
            <a:off x="4710599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8ADFA97-C5AD-43F1-A845-D0B792A97A32}"/>
              </a:ext>
            </a:extLst>
          </p:cNvPr>
          <p:cNvCxnSpPr>
            <a:cxnSpLocks/>
          </p:cNvCxnSpPr>
          <p:nvPr/>
        </p:nvCxnSpPr>
        <p:spPr>
          <a:xfrm>
            <a:off x="4710599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95A2BDB-5E77-4ECD-B38E-B146AF5F4493}"/>
              </a:ext>
            </a:extLst>
          </p:cNvPr>
          <p:cNvCxnSpPr>
            <a:cxnSpLocks/>
          </p:cNvCxnSpPr>
          <p:nvPr/>
        </p:nvCxnSpPr>
        <p:spPr>
          <a:xfrm flipV="1">
            <a:off x="4931047" y="4967233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0660C98-FD7C-4491-8D39-D9AE2994537E}"/>
              </a:ext>
            </a:extLst>
          </p:cNvPr>
          <p:cNvCxnSpPr>
            <a:cxnSpLocks/>
          </p:cNvCxnSpPr>
          <p:nvPr/>
        </p:nvCxnSpPr>
        <p:spPr>
          <a:xfrm>
            <a:off x="4931047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225159D-1EAB-40C6-9EB3-EE8E93D43400}"/>
              </a:ext>
            </a:extLst>
          </p:cNvPr>
          <p:cNvCxnSpPr>
            <a:cxnSpLocks/>
          </p:cNvCxnSpPr>
          <p:nvPr/>
        </p:nvCxnSpPr>
        <p:spPr>
          <a:xfrm>
            <a:off x="5151495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6695864-5AD7-4F84-85E8-FFFDFD50B846}"/>
              </a:ext>
            </a:extLst>
          </p:cNvPr>
          <p:cNvCxnSpPr>
            <a:cxnSpLocks/>
          </p:cNvCxnSpPr>
          <p:nvPr/>
        </p:nvCxnSpPr>
        <p:spPr>
          <a:xfrm>
            <a:off x="5371943" y="4967233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6268550-7F81-485B-AE60-96144C44913C}"/>
              </a:ext>
            </a:extLst>
          </p:cNvPr>
          <p:cNvCxnSpPr>
            <a:cxnSpLocks/>
          </p:cNvCxnSpPr>
          <p:nvPr/>
        </p:nvCxnSpPr>
        <p:spPr>
          <a:xfrm>
            <a:off x="5812334" y="5067387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521CE5-6FF9-41C2-9AB1-466845C44F49}"/>
              </a:ext>
            </a:extLst>
          </p:cNvPr>
          <p:cNvCxnSpPr>
            <a:cxnSpLocks/>
          </p:cNvCxnSpPr>
          <p:nvPr/>
        </p:nvCxnSpPr>
        <p:spPr>
          <a:xfrm flipV="1">
            <a:off x="5599680" y="4966369"/>
            <a:ext cx="0" cy="1001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69D8E-6F3A-4D3A-B168-399C8B7BE192}"/>
              </a:ext>
            </a:extLst>
          </p:cNvPr>
          <p:cNvCxnSpPr>
            <a:cxnSpLocks/>
          </p:cNvCxnSpPr>
          <p:nvPr/>
        </p:nvCxnSpPr>
        <p:spPr>
          <a:xfrm>
            <a:off x="5599680" y="5066524"/>
            <a:ext cx="2204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ED9ED68-B79B-4C19-A58E-A6BE9AFB132D}"/>
              </a:ext>
            </a:extLst>
          </p:cNvPr>
          <p:cNvSpPr txBox="1"/>
          <p:nvPr/>
        </p:nvSpPr>
        <p:spPr>
          <a:xfrm>
            <a:off x="2517443" y="4749710"/>
            <a:ext cx="4853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0   1    0  0   1   0   1   1    0   1    0    1   1   1    0  0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F5C540-6ECE-478D-833D-21A7EBA6BEEB}"/>
              </a:ext>
            </a:extLst>
          </p:cNvPr>
          <p:cNvCxnSpPr/>
          <p:nvPr/>
        </p:nvCxnSpPr>
        <p:spPr>
          <a:xfrm>
            <a:off x="1820797" y="5259940"/>
            <a:ext cx="5080757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5D1A250D-5E9A-4D57-9308-1EFCA23AA113}"/>
              </a:ext>
            </a:extLst>
          </p:cNvPr>
          <p:cNvSpPr txBox="1"/>
          <p:nvPr/>
        </p:nvSpPr>
        <p:spPr>
          <a:xfrm>
            <a:off x="8422190" y="2557979"/>
            <a:ext cx="2377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ಪೂರ್ಣ</a:t>
            </a:r>
            <a:r>
              <a:rPr lang="en-IN" dirty="0"/>
              <a:t> </a:t>
            </a:r>
            <a:r>
              <a:rPr lang="en-IN" dirty="0" err="1"/>
              <a:t>ದ್ವಿಮುಖ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endParaRPr lang="en-IN" dirty="0"/>
          </a:p>
          <a:p>
            <a:r>
              <a:rPr lang="en-IN" dirty="0"/>
              <a:t>(Full duplex) 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F9D4C0C-A702-4B0E-853D-00CE9EAD8C5A}"/>
              </a:ext>
            </a:extLst>
          </p:cNvPr>
          <p:cNvSpPr txBox="1"/>
          <p:nvPr/>
        </p:nvSpPr>
        <p:spPr>
          <a:xfrm>
            <a:off x="8233731" y="4749710"/>
            <a:ext cx="2377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ಅರ್ಧ</a:t>
            </a:r>
            <a:r>
              <a:rPr lang="en-IN" dirty="0"/>
              <a:t> </a:t>
            </a:r>
            <a:r>
              <a:rPr lang="en-IN" dirty="0" err="1"/>
              <a:t>ದ್ವಿಮುಖ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endParaRPr lang="en-IN" dirty="0"/>
          </a:p>
          <a:p>
            <a:r>
              <a:rPr lang="en-IN" dirty="0"/>
              <a:t>(Half duplex) 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843A4AE-83FB-4418-96DD-7C4E250E7EFB}"/>
              </a:ext>
            </a:extLst>
          </p:cNvPr>
          <p:cNvSpPr txBox="1"/>
          <p:nvPr/>
        </p:nvSpPr>
        <p:spPr>
          <a:xfrm>
            <a:off x="2123161" y="5310106"/>
            <a:ext cx="4724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ಈ  </a:t>
            </a:r>
            <a:r>
              <a:rPr lang="en-IN" dirty="0" err="1"/>
              <a:t>ವ್ಯವಸ್ಥೆಯಲ್ಲಿ</a:t>
            </a:r>
            <a:r>
              <a:rPr lang="en-IN" dirty="0"/>
              <a:t>, </a:t>
            </a:r>
            <a:r>
              <a:rPr lang="en-IN" dirty="0" err="1"/>
              <a:t>ಎರಡೂ</a:t>
            </a:r>
            <a:r>
              <a:rPr lang="en-IN" dirty="0"/>
              <a:t> </a:t>
            </a:r>
            <a:r>
              <a:rPr lang="en-IN" dirty="0" err="1"/>
              <a:t>ಸಾಧನಗಳು</a:t>
            </a:r>
            <a:r>
              <a:rPr lang="en-IN" dirty="0"/>
              <a:t> </a:t>
            </a:r>
            <a:r>
              <a:rPr lang="en-IN" dirty="0" err="1"/>
              <a:t>ಪರಸ್ಪರ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r>
              <a:rPr lang="en-IN" dirty="0"/>
              <a:t> </a:t>
            </a:r>
            <a:r>
              <a:rPr lang="en-IN" dirty="0" err="1"/>
              <a:t>ನಡೆಸಬಹುದು</a:t>
            </a:r>
            <a:r>
              <a:rPr lang="en-IN" dirty="0"/>
              <a:t>, </a:t>
            </a:r>
            <a:r>
              <a:rPr lang="en-IN" dirty="0" err="1"/>
              <a:t>ಆದರೆ</a:t>
            </a:r>
            <a:r>
              <a:rPr lang="en-IN" dirty="0"/>
              <a:t> </a:t>
            </a:r>
            <a:r>
              <a:rPr lang="en-IN" dirty="0" err="1"/>
              <a:t>ಏಕಕಾಲದಲ್ಲಿ</a:t>
            </a:r>
            <a:r>
              <a:rPr lang="en-IN" dirty="0"/>
              <a:t> </a:t>
            </a:r>
            <a:r>
              <a:rPr lang="en-IN" dirty="0" err="1"/>
              <a:t>ಸಾಧ್ಯವಿರುವುದಿಲ್ಲ</a:t>
            </a:r>
            <a:r>
              <a:rPr lang="en-IN" dirty="0"/>
              <a:t>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EACFA7E-9485-440C-9FB4-BA3D1A0E881F}"/>
              </a:ext>
            </a:extLst>
          </p:cNvPr>
          <p:cNvSpPr txBox="1"/>
          <p:nvPr/>
        </p:nvSpPr>
        <p:spPr>
          <a:xfrm>
            <a:off x="2009095" y="3098648"/>
            <a:ext cx="4820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ಈ  </a:t>
            </a:r>
            <a:r>
              <a:rPr lang="en-IN" dirty="0" err="1"/>
              <a:t>ವ್ಯವಸ್ಥೆಯಲ್ಲಿ</a:t>
            </a:r>
            <a:r>
              <a:rPr lang="en-IN" dirty="0"/>
              <a:t>, </a:t>
            </a:r>
            <a:r>
              <a:rPr lang="en-IN" dirty="0" err="1"/>
              <a:t>ಎರಡೂ</a:t>
            </a:r>
            <a:r>
              <a:rPr lang="en-IN" dirty="0"/>
              <a:t> </a:t>
            </a:r>
            <a:r>
              <a:rPr lang="en-IN" dirty="0" err="1"/>
              <a:t>ಸಾಧನಗಳು</a:t>
            </a:r>
            <a:r>
              <a:rPr lang="en-IN" dirty="0"/>
              <a:t> </a:t>
            </a:r>
            <a:r>
              <a:rPr lang="en-IN" dirty="0" err="1"/>
              <a:t>ಏಕಕಾಲದಲ್ಲಿ</a:t>
            </a:r>
            <a:r>
              <a:rPr lang="en-IN" dirty="0"/>
              <a:t> </a:t>
            </a:r>
            <a:r>
              <a:rPr lang="en-IN" dirty="0" err="1"/>
              <a:t>ಪರಸ್ಪರ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r>
              <a:rPr lang="en-IN" dirty="0"/>
              <a:t> </a:t>
            </a:r>
            <a:r>
              <a:rPr lang="en-IN" dirty="0" err="1"/>
              <a:t>ನಡೆಸಬಹುದು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84894-9125-48E6-8CE0-A6C291AE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8743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D19EC18A-D416-4B8F-8165-5A78330CB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3" y="1382868"/>
            <a:ext cx="11319349" cy="392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C72739-368D-42B9-8F98-8C0263462572}"/>
              </a:ext>
            </a:extLst>
          </p:cNvPr>
          <p:cNvSpPr txBox="1"/>
          <p:nvPr/>
        </p:nvSpPr>
        <p:spPr>
          <a:xfrm>
            <a:off x="9971978" y="5475132"/>
            <a:ext cx="1145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n-I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ಸ್ವೀಕರ್ತ</a:t>
            </a:r>
            <a:endParaRPr lang="e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Roboto" panose="02000000000000000000" pitchFamily="2" charset="0"/>
              </a:rPr>
              <a:t>Receiver</a:t>
            </a:r>
            <a:endParaRPr lang="k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3AF12-FA7C-497E-9235-7947903B227D}"/>
              </a:ext>
            </a:extLst>
          </p:cNvPr>
          <p:cNvSpPr txBox="1"/>
          <p:nvPr/>
        </p:nvSpPr>
        <p:spPr>
          <a:xfrm>
            <a:off x="984096" y="5574939"/>
            <a:ext cx="166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ಪ್ರಸಾರಕ</a:t>
            </a:r>
            <a:endParaRPr lang="en-IN" dirty="0"/>
          </a:p>
          <a:p>
            <a:r>
              <a:rPr lang="en-IN" dirty="0"/>
              <a:t>Transmitter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415B88-D7D5-44F2-889D-CAFD3DCDB47D}"/>
              </a:ext>
            </a:extLst>
          </p:cNvPr>
          <p:cNvSpPr txBox="1"/>
          <p:nvPr/>
        </p:nvSpPr>
        <p:spPr>
          <a:xfrm>
            <a:off x="894886" y="3624206"/>
            <a:ext cx="1212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ಸಾಧನ-ಎ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0D96D-5A83-4F86-A8C5-05E6F91977AA}"/>
              </a:ext>
            </a:extLst>
          </p:cNvPr>
          <p:cNvSpPr txBox="1"/>
          <p:nvPr/>
        </p:nvSpPr>
        <p:spPr>
          <a:xfrm>
            <a:off x="9971978" y="3523114"/>
            <a:ext cx="121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ಸಾಧನ-ಬಿ</a:t>
            </a:r>
            <a:endParaRPr lang="en-IN" dirty="0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79ABAA02-DA27-4313-8989-9C52229F2DAF}"/>
              </a:ext>
            </a:extLst>
          </p:cNvPr>
          <p:cNvSpPr/>
          <p:nvPr/>
        </p:nvSpPr>
        <p:spPr>
          <a:xfrm>
            <a:off x="8886009" y="3941445"/>
            <a:ext cx="702527" cy="256172"/>
          </a:xfrm>
          <a:prstGeom prst="notch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F88A3D-8977-4063-8767-2D48C862A678}"/>
              </a:ext>
            </a:extLst>
          </p:cNvPr>
          <p:cNvSpPr txBox="1"/>
          <p:nvPr/>
        </p:nvSpPr>
        <p:spPr>
          <a:xfrm>
            <a:off x="4819610" y="5390273"/>
            <a:ext cx="2552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ಸರಣಿ ಮಾಹಿತಿ</a:t>
            </a:r>
            <a:r>
              <a:rPr lang="en-IN" dirty="0"/>
              <a:t> </a:t>
            </a:r>
            <a:r>
              <a:rPr lang="kn-IN" dirty="0"/>
              <a:t>ಸಂವಹನ 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27FD2-E846-4D6E-A33E-B45F05245E95}"/>
              </a:ext>
            </a:extLst>
          </p:cNvPr>
          <p:cNvSpPr txBox="1"/>
          <p:nvPr/>
        </p:nvSpPr>
        <p:spPr>
          <a:xfrm>
            <a:off x="3660388" y="5759605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ಪ್ರಸರಣಕ್ಕೆ</a:t>
            </a:r>
            <a:r>
              <a:rPr lang="en-IN" dirty="0"/>
              <a:t> </a:t>
            </a:r>
            <a:r>
              <a:rPr lang="kn-IN" dirty="0"/>
              <a:t>ಕನಿಷ್ಠ ಒಂದು ತಂತಿ ಬೇಕಾಗುತ್ತದೆ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6E57E-3D4D-4B60-B8C5-10702B2BA14F}"/>
              </a:ext>
            </a:extLst>
          </p:cNvPr>
          <p:cNvSpPr txBox="1"/>
          <p:nvPr/>
        </p:nvSpPr>
        <p:spPr>
          <a:xfrm>
            <a:off x="5507077" y="4096526"/>
            <a:ext cx="793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ತಂತಿ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B23413-296B-43F0-B05F-7626DFB8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33297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FE0F8-EE9F-466C-93E6-FA61B38D5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056FC-5A1B-4F47-886F-D80C513E9D19}"/>
              </a:ext>
            </a:extLst>
          </p:cNvPr>
          <p:cNvSpPr txBox="1"/>
          <p:nvPr/>
        </p:nvSpPr>
        <p:spPr>
          <a:xfrm>
            <a:off x="4255801" y="4512426"/>
            <a:ext cx="3226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ಸಮಾಂತರ</a:t>
            </a:r>
            <a:r>
              <a:rPr lang="en-IN" dirty="0"/>
              <a:t> </a:t>
            </a:r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ಸಂವಹನ</a:t>
            </a:r>
            <a:endParaRPr lang="en-IN" dirty="0"/>
          </a:p>
          <a:p>
            <a:r>
              <a:rPr lang="en-IN" dirty="0"/>
              <a:t>(Parallel data communication)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06BC77-FFF2-458E-B192-638AA9EB7474}"/>
              </a:ext>
            </a:extLst>
          </p:cNvPr>
          <p:cNvSpPr txBox="1"/>
          <p:nvPr/>
        </p:nvSpPr>
        <p:spPr>
          <a:xfrm>
            <a:off x="3354038" y="5251090"/>
            <a:ext cx="7306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ಮಾಹಿತಿ</a:t>
            </a:r>
            <a:r>
              <a:rPr lang="en-IN" dirty="0"/>
              <a:t> </a:t>
            </a:r>
            <a:r>
              <a:rPr lang="en-IN" dirty="0" err="1"/>
              <a:t>ಪ್ರಸರಣಕ್ಕೆ</a:t>
            </a:r>
            <a:r>
              <a:rPr lang="en-IN" dirty="0"/>
              <a:t> </a:t>
            </a:r>
            <a:r>
              <a:rPr lang="en-IN" dirty="0" err="1"/>
              <a:t>ಹಲವಾರು</a:t>
            </a:r>
            <a:r>
              <a:rPr lang="en-IN" dirty="0"/>
              <a:t> </a:t>
            </a:r>
            <a:r>
              <a:rPr lang="en-IN" dirty="0" err="1"/>
              <a:t>ತಂತಿಗಳು</a:t>
            </a:r>
            <a:r>
              <a:rPr lang="en-IN" dirty="0"/>
              <a:t> </a:t>
            </a:r>
            <a:r>
              <a:rPr lang="en-IN" dirty="0" err="1"/>
              <a:t>ಬೇಕಾಗುತ್ತದೆ</a:t>
            </a:r>
            <a:endParaRPr lang="en-IN" dirty="0"/>
          </a:p>
          <a:p>
            <a:r>
              <a:rPr lang="kn-IN" dirty="0"/>
              <a:t>ಇಲ್ಲಿ ಮಾಹಿತಿ ಪ್ರಸರಣದ</a:t>
            </a:r>
            <a:r>
              <a:rPr lang="en-IN" dirty="0"/>
              <a:t> </a:t>
            </a:r>
            <a:r>
              <a:rPr lang="kn-IN" dirty="0"/>
              <a:t>ದರ</a:t>
            </a:r>
            <a:r>
              <a:rPr lang="en-IN" dirty="0"/>
              <a:t>(date rate)</a:t>
            </a:r>
            <a:r>
              <a:rPr lang="kn-IN" dirty="0"/>
              <a:t> ಸರಣಿ ಮಾಹಿತಿ ಸಂವಹನ ಕ್ಕಿಂತ ಹೆಚ್ಚಿರುತ್ತದೆ</a:t>
            </a:r>
            <a:endParaRPr lang="en-IN" dirty="0"/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C67BB88-AE2E-4BF0-8DDA-DBE35A532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0" y="323188"/>
            <a:ext cx="8199120" cy="41892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8B95D7-8B6B-4C11-840B-85CA2FAE0B78}"/>
              </a:ext>
            </a:extLst>
          </p:cNvPr>
          <p:cNvSpPr txBox="1"/>
          <p:nvPr/>
        </p:nvSpPr>
        <p:spPr>
          <a:xfrm>
            <a:off x="8514885" y="4549915"/>
            <a:ext cx="1145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n-I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ಸ್ವೀಕರ್ತ</a:t>
            </a:r>
            <a:endParaRPr lang="e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IN" dirty="0">
                <a:solidFill>
                  <a:srgbClr val="000000"/>
                </a:solidFill>
                <a:latin typeface="Roboto" panose="02000000000000000000" pitchFamily="2" charset="0"/>
              </a:rPr>
              <a:t>Receiver</a:t>
            </a:r>
            <a:endParaRPr lang="k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A3372B-1D50-4A72-B2DB-0BBE7848FA84}"/>
              </a:ext>
            </a:extLst>
          </p:cNvPr>
          <p:cNvSpPr txBox="1"/>
          <p:nvPr/>
        </p:nvSpPr>
        <p:spPr>
          <a:xfrm>
            <a:off x="2053126" y="4549916"/>
            <a:ext cx="1669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ಪ್ರಸಾರಕ</a:t>
            </a:r>
            <a:endParaRPr lang="en-IN" dirty="0"/>
          </a:p>
          <a:p>
            <a:r>
              <a:rPr lang="en-IN" dirty="0"/>
              <a:t>Transmitter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943464-BA17-47E8-9440-6081C17E4FF6}"/>
              </a:ext>
            </a:extLst>
          </p:cNvPr>
          <p:cNvSpPr txBox="1"/>
          <p:nvPr/>
        </p:nvSpPr>
        <p:spPr>
          <a:xfrm>
            <a:off x="2053126" y="2276018"/>
            <a:ext cx="1212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ಸಾಧನ-ಎ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210DAB-CE8D-44E7-B93F-DAEA5331911B}"/>
              </a:ext>
            </a:extLst>
          </p:cNvPr>
          <p:cNvSpPr txBox="1"/>
          <p:nvPr/>
        </p:nvSpPr>
        <p:spPr>
          <a:xfrm>
            <a:off x="8447978" y="2417807"/>
            <a:ext cx="121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ಸಾಧನ-ಬಿ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23502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49421-77D8-467A-81B8-1054EBB8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F9979-E6DB-4674-912E-12DED1DC780A}"/>
              </a:ext>
            </a:extLst>
          </p:cNvPr>
          <p:cNvSpPr txBox="1"/>
          <p:nvPr/>
        </p:nvSpPr>
        <p:spPr>
          <a:xfrm>
            <a:off x="1066800" y="508516"/>
            <a:ext cx="867664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ನಿಷ್ಕ್ರಿಯ</a:t>
            </a:r>
            <a:r>
              <a:rPr lang="en-IN" sz="1400" dirty="0"/>
              <a:t> </a:t>
            </a:r>
            <a:r>
              <a:rPr lang="en-IN" sz="1400" dirty="0" err="1"/>
              <a:t>ಸ್ಥಿತಿ</a:t>
            </a:r>
            <a:r>
              <a:rPr lang="en-IN" sz="1400" dirty="0"/>
              <a:t> :</a:t>
            </a:r>
          </a:p>
          <a:p>
            <a:r>
              <a:rPr lang="en-IN" sz="1400" dirty="0" err="1"/>
              <a:t>ಯಾವಾಗ</a:t>
            </a:r>
            <a:r>
              <a:rPr lang="en-IN" sz="1400" dirty="0"/>
              <a:t> UART </a:t>
            </a:r>
            <a:r>
              <a:rPr lang="en-IN" sz="1400" dirty="0" err="1"/>
              <a:t>ಟ್ರಾನ್ಸ್ಮೀಟರ್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ಯಾವುದೇ</a:t>
            </a:r>
            <a:r>
              <a:rPr lang="en-IN" sz="1400" dirty="0"/>
              <a:t>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ಮಾಡುವುದಿಲ್ಲವೋ</a:t>
            </a:r>
            <a:r>
              <a:rPr lang="en-IN" sz="1400" dirty="0"/>
              <a:t> </a:t>
            </a:r>
            <a:r>
              <a:rPr lang="en-IN" sz="1400" dirty="0" err="1"/>
              <a:t>ಆಗ</a:t>
            </a:r>
            <a:r>
              <a:rPr lang="en-IN" sz="1400" dirty="0"/>
              <a:t> </a:t>
            </a:r>
            <a:r>
              <a:rPr lang="en-IN" sz="1400" dirty="0" err="1"/>
              <a:t>ಅದರ</a:t>
            </a:r>
            <a:r>
              <a:rPr lang="en-IN" sz="1400" dirty="0"/>
              <a:t> </a:t>
            </a:r>
            <a:r>
              <a:rPr lang="en-IN" sz="1400" dirty="0" err="1"/>
              <a:t>ಪ್ರಸರಣ</a:t>
            </a:r>
            <a:r>
              <a:rPr lang="en-IN" sz="1400" dirty="0"/>
              <a:t>  </a:t>
            </a:r>
            <a:r>
              <a:rPr lang="en-IN" sz="1400" dirty="0" err="1"/>
              <a:t>ತಂತಿ</a:t>
            </a:r>
            <a:r>
              <a:rPr lang="en-IN" sz="1400" dirty="0"/>
              <a:t> HIGH </a:t>
            </a:r>
            <a:r>
              <a:rPr lang="en-IN" sz="1400" dirty="0" err="1"/>
              <a:t>ಸ್ಥಿತಿ</a:t>
            </a:r>
            <a:r>
              <a:rPr lang="en-IN" sz="1400" dirty="0"/>
              <a:t> </a:t>
            </a:r>
            <a:r>
              <a:rPr lang="en-IN" sz="1400" dirty="0" err="1"/>
              <a:t>ಯಲ್ಲಿ</a:t>
            </a:r>
            <a:r>
              <a:rPr lang="en-IN" sz="1400" dirty="0"/>
              <a:t> </a:t>
            </a:r>
            <a:r>
              <a:rPr lang="en-IN" sz="1400" dirty="0" err="1"/>
              <a:t>ಇರಬೇಕು</a:t>
            </a:r>
            <a:r>
              <a:rPr lang="en-IN" sz="1400" dirty="0"/>
              <a:t> . </a:t>
            </a:r>
            <a:r>
              <a:rPr lang="en-IN" sz="1400" dirty="0" err="1"/>
              <a:t>ತಂತಿಯ</a:t>
            </a:r>
            <a:r>
              <a:rPr lang="en-IN" sz="1400" dirty="0"/>
              <a:t> ಈ </a:t>
            </a:r>
            <a:r>
              <a:rPr lang="en-IN" sz="1400" dirty="0" err="1"/>
              <a:t>ಸ್ಥಿತಿಯನ್ನು</a:t>
            </a:r>
            <a:r>
              <a:rPr lang="en-IN" sz="1400" dirty="0"/>
              <a:t> </a:t>
            </a:r>
            <a:r>
              <a:rPr lang="en-IN" sz="1400" dirty="0" err="1"/>
              <a:t>ನಿಷ್ಕ್ರಿಯ</a:t>
            </a:r>
            <a:r>
              <a:rPr lang="en-IN" sz="1400" dirty="0"/>
              <a:t> </a:t>
            </a:r>
            <a:r>
              <a:rPr lang="en-IN" sz="1400" dirty="0" err="1"/>
              <a:t>ಸ್ಥಿತಿ</a:t>
            </a:r>
            <a:r>
              <a:rPr lang="en-IN" sz="1400" dirty="0"/>
              <a:t> </a:t>
            </a:r>
            <a:r>
              <a:rPr lang="en-IN" sz="1400" dirty="0" err="1"/>
              <a:t>ಎನ್ನುತ್ತಾರೆ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kn-IN" sz="1400" dirty="0"/>
              <a:t>ಇದನ್ನು ಟ್ರಾನ್ಸ್ ಮೀಟರ್ ದತ್ತಾಂಶ ಪ್ರೇಮ್ ನ ಆರಂಭವನ್ನು ರಿಸೀವರ್ ಗೆ ಸಂಕೇತಿಸಲು ಪ್ರಸಾರಮಾಡುತ್ತದೆ </a:t>
            </a:r>
            <a:endParaRPr lang="en-IN" sz="1400" dirty="0"/>
          </a:p>
          <a:p>
            <a:r>
              <a:rPr lang="en-IN" sz="1400" dirty="0"/>
              <a:t>UART </a:t>
            </a:r>
            <a:r>
              <a:rPr lang="en-IN" sz="1400" dirty="0" err="1"/>
              <a:t>ಟ್ರಾನ್ಸ್ಮೀಟರ್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ದತ್ತಾಂಶವನ್ನು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ಮಾಡುವುದಕ್ಕಿಂತ</a:t>
            </a:r>
            <a:r>
              <a:rPr lang="en-IN" sz="1400" dirty="0"/>
              <a:t> </a:t>
            </a:r>
            <a:r>
              <a:rPr lang="en-IN" sz="1400" dirty="0" err="1"/>
              <a:t>ಮೊದಲು</a:t>
            </a:r>
            <a:r>
              <a:rPr lang="en-IN" sz="1400" dirty="0"/>
              <a:t> , ೧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ಅವಧಿಯವರೆಗೆ</a:t>
            </a:r>
            <a:r>
              <a:rPr lang="en-IN" sz="1400" dirty="0"/>
              <a:t> </a:t>
            </a:r>
            <a:r>
              <a:rPr lang="en-IN" sz="1400" dirty="0" err="1"/>
              <a:t>ಪ್ರಸರಣ</a:t>
            </a:r>
            <a:r>
              <a:rPr lang="en-IN" sz="1400" dirty="0"/>
              <a:t>  </a:t>
            </a:r>
            <a:r>
              <a:rPr lang="en-IN" sz="1400" dirty="0" err="1"/>
              <a:t>ತಂತಿಯನ್ನು</a:t>
            </a:r>
            <a:r>
              <a:rPr lang="en-IN" sz="1400" dirty="0"/>
              <a:t> LOW </a:t>
            </a:r>
            <a:r>
              <a:rPr lang="en-IN" sz="1400" dirty="0" err="1"/>
              <a:t>ಮಾಡಬೇಕು</a:t>
            </a:r>
            <a:r>
              <a:rPr lang="en-IN" sz="1400" dirty="0"/>
              <a:t> .  </a:t>
            </a:r>
            <a:r>
              <a:rPr lang="en-IN" sz="1400" dirty="0" err="1"/>
              <a:t>ತಂತಿಯ</a:t>
            </a:r>
            <a:r>
              <a:rPr lang="en-IN" sz="1400" dirty="0"/>
              <a:t> ಈ </a:t>
            </a:r>
            <a:r>
              <a:rPr lang="en-IN" sz="1400" dirty="0" err="1"/>
              <a:t>ಸ್ಥಿತಿಯನ್ನು</a:t>
            </a:r>
            <a:r>
              <a:rPr lang="en-IN" sz="1400" dirty="0"/>
              <a:t> </a:t>
            </a:r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ಎನ್ನುತ್ತಾರೆ</a:t>
            </a:r>
            <a:r>
              <a:rPr lang="en-IN" sz="1400" dirty="0"/>
              <a:t>.  </a:t>
            </a:r>
            <a:r>
              <a:rPr lang="en-IN" sz="1400" dirty="0" err="1"/>
              <a:t>ಯಾವಾಗ</a:t>
            </a:r>
            <a:r>
              <a:rPr lang="en-IN" sz="1400" dirty="0"/>
              <a:t> </a:t>
            </a:r>
            <a:r>
              <a:rPr lang="en-IN" sz="1400" dirty="0" err="1"/>
              <a:t>ತಂತಿಯ</a:t>
            </a:r>
            <a:r>
              <a:rPr lang="en-IN" sz="1400" dirty="0"/>
              <a:t> </a:t>
            </a:r>
            <a:r>
              <a:rPr lang="en-IN" sz="1400" dirty="0" err="1"/>
              <a:t>ಸ್ಥಿತಿ</a:t>
            </a:r>
            <a:r>
              <a:rPr lang="en-IN" sz="1400" dirty="0"/>
              <a:t> </a:t>
            </a:r>
            <a:r>
              <a:rPr lang="en-IN" sz="1400" dirty="0" err="1"/>
              <a:t>ನಿಷ್ಕ್ರಿಯ</a:t>
            </a:r>
            <a:r>
              <a:rPr lang="en-IN" sz="1400" dirty="0"/>
              <a:t> </a:t>
            </a:r>
            <a:r>
              <a:rPr lang="en-IN" sz="1400" dirty="0" err="1"/>
              <a:t>ಹೈ</a:t>
            </a:r>
            <a:r>
              <a:rPr lang="en-IN" sz="1400" dirty="0"/>
              <a:t> </a:t>
            </a:r>
            <a:r>
              <a:rPr lang="en-IN" sz="1400" dirty="0" err="1"/>
              <a:t>ಯಿಂದ</a:t>
            </a:r>
            <a:r>
              <a:rPr lang="en-IN" sz="1400" dirty="0"/>
              <a:t> </a:t>
            </a:r>
            <a:r>
              <a:rPr lang="en-IN" sz="1400" dirty="0" err="1"/>
              <a:t>ಲೊ</a:t>
            </a:r>
            <a:r>
              <a:rPr lang="en-IN" sz="1400" dirty="0"/>
              <a:t> </a:t>
            </a:r>
            <a:r>
              <a:rPr lang="en-IN" sz="1400" dirty="0" err="1"/>
              <a:t>ಗೆ</a:t>
            </a:r>
            <a:r>
              <a:rPr lang="en-IN" sz="1400" dirty="0"/>
              <a:t> </a:t>
            </a:r>
            <a:r>
              <a:rPr lang="en-IN" sz="1400" dirty="0" err="1"/>
              <a:t>ಬದಲಾಗುತ್ತದೋ</a:t>
            </a:r>
            <a:r>
              <a:rPr lang="en-IN" sz="1400" dirty="0"/>
              <a:t> UART </a:t>
            </a:r>
            <a:r>
              <a:rPr lang="en-IN" sz="1400" dirty="0" err="1"/>
              <a:t>ರಿಸೀವರ್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ಬರಲಿರುವ</a:t>
            </a:r>
            <a:r>
              <a:rPr lang="en-IN" sz="1400" dirty="0"/>
              <a:t> </a:t>
            </a:r>
            <a:r>
              <a:rPr lang="en-IN" sz="1400" dirty="0" err="1"/>
              <a:t>ದತ್ತಾಂಶವನ್ನು</a:t>
            </a:r>
            <a:r>
              <a:rPr lang="en-IN" sz="1400" dirty="0"/>
              <a:t> </a:t>
            </a:r>
            <a:r>
              <a:rPr lang="en-IN" sz="1400" dirty="0" err="1"/>
              <a:t>ಓದಲು</a:t>
            </a:r>
            <a:r>
              <a:rPr lang="en-IN" sz="1400" dirty="0"/>
              <a:t> </a:t>
            </a:r>
            <a:r>
              <a:rPr lang="en-IN" sz="1400" dirty="0" err="1"/>
              <a:t>ಪ್ರಾರಂಭಿಸುತ್ತದೆ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ಬಿಟ್ಗಳು</a:t>
            </a:r>
            <a:r>
              <a:rPr lang="en-IN" sz="1400" dirty="0"/>
              <a:t> </a:t>
            </a:r>
          </a:p>
          <a:p>
            <a:r>
              <a:rPr lang="en-IN" sz="1400" dirty="0"/>
              <a:t>೧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ಅವಧಿಯ</a:t>
            </a:r>
            <a:r>
              <a:rPr lang="en-IN" sz="1400" dirty="0"/>
              <a:t> </a:t>
            </a:r>
            <a:r>
              <a:rPr lang="en-IN" sz="1400" dirty="0" err="1"/>
              <a:t>ಆರಂಭದ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ಆದಮೇಲೆ</a:t>
            </a:r>
            <a:r>
              <a:rPr lang="en-IN" sz="1400" dirty="0"/>
              <a:t> , </a:t>
            </a:r>
            <a:r>
              <a:rPr lang="en-IN" sz="1400" dirty="0" err="1"/>
              <a:t>ಟ್ರಾನ್ಸ್</a:t>
            </a:r>
            <a:r>
              <a:rPr lang="en-IN" sz="1400" dirty="0"/>
              <a:t> </a:t>
            </a:r>
            <a:r>
              <a:rPr lang="en-IN" sz="1400" dirty="0" err="1"/>
              <a:t>ಮೀಟರ್</a:t>
            </a:r>
            <a:r>
              <a:rPr lang="en-IN" sz="1400" dirty="0"/>
              <a:t> </a:t>
            </a:r>
            <a:r>
              <a:rPr lang="en-IN" sz="1400" dirty="0" err="1"/>
              <a:t>ಸಾಧನವು</a:t>
            </a:r>
            <a:r>
              <a:rPr lang="en-IN" sz="1400" dirty="0"/>
              <a:t> </a:t>
            </a:r>
            <a:r>
              <a:rPr lang="en-IN" sz="1400" dirty="0" err="1"/>
              <a:t>ನಿಮ್ಮ</a:t>
            </a:r>
            <a:r>
              <a:rPr lang="en-IN" sz="1400" dirty="0"/>
              <a:t>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ವನ್ನು</a:t>
            </a:r>
            <a:r>
              <a:rPr lang="en-IN" sz="1400" dirty="0"/>
              <a:t> </a:t>
            </a:r>
            <a:r>
              <a:rPr lang="en-IN" sz="1400" dirty="0" err="1"/>
              <a:t>ಒಂದು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ನಂತರ</a:t>
            </a:r>
            <a:r>
              <a:rPr lang="en-IN" sz="1400" dirty="0"/>
              <a:t> </a:t>
            </a:r>
            <a:r>
              <a:rPr lang="en-IN" sz="1400" dirty="0" err="1"/>
              <a:t>ಇನ್ನೊಂದು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ಪ್ರಕಾರವಾಗಿ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ಮಾಡುತ್ತದೆ</a:t>
            </a:r>
            <a:r>
              <a:rPr lang="en-IN" sz="1400" dirty="0"/>
              <a:t> .  </a:t>
            </a:r>
            <a:r>
              <a:rPr lang="en-IN" sz="1400" dirty="0" err="1"/>
              <a:t>ಒಂದು</a:t>
            </a:r>
            <a:r>
              <a:rPr lang="en-IN" sz="1400" dirty="0"/>
              <a:t> UART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ಅಲ್ಲಿ</a:t>
            </a:r>
            <a:r>
              <a:rPr lang="en-IN" sz="1400" dirty="0"/>
              <a:t> </a:t>
            </a:r>
            <a:r>
              <a:rPr lang="en-IN" sz="1400" dirty="0" err="1"/>
              <a:t>ದತ್ತಾಂಶದ</a:t>
            </a:r>
            <a:r>
              <a:rPr lang="en-IN" sz="1400" dirty="0"/>
              <a:t> ೮ </a:t>
            </a:r>
            <a:r>
              <a:rPr lang="en-IN" sz="1400" dirty="0" err="1"/>
              <a:t>ಅಥವಾ</a:t>
            </a:r>
            <a:r>
              <a:rPr lang="en-IN" sz="1400" dirty="0"/>
              <a:t> ೯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ಗಳನ್ನು</a:t>
            </a:r>
            <a:r>
              <a:rPr lang="en-IN" sz="1400" dirty="0"/>
              <a:t> </a:t>
            </a:r>
            <a:r>
              <a:rPr lang="en-IN" sz="1400" dirty="0" err="1"/>
              <a:t>ಮಾತ್ರ</a:t>
            </a:r>
            <a:r>
              <a:rPr lang="en-IN" sz="1400" dirty="0"/>
              <a:t> </a:t>
            </a:r>
            <a:r>
              <a:rPr lang="en-IN" sz="1400" dirty="0" err="1"/>
              <a:t>ಪ್ರಸಾರಮಾಡಬಹುದು</a:t>
            </a:r>
            <a:r>
              <a:rPr lang="en-IN" sz="1400" dirty="0"/>
              <a:t> . </a:t>
            </a:r>
          </a:p>
          <a:p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ಉಪಯೋಗಿಸದೆ</a:t>
            </a:r>
            <a:r>
              <a:rPr lang="en-IN" sz="1400" dirty="0"/>
              <a:t> </a:t>
            </a:r>
            <a:r>
              <a:rPr lang="en-IN" sz="1400" dirty="0" err="1"/>
              <a:t>ಇದ್ದರೆ</a:t>
            </a:r>
            <a:r>
              <a:rPr lang="en-IN" sz="1400" dirty="0"/>
              <a:t> </a:t>
            </a:r>
            <a:r>
              <a:rPr lang="en-IN" sz="1400" dirty="0" err="1"/>
              <a:t>ಮಾತ್ರ</a:t>
            </a:r>
            <a:r>
              <a:rPr lang="en-IN" sz="1400" dirty="0"/>
              <a:t>  ೯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ವನ್ನು</a:t>
            </a:r>
            <a:r>
              <a:rPr lang="en-IN" sz="1400" dirty="0"/>
              <a:t> </a:t>
            </a:r>
            <a:r>
              <a:rPr lang="en-IN" sz="1400" dirty="0" err="1"/>
              <a:t>ಒಂದು</a:t>
            </a:r>
            <a:r>
              <a:rPr lang="en-IN" sz="1400" dirty="0"/>
              <a:t>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ಅಲ್ಲಿ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ಮಾಡಬಹುದು</a:t>
            </a:r>
            <a:r>
              <a:rPr lang="en-IN" sz="1400" dirty="0"/>
              <a:t> </a:t>
            </a:r>
          </a:p>
          <a:p>
            <a:r>
              <a:rPr lang="en-IN" sz="1400" dirty="0" err="1"/>
              <a:t>ದತ್ತಾಂಶದ</a:t>
            </a:r>
            <a:r>
              <a:rPr lang="en-IN" sz="1400" dirty="0"/>
              <a:t>  </a:t>
            </a:r>
            <a:r>
              <a:rPr lang="en-IN" sz="1400" dirty="0" err="1"/>
              <a:t>ಕನಿಷ್ಠ</a:t>
            </a:r>
            <a:r>
              <a:rPr lang="en-IN" sz="1400" dirty="0"/>
              <a:t> </a:t>
            </a:r>
            <a:r>
              <a:rPr lang="en-IN" sz="1400" dirty="0" err="1"/>
              <a:t>ಮಹತ್ವದ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ಮೊದಲು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ಮಾಡಲಾಗುತ್ತದೆ</a:t>
            </a:r>
            <a:r>
              <a:rPr lang="en-IN" sz="1400" dirty="0"/>
              <a:t> </a:t>
            </a:r>
          </a:p>
          <a:p>
            <a:endParaRPr lang="en-IN" sz="1400" dirty="0"/>
          </a:p>
          <a:p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ಪ್ರಸಾರ</a:t>
            </a:r>
            <a:r>
              <a:rPr lang="en-IN" sz="1400" dirty="0"/>
              <a:t> </a:t>
            </a:r>
            <a:r>
              <a:rPr lang="en-IN" sz="1400" dirty="0" err="1"/>
              <a:t>ಮಾಡುವುದು</a:t>
            </a:r>
            <a:r>
              <a:rPr lang="en-IN" sz="1400" dirty="0"/>
              <a:t> </a:t>
            </a:r>
            <a:r>
              <a:rPr lang="en-IN" sz="1400" dirty="0" err="1"/>
              <a:t>ಕಡ್ಡಾಯವಲ್ಲ</a:t>
            </a:r>
            <a:r>
              <a:rPr lang="en-IN" sz="1400" dirty="0"/>
              <a:t> . </a:t>
            </a:r>
          </a:p>
          <a:p>
            <a:r>
              <a:rPr lang="en-IN" sz="1400" dirty="0" err="1"/>
              <a:t>ಇದನ್ನು</a:t>
            </a:r>
            <a:r>
              <a:rPr lang="en-IN" sz="1400" dirty="0"/>
              <a:t> </a:t>
            </a:r>
            <a:r>
              <a:rPr lang="en-IN" sz="1400" dirty="0" err="1"/>
              <a:t>ಪ್ರಸರಣದ</a:t>
            </a:r>
            <a:r>
              <a:rPr lang="en-IN" sz="1400" dirty="0"/>
              <a:t> </a:t>
            </a:r>
            <a:r>
              <a:rPr lang="en-IN" sz="1400" dirty="0" err="1"/>
              <a:t>ಸಮಯದಲ್ಲಿ</a:t>
            </a:r>
            <a:r>
              <a:rPr lang="en-IN" sz="1400" dirty="0"/>
              <a:t> </a:t>
            </a:r>
            <a:r>
              <a:rPr lang="en-IN" sz="1400" dirty="0" err="1"/>
              <a:t>ದತ್ತಾಂಶದ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ಗಳಲ್ಲಿ</a:t>
            </a:r>
            <a:r>
              <a:rPr lang="en-IN" sz="1400" dirty="0"/>
              <a:t> </a:t>
            </a:r>
            <a:r>
              <a:rPr lang="en-IN" sz="1400" dirty="0" err="1"/>
              <a:t>ಆಗಬಹುದಾದ</a:t>
            </a:r>
            <a:r>
              <a:rPr lang="en-IN" sz="1400" dirty="0"/>
              <a:t> </a:t>
            </a:r>
            <a:r>
              <a:rPr lang="en-IN" sz="1400" dirty="0" err="1"/>
              <a:t>ತಪ್ಪು</a:t>
            </a:r>
            <a:r>
              <a:rPr lang="en-IN" sz="1400" dirty="0"/>
              <a:t> </a:t>
            </a:r>
            <a:r>
              <a:rPr lang="en-IN" sz="1400" dirty="0" err="1"/>
              <a:t>ಗಳನ್ನು</a:t>
            </a:r>
            <a:r>
              <a:rPr lang="en-IN" sz="1400" dirty="0"/>
              <a:t> </a:t>
            </a:r>
            <a:r>
              <a:rPr lang="en-IN" sz="1400" dirty="0" err="1"/>
              <a:t>ಕಂಡುಹಿಡಿಯಲು</a:t>
            </a:r>
            <a:r>
              <a:rPr lang="en-IN" sz="1400" dirty="0"/>
              <a:t> </a:t>
            </a:r>
            <a:r>
              <a:rPr lang="en-IN" sz="1400" dirty="0" err="1"/>
              <a:t>ಉಪಯೋಗಿಸುತ್ತಾರೆ</a:t>
            </a:r>
            <a:r>
              <a:rPr lang="en-IN" sz="1400" dirty="0"/>
              <a:t> . </a:t>
            </a:r>
          </a:p>
          <a:p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ದತ್ತಾಂಶದಲ್ಲಿರುವ</a:t>
            </a:r>
            <a:r>
              <a:rPr lang="en-IN" sz="1400" dirty="0"/>
              <a:t> </a:t>
            </a:r>
            <a:r>
              <a:rPr lang="en-IN" sz="1400" dirty="0" err="1"/>
              <a:t>ಒಟ್ಟು</a:t>
            </a:r>
            <a:r>
              <a:rPr lang="en-IN" sz="1400" dirty="0"/>
              <a:t> 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೧, </a:t>
            </a:r>
            <a:r>
              <a:rPr lang="en-IN" sz="1400" dirty="0" err="1"/>
              <a:t>ಸಮಸಂಖ್ಯೆಯಲ್ಲಿ</a:t>
            </a:r>
            <a:r>
              <a:rPr lang="en-IN" sz="1400" dirty="0"/>
              <a:t>  </a:t>
            </a:r>
            <a:r>
              <a:rPr lang="en-IN" sz="1400" dirty="0" err="1"/>
              <a:t>ಇದ್ದರೆ</a:t>
            </a:r>
            <a:r>
              <a:rPr lang="en-IN" sz="1400" dirty="0"/>
              <a:t> , </a:t>
            </a:r>
            <a:r>
              <a:rPr lang="en-IN" sz="1400" dirty="0" err="1"/>
              <a:t>ಟ್ರಾನ್ಸ್</a:t>
            </a:r>
            <a:r>
              <a:rPr lang="en-IN" sz="1400" dirty="0"/>
              <a:t> </a:t>
            </a:r>
            <a:r>
              <a:rPr lang="en-IN" sz="1400" dirty="0" err="1"/>
              <a:t>ಮೀಟರ್</a:t>
            </a:r>
            <a:r>
              <a:rPr lang="en-IN" sz="1400" dirty="0"/>
              <a:t>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ಜಾಗದಲ್ಲಿ</a:t>
            </a:r>
            <a:r>
              <a:rPr lang="en-IN" sz="1400" dirty="0"/>
              <a:t> </a:t>
            </a:r>
            <a:r>
              <a:rPr lang="en-IN" sz="1400" dirty="0" err="1"/>
              <a:t>ಲೊ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ಕಳುಹಿಸುತ್ತದೆ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ದತ್ತಾಂಶದಲ್ಲಿರುವ</a:t>
            </a:r>
            <a:r>
              <a:rPr lang="en-IN" sz="1400" dirty="0"/>
              <a:t> </a:t>
            </a:r>
            <a:r>
              <a:rPr lang="en-IN" sz="1400" dirty="0" err="1"/>
              <a:t>ಒಟ್ಟು</a:t>
            </a:r>
            <a:r>
              <a:rPr lang="en-IN" sz="1400" dirty="0"/>
              <a:t> 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೧, </a:t>
            </a:r>
            <a:r>
              <a:rPr lang="en-IN" sz="1400" dirty="0" err="1"/>
              <a:t>ಬೆಸ</a:t>
            </a:r>
            <a:r>
              <a:rPr lang="en-IN" sz="1400" dirty="0"/>
              <a:t> </a:t>
            </a:r>
            <a:r>
              <a:rPr lang="en-IN" sz="1400" dirty="0" err="1"/>
              <a:t>ಸಂಖ್ಯೆಯಲ್ಲಿ</a:t>
            </a:r>
            <a:r>
              <a:rPr lang="en-IN" sz="1400" dirty="0"/>
              <a:t>  </a:t>
            </a:r>
            <a:r>
              <a:rPr lang="en-IN" sz="1400" dirty="0" err="1"/>
              <a:t>ಇದ್ದರೆ</a:t>
            </a:r>
            <a:r>
              <a:rPr lang="en-IN" sz="1400" dirty="0"/>
              <a:t> , </a:t>
            </a:r>
            <a:r>
              <a:rPr lang="en-IN" sz="1400" dirty="0" err="1"/>
              <a:t>ಟ್ರಾನ್ಸ್</a:t>
            </a:r>
            <a:r>
              <a:rPr lang="en-IN" sz="1400" dirty="0"/>
              <a:t> </a:t>
            </a:r>
            <a:r>
              <a:rPr lang="en-IN" sz="1400" dirty="0" err="1"/>
              <a:t>ಮೀಟರ್</a:t>
            </a:r>
            <a:r>
              <a:rPr lang="en-IN" sz="1400" dirty="0"/>
              <a:t>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</a:t>
            </a:r>
            <a:r>
              <a:rPr lang="en-IN" sz="1400" dirty="0" err="1"/>
              <a:t>ಜಾಗದಲ್ಲಿ</a:t>
            </a:r>
            <a:r>
              <a:rPr lang="en-IN" sz="1400" dirty="0"/>
              <a:t> </a:t>
            </a:r>
            <a:r>
              <a:rPr lang="en-IN" sz="1400" dirty="0" err="1"/>
              <a:t>ಹೈ</a:t>
            </a:r>
            <a:r>
              <a:rPr lang="en-IN" sz="1400" dirty="0"/>
              <a:t>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ಕಳುಹಿಸುತ್ತದೆ</a:t>
            </a:r>
            <a:r>
              <a:rPr lang="en-IN" sz="1400" dirty="0"/>
              <a:t> . </a:t>
            </a:r>
          </a:p>
          <a:p>
            <a:endParaRPr lang="en-IN" sz="1400" dirty="0"/>
          </a:p>
          <a:p>
            <a:r>
              <a:rPr lang="en-IN" sz="1400" dirty="0" err="1"/>
              <a:t>ಯಾವಾಗ</a:t>
            </a:r>
            <a:r>
              <a:rPr lang="en-IN" sz="1400" dirty="0"/>
              <a:t> </a:t>
            </a:r>
            <a:r>
              <a:rPr lang="en-IN" sz="1400" dirty="0" err="1"/>
              <a:t>ರಿಸೀವರ್</a:t>
            </a:r>
            <a:r>
              <a:rPr lang="en-IN" sz="1400" dirty="0"/>
              <a:t> </a:t>
            </a:r>
            <a:r>
              <a:rPr lang="en-IN" sz="1400" dirty="0" err="1"/>
              <a:t>ದತ್ತಾಂಶವನ್ನು</a:t>
            </a:r>
            <a:r>
              <a:rPr lang="en-IN" sz="1400" dirty="0"/>
              <a:t> </a:t>
            </a:r>
            <a:r>
              <a:rPr lang="en-IN" sz="1400" dirty="0" err="1"/>
              <a:t>ಪಡೆದುಕೊಳ್ಳುತ್ತದೆಯೋ</a:t>
            </a:r>
            <a:r>
              <a:rPr lang="en-IN" sz="1400" dirty="0"/>
              <a:t> , </a:t>
            </a:r>
            <a:r>
              <a:rPr lang="en-IN" sz="1400" dirty="0" err="1"/>
              <a:t>ಆಗ</a:t>
            </a:r>
            <a:r>
              <a:rPr lang="en-IN" sz="1400" dirty="0"/>
              <a:t> </a:t>
            </a:r>
            <a:r>
              <a:rPr lang="en-IN" sz="1400" dirty="0" err="1"/>
              <a:t>ದತ್ತಾಂಶದಲ್ಲಿರುವ</a:t>
            </a:r>
            <a:r>
              <a:rPr lang="en-IN" sz="1400" dirty="0"/>
              <a:t> </a:t>
            </a:r>
            <a:r>
              <a:rPr lang="en-IN" sz="1400" dirty="0" err="1"/>
              <a:t>ಒಟ್ಟು</a:t>
            </a:r>
            <a:r>
              <a:rPr lang="en-IN" sz="1400" dirty="0"/>
              <a:t>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 </a:t>
            </a:r>
            <a:r>
              <a:rPr lang="en-IN" sz="1400" dirty="0" err="1"/>
              <a:t>ಅನ್ನು</a:t>
            </a:r>
            <a:r>
              <a:rPr lang="en-IN" sz="1400" dirty="0"/>
              <a:t> </a:t>
            </a:r>
            <a:r>
              <a:rPr lang="en-IN" sz="1400" dirty="0" err="1"/>
              <a:t>ಪುನಃ</a:t>
            </a:r>
            <a:r>
              <a:rPr lang="en-IN" sz="1400" dirty="0"/>
              <a:t> </a:t>
            </a:r>
            <a:r>
              <a:rPr lang="en-IN" sz="1400" dirty="0" err="1"/>
              <a:t>ಎಣಿಸಲಾಗುತ್ತದೆ</a:t>
            </a:r>
            <a:r>
              <a:rPr lang="en-IN" sz="1400" dirty="0"/>
              <a:t> , </a:t>
            </a:r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ಸಮ</a:t>
            </a:r>
            <a:r>
              <a:rPr lang="en-IN" sz="1400" dirty="0"/>
              <a:t> </a:t>
            </a:r>
            <a:r>
              <a:rPr lang="en-IN" sz="1400" dirty="0" err="1"/>
              <a:t>ಸಂಖ್ಯೆಯಲ್ಲಿದ್ದರೆ</a:t>
            </a:r>
            <a:r>
              <a:rPr lang="en-IN" sz="1400" dirty="0"/>
              <a:t> ,</a:t>
            </a:r>
            <a:r>
              <a:rPr lang="en-IN" sz="1400" dirty="0" err="1"/>
              <a:t>ಮತ್ತು</a:t>
            </a:r>
            <a:r>
              <a:rPr lang="en-IN" sz="1400" dirty="0"/>
              <a:t>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೦ </a:t>
            </a:r>
            <a:r>
              <a:rPr lang="en-IN" sz="1400" dirty="0" err="1"/>
              <a:t>ಇದ್ದರೆ</a:t>
            </a:r>
            <a:r>
              <a:rPr lang="en-IN" sz="1400" dirty="0"/>
              <a:t> , </a:t>
            </a:r>
            <a:r>
              <a:rPr lang="en-IN" sz="1400" dirty="0" err="1"/>
              <a:t>ದತ್ತಾಂಶ</a:t>
            </a:r>
            <a:r>
              <a:rPr lang="en-IN" sz="1400" dirty="0"/>
              <a:t> </a:t>
            </a:r>
            <a:r>
              <a:rPr lang="en-IN" sz="1400" dirty="0" err="1"/>
              <a:t>ಪ್ರಸಾರದಲ್ಲಿ</a:t>
            </a:r>
            <a:r>
              <a:rPr lang="en-IN" sz="1400" dirty="0"/>
              <a:t> </a:t>
            </a:r>
            <a:r>
              <a:rPr lang="en-IN" sz="1400" dirty="0" err="1"/>
              <a:t>ಯಾವುದೇ</a:t>
            </a:r>
            <a:r>
              <a:rPr lang="en-IN" sz="1400" dirty="0"/>
              <a:t> </a:t>
            </a:r>
            <a:r>
              <a:rPr lang="en-IN" sz="1400" dirty="0" err="1"/>
              <a:t>ತಪ್ಪುಗಳು</a:t>
            </a:r>
            <a:r>
              <a:rPr lang="en-IN" sz="1400" dirty="0"/>
              <a:t> </a:t>
            </a:r>
            <a:r>
              <a:rPr lang="en-IN" sz="1400" dirty="0" err="1"/>
              <a:t>ಕಂಡುಬಂದಿಲ್ಲ</a:t>
            </a:r>
            <a:r>
              <a:rPr lang="en-IN" sz="1400" dirty="0"/>
              <a:t> </a:t>
            </a:r>
            <a:r>
              <a:rPr lang="en-IN" sz="1400" dirty="0" err="1"/>
              <a:t>ಎನ್ನುವ</a:t>
            </a:r>
            <a:r>
              <a:rPr lang="en-IN" sz="1400" dirty="0"/>
              <a:t> </a:t>
            </a:r>
            <a:r>
              <a:rPr lang="en-IN" sz="1400" dirty="0" err="1"/>
              <a:t>ತೀರ್ಮಾನಕ್ಕೆ</a:t>
            </a:r>
            <a:r>
              <a:rPr lang="en-IN" sz="1400" dirty="0"/>
              <a:t> </a:t>
            </a:r>
            <a:r>
              <a:rPr lang="en-IN" sz="1400" dirty="0" err="1"/>
              <a:t>ಬರಲಾಗುತ್ತದೆ</a:t>
            </a:r>
            <a:r>
              <a:rPr lang="en-IN" sz="1400" dirty="0"/>
              <a:t> . </a:t>
            </a:r>
            <a:r>
              <a:rPr lang="en-IN" sz="1400" dirty="0" err="1"/>
              <a:t>ಒಂದುವೇಳೆ</a:t>
            </a:r>
            <a:r>
              <a:rPr lang="en-IN" sz="1400" dirty="0"/>
              <a:t> </a:t>
            </a:r>
            <a:r>
              <a:rPr lang="en-IN" sz="1400" dirty="0" err="1"/>
              <a:t>ಎಣಿಸಿರುವ</a:t>
            </a:r>
            <a:r>
              <a:rPr lang="en-IN" sz="1400" dirty="0"/>
              <a:t> </a:t>
            </a:r>
            <a:r>
              <a:rPr lang="en-IN" sz="1400" dirty="0" err="1"/>
              <a:t>ಬೈನರಿ</a:t>
            </a:r>
            <a:r>
              <a:rPr lang="en-IN" sz="1400" dirty="0"/>
              <a:t> </a:t>
            </a:r>
            <a:r>
              <a:rPr lang="en-IN" sz="1400" dirty="0" err="1"/>
              <a:t>ಅಂಕೆ</a:t>
            </a:r>
            <a:r>
              <a:rPr lang="en-IN" sz="1400" dirty="0"/>
              <a:t> ೧, </a:t>
            </a:r>
            <a:r>
              <a:rPr lang="en-IN" sz="1400" dirty="0" err="1"/>
              <a:t>ಬೆಸ</a:t>
            </a:r>
            <a:r>
              <a:rPr lang="en-IN" sz="1400" dirty="0"/>
              <a:t> </a:t>
            </a:r>
            <a:r>
              <a:rPr lang="en-IN" sz="1400" dirty="0" err="1"/>
              <a:t>ಸಂಖ್ಯೆಯಲ್ಲಿದ್ದು</a:t>
            </a:r>
            <a:r>
              <a:rPr lang="en-IN" sz="1400" dirty="0"/>
              <a:t> , </a:t>
            </a:r>
            <a:r>
              <a:rPr lang="en-IN" sz="1400" dirty="0" err="1"/>
              <a:t>ಸಮಾನತೆ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r>
              <a:rPr lang="en-IN" sz="1400" dirty="0"/>
              <a:t> ೦ </a:t>
            </a:r>
            <a:r>
              <a:rPr lang="en-IN" sz="1400" dirty="0" err="1"/>
              <a:t>ಇದ್ದಲ್ಲಿ</a:t>
            </a:r>
            <a:r>
              <a:rPr lang="en-IN" sz="1400" dirty="0"/>
              <a:t> , </a:t>
            </a:r>
            <a:r>
              <a:rPr lang="en-IN" sz="1400" dirty="0" err="1"/>
              <a:t>ಅಂತಹ</a:t>
            </a:r>
            <a:r>
              <a:rPr lang="en-IN" sz="1400" dirty="0"/>
              <a:t> </a:t>
            </a:r>
            <a:r>
              <a:rPr lang="en-IN" sz="1400" dirty="0" err="1"/>
              <a:t>ಫ್ರೇಮ್</a:t>
            </a:r>
            <a:r>
              <a:rPr lang="en-IN" sz="1400" dirty="0"/>
              <a:t> </a:t>
            </a:r>
            <a:r>
              <a:rPr lang="en-IN" sz="1400" dirty="0" err="1"/>
              <a:t>ದೋಷಪೂರಿತವಾಗಿದೆ</a:t>
            </a:r>
            <a:r>
              <a:rPr lang="en-IN" sz="1400" dirty="0"/>
              <a:t> </a:t>
            </a:r>
            <a:r>
              <a:rPr lang="en-IN" sz="1400" dirty="0" err="1"/>
              <a:t>ಎನ್ನುವ</a:t>
            </a:r>
            <a:r>
              <a:rPr lang="en-IN" sz="1400" dirty="0"/>
              <a:t> </a:t>
            </a:r>
            <a:r>
              <a:rPr lang="en-IN" sz="1400" dirty="0" err="1"/>
              <a:t>ತೀರ್ಮಾನಕ್ಕೆ</a:t>
            </a:r>
            <a:r>
              <a:rPr lang="en-IN" sz="1400" dirty="0"/>
              <a:t> </a:t>
            </a:r>
            <a:r>
              <a:rPr lang="en-IN" sz="1400" dirty="0" err="1"/>
              <a:t>ಬರಲಾಗುತ್ತದೆ</a:t>
            </a:r>
            <a:r>
              <a:rPr lang="en-IN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53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1AC2-508A-4F80-BD03-FF92FE5D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ಪಿನ್ನಿನ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8B6C-0080-4FEA-88DE-E21615BF6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9655"/>
          </a:xfrm>
        </p:spPr>
        <p:txBody>
          <a:bodyPr/>
          <a:lstStyle/>
          <a:p>
            <a:r>
              <a:rPr lang="kn-IN" dirty="0"/>
              <a:t>ಪ್ರೋಗ್ರಾಮಿಂಗ್‌ನಲ್ಲಿ ನಾವು ಬೈನರಿ ಸಂಖ್ಯೆಯನ್ನು ಬಳಸಿಕೊಂಡು ಪಿನ್‌ನ ಸ್ಥಿತಿಯನ್ನು ಪ್ರತಿನಿಧಿಸುತ್ತೇವೆ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8DC35-665B-40D0-9667-93A75FBA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878F8-2756-4FC6-BD54-176A966E0DFE}"/>
              </a:ext>
            </a:extLst>
          </p:cNvPr>
          <p:cNvSpPr/>
          <p:nvPr/>
        </p:nvSpPr>
        <p:spPr>
          <a:xfrm>
            <a:off x="5315627" y="305966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ಬೈನರಿ ಸಂಖ್ಯೆ</a:t>
            </a:r>
            <a:endParaRPr lang="en-IN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39B30-FE3C-4463-8700-0FD56550C1B8}"/>
              </a:ext>
            </a:extLst>
          </p:cNvPr>
          <p:cNvCxnSpPr/>
          <p:nvPr/>
        </p:nvCxnSpPr>
        <p:spPr>
          <a:xfrm flipH="1">
            <a:off x="5167334" y="3487867"/>
            <a:ext cx="416560" cy="5435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58D4D3-D500-42FB-9F52-964BA9922A77}"/>
              </a:ext>
            </a:extLst>
          </p:cNvPr>
          <p:cNvCxnSpPr>
            <a:cxnSpLocks/>
          </p:cNvCxnSpPr>
          <p:nvPr/>
        </p:nvCxnSpPr>
        <p:spPr>
          <a:xfrm>
            <a:off x="6608108" y="3429000"/>
            <a:ext cx="431068" cy="5866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B7B7A-2FDE-4A70-9544-E30D43DE1573}"/>
              </a:ext>
            </a:extLst>
          </p:cNvPr>
          <p:cNvSpPr/>
          <p:nvPr/>
        </p:nvSpPr>
        <p:spPr>
          <a:xfrm>
            <a:off x="5013941" y="403142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90804F-F645-4C9B-821B-F47B62874C85}"/>
              </a:ext>
            </a:extLst>
          </p:cNvPr>
          <p:cNvSpPr/>
          <p:nvPr/>
        </p:nvSpPr>
        <p:spPr>
          <a:xfrm>
            <a:off x="6876375" y="4031427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8C80B-585B-47F3-949B-9934D77A9F7C}"/>
              </a:ext>
            </a:extLst>
          </p:cNvPr>
          <p:cNvSpPr/>
          <p:nvPr/>
        </p:nvSpPr>
        <p:spPr>
          <a:xfrm>
            <a:off x="3424460" y="5009222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ಶಕ್ತಿ</a:t>
            </a:r>
            <a:endParaRPr lang="en-IN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5CDA77-F526-44ED-A47E-961B3A07BAD2}"/>
              </a:ext>
            </a:extLst>
          </p:cNvPr>
          <p:cNvCxnSpPr>
            <a:cxnSpLocks/>
          </p:cNvCxnSpPr>
          <p:nvPr/>
        </p:nvCxnSpPr>
        <p:spPr>
          <a:xfrm>
            <a:off x="5197222" y="4524328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8CF8B59-3B13-48C2-8828-9ECAF7AB1668}"/>
              </a:ext>
            </a:extLst>
          </p:cNvPr>
          <p:cNvSpPr/>
          <p:nvPr/>
        </p:nvSpPr>
        <p:spPr>
          <a:xfrm>
            <a:off x="4980656" y="5009222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BCE702-7291-4DCD-BE13-4B8A13B98350}"/>
              </a:ext>
            </a:extLst>
          </p:cNvPr>
          <p:cNvSpPr/>
          <p:nvPr/>
        </p:nvSpPr>
        <p:spPr>
          <a:xfrm>
            <a:off x="6876375" y="4963285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321568-C1E5-4EC9-B0DD-123E682B60B7}"/>
              </a:ext>
            </a:extLst>
          </p:cNvPr>
          <p:cNvCxnSpPr>
            <a:cxnSpLocks/>
          </p:cNvCxnSpPr>
          <p:nvPr/>
        </p:nvCxnSpPr>
        <p:spPr>
          <a:xfrm>
            <a:off x="7060079" y="4488760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283F9A0-4557-40BE-B9CC-C4EF6DCF3AB8}"/>
              </a:ext>
            </a:extLst>
          </p:cNvPr>
          <p:cNvSpPr/>
          <p:nvPr/>
        </p:nvSpPr>
        <p:spPr>
          <a:xfrm>
            <a:off x="3476587" y="4128024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ಪಿನ್ನಿನ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49152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F4278F22-89D1-4FED-A966-48851B56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5707" y="1859087"/>
            <a:ext cx="6145898" cy="1625953"/>
          </a:xfrm>
          <a:prstGeom prst="rect">
            <a:avLst/>
          </a:prstGeom>
        </p:spPr>
      </p:pic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C0067E22-ED28-4F48-8C07-DC94E9DCF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46" y="3429000"/>
            <a:ext cx="6145897" cy="16259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F70420-F4DD-4C98-A7F4-E57079F9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14663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9E521680-8F7C-4758-8465-E6E56C694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914525"/>
            <a:ext cx="11449050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A24AD0-A32D-4C50-8C43-877ACD8CB5CB}"/>
              </a:ext>
            </a:extLst>
          </p:cNvPr>
          <p:cNvSpPr txBox="1"/>
          <p:nvPr/>
        </p:nvSpPr>
        <p:spPr>
          <a:xfrm>
            <a:off x="730556" y="3506307"/>
            <a:ext cx="13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UART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Transmitter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81630-8AC9-4AC5-8673-9380DCA6B1C8}"/>
              </a:ext>
            </a:extLst>
          </p:cNvPr>
          <p:cNvSpPr txBox="1"/>
          <p:nvPr/>
        </p:nvSpPr>
        <p:spPr>
          <a:xfrm>
            <a:off x="10305736" y="3506307"/>
            <a:ext cx="1387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UART</a:t>
            </a:r>
          </a:p>
          <a:p>
            <a:r>
              <a:rPr lang="en-IN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Receiver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431FF-05A7-4F12-98F4-009F6DE39B3B}"/>
              </a:ext>
            </a:extLst>
          </p:cNvPr>
          <p:cNvSpPr txBox="1"/>
          <p:nvPr/>
        </p:nvSpPr>
        <p:spPr>
          <a:xfrm>
            <a:off x="2790592" y="4281398"/>
            <a:ext cx="565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Tx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B998F-4763-4419-8DE8-24FD675A0ACF}"/>
              </a:ext>
            </a:extLst>
          </p:cNvPr>
          <p:cNvSpPr txBox="1"/>
          <p:nvPr/>
        </p:nvSpPr>
        <p:spPr>
          <a:xfrm>
            <a:off x="9118445" y="4281398"/>
            <a:ext cx="565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Rx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26B3E-6547-425A-9A48-09A50C1C4F4E}"/>
              </a:ext>
            </a:extLst>
          </p:cNvPr>
          <p:cNvSpPr txBox="1"/>
          <p:nvPr/>
        </p:nvSpPr>
        <p:spPr>
          <a:xfrm>
            <a:off x="3073554" y="4943475"/>
            <a:ext cx="6094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ದತ್ತಾಂಶವು</a:t>
            </a:r>
            <a:r>
              <a:rPr lang="en-IN" dirty="0"/>
              <a:t> </a:t>
            </a:r>
            <a:r>
              <a:rPr lang="en-IN" dirty="0" err="1"/>
              <a:t>ಹಲವಾರು</a:t>
            </a:r>
            <a:r>
              <a:rPr lang="en-IN" dirty="0"/>
              <a:t> 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ಪ್ರಸಾರವಾಗುತ್ತದೆ</a:t>
            </a:r>
            <a:r>
              <a:rPr lang="en-IN" dirty="0"/>
              <a:t> </a:t>
            </a:r>
          </a:p>
          <a:p>
            <a:r>
              <a:rPr lang="en-IN" dirty="0"/>
              <a:t>1 UART </a:t>
            </a:r>
            <a:r>
              <a:rPr lang="en-IN" dirty="0" err="1"/>
              <a:t>ಫ್ರೇಮ್</a:t>
            </a:r>
            <a:r>
              <a:rPr lang="en-IN" dirty="0"/>
              <a:t> , </a:t>
            </a:r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ದತ್ತಾಂಶದ</a:t>
            </a:r>
            <a:r>
              <a:rPr lang="en-IN" dirty="0"/>
              <a:t> 8 </a:t>
            </a:r>
            <a:r>
              <a:rPr lang="en-IN" dirty="0" err="1"/>
              <a:t>ಅಥವಾ</a:t>
            </a:r>
            <a:r>
              <a:rPr lang="en-IN" dirty="0"/>
              <a:t> 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ಸಾಗಾಟವನ್ನು</a:t>
            </a:r>
            <a:r>
              <a:rPr lang="en-IN" dirty="0"/>
              <a:t> </a:t>
            </a:r>
            <a:r>
              <a:rPr lang="en-IN" dirty="0" err="1"/>
              <a:t>ಮಾಡುತ್ತದೆ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285AA8-C01C-43A5-8A5E-1BA50AE8C3F5}"/>
              </a:ext>
            </a:extLst>
          </p:cNvPr>
          <p:cNvSpPr txBox="1"/>
          <p:nvPr/>
        </p:nvSpPr>
        <p:spPr>
          <a:xfrm>
            <a:off x="477520" y="10148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UART  </a:t>
            </a:r>
            <a:r>
              <a:rPr lang="en-IN" sz="2800" dirty="0" err="1"/>
              <a:t>ಪ್ರೋಟೋಕಾಲ್</a:t>
            </a:r>
            <a:r>
              <a:rPr lang="en-IN" sz="28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6304A-9A55-4681-B747-F615EAFF4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42101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3119A3-07DE-46E2-B2A6-14F052B5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8" y="2140337"/>
            <a:ext cx="10887075" cy="2800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785DCB-A749-40C0-93C7-0F85B3AA2B63}"/>
              </a:ext>
            </a:extLst>
          </p:cNvPr>
          <p:cNvSpPr txBox="1"/>
          <p:nvPr/>
        </p:nvSpPr>
        <p:spPr>
          <a:xfrm>
            <a:off x="429438" y="3429000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0FBED-4094-471B-BB56-173CBB41FFBC}"/>
              </a:ext>
            </a:extLst>
          </p:cNvPr>
          <p:cNvSpPr txBox="1"/>
          <p:nvPr/>
        </p:nvSpPr>
        <p:spPr>
          <a:xfrm>
            <a:off x="10528726" y="3440822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5CD47-CF4A-4013-AC64-50AF659DD0D0}"/>
              </a:ext>
            </a:extLst>
          </p:cNvPr>
          <p:cNvSpPr txBox="1"/>
          <p:nvPr/>
        </p:nvSpPr>
        <p:spPr>
          <a:xfrm>
            <a:off x="9610604" y="3340202"/>
            <a:ext cx="1333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ಅಂತ್ಯ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(Stop bit)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0B88-2C6E-4FDA-877D-7C64084337D7}"/>
              </a:ext>
            </a:extLst>
          </p:cNvPr>
          <p:cNvSpPr txBox="1"/>
          <p:nvPr/>
        </p:nvSpPr>
        <p:spPr>
          <a:xfrm>
            <a:off x="4170228" y="2196565"/>
            <a:ext cx="3548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ಬಳಕೆದಾರರ </a:t>
            </a:r>
            <a:r>
              <a:rPr lang="en-IN" dirty="0" err="1"/>
              <a:t>ದತ್ತಾಂಶದ</a:t>
            </a:r>
            <a:r>
              <a:rPr lang="en-IN" dirty="0"/>
              <a:t> 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endParaRPr lang="en-IN" dirty="0"/>
          </a:p>
          <a:p>
            <a:r>
              <a:rPr lang="en-IN" dirty="0"/>
              <a:t>(user data bits)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BDF07-851B-4496-8C36-8A0A75A6D1E7}"/>
              </a:ext>
            </a:extLst>
          </p:cNvPr>
          <p:cNvSpPr txBox="1"/>
          <p:nvPr/>
        </p:nvSpPr>
        <p:spPr>
          <a:xfrm>
            <a:off x="1346287" y="3409383"/>
            <a:ext cx="10993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Start bit</a:t>
            </a:r>
          </a:p>
          <a:p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A7FB6-31CF-49EC-815D-57616EF11453}"/>
              </a:ext>
            </a:extLst>
          </p:cNvPr>
          <p:cNvSpPr txBox="1"/>
          <p:nvPr/>
        </p:nvSpPr>
        <p:spPr>
          <a:xfrm>
            <a:off x="8799728" y="3040051"/>
            <a:ext cx="11410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ಸಮಾನತೆ</a:t>
            </a:r>
            <a:endParaRPr lang="en-IN" sz="1400" dirty="0"/>
          </a:p>
          <a:p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en-IN" sz="1400" dirty="0"/>
              <a:t>(Parity bit)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F16D09-5C41-4A2F-8B82-641B181193CD}"/>
              </a:ext>
            </a:extLst>
          </p:cNvPr>
          <p:cNvCxnSpPr>
            <a:cxnSpLocks/>
          </p:cNvCxnSpPr>
          <p:nvPr/>
        </p:nvCxnSpPr>
        <p:spPr>
          <a:xfrm>
            <a:off x="8806180" y="2576639"/>
            <a:ext cx="0" cy="214268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73274-E466-465E-9CA0-BEB672E7AEBF}"/>
              </a:ext>
            </a:extLst>
          </p:cNvPr>
          <p:cNvCxnSpPr/>
          <p:nvPr/>
        </p:nvCxnSpPr>
        <p:spPr>
          <a:xfrm>
            <a:off x="429438" y="2450522"/>
            <a:ext cx="332562" cy="66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387536-4D56-4957-926F-E5A656E427AD}"/>
              </a:ext>
            </a:extLst>
          </p:cNvPr>
          <p:cNvSpPr txBox="1"/>
          <p:nvPr/>
        </p:nvSpPr>
        <p:spPr>
          <a:xfrm>
            <a:off x="243840" y="2143824"/>
            <a:ext cx="71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ತಂತಿ</a:t>
            </a:r>
            <a:r>
              <a:rPr lang="en-IN" dirty="0"/>
              <a:t> 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6B7DF12B-CA30-44AB-9DFF-D941FA50937F}"/>
              </a:ext>
            </a:extLst>
          </p:cNvPr>
          <p:cNvSpPr/>
          <p:nvPr/>
        </p:nvSpPr>
        <p:spPr>
          <a:xfrm rot="5400000">
            <a:off x="5624093" y="-2863141"/>
            <a:ext cx="501939" cy="905755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7021F-3E4D-4139-A8D1-0890890D85D8}"/>
              </a:ext>
            </a:extLst>
          </p:cNvPr>
          <p:cNvSpPr txBox="1"/>
          <p:nvPr/>
        </p:nvSpPr>
        <p:spPr>
          <a:xfrm>
            <a:off x="4847846" y="7488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ರಚನೆ</a:t>
            </a:r>
            <a:r>
              <a:rPr lang="en-IN" dirty="0"/>
              <a:t> (UART frame structure)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17994A-7989-4D49-A18A-7488E503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57375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5A47651-46AD-4465-9708-49CEC87E0986}"/>
              </a:ext>
            </a:extLst>
          </p:cNvPr>
          <p:cNvGrpSpPr/>
          <p:nvPr/>
        </p:nvGrpSpPr>
        <p:grpSpPr>
          <a:xfrm>
            <a:off x="1193181" y="3074018"/>
            <a:ext cx="9433932" cy="1159723"/>
            <a:chOff x="1672683" y="2821257"/>
            <a:chExt cx="7907145" cy="7471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5C0F5B-A95C-4658-A9D3-CE779A9A2700}"/>
                </a:ext>
              </a:extLst>
            </p:cNvPr>
            <p:cNvSpPr/>
            <p:nvPr/>
          </p:nvSpPr>
          <p:spPr>
            <a:xfrm>
              <a:off x="1672683" y="2821259"/>
              <a:ext cx="925552" cy="747131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600" dirty="0"/>
                <a:t>1</a:t>
              </a:r>
            </a:p>
            <a:p>
              <a:pPr algn="ctr"/>
              <a:r>
                <a:rPr lang="kn-IN" sz="1600" dirty="0"/>
                <a:t>ಆರಂಭ ಬಿಟ್</a:t>
              </a:r>
              <a:endParaRPr lang="en-IN" sz="1600" dirty="0"/>
            </a:p>
            <a:p>
              <a:pPr algn="ctr"/>
              <a:r>
                <a:rPr lang="en-IN" sz="1600" dirty="0"/>
                <a:t>(Start bit)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3AC1D7-DA49-44E8-B82D-E0286D24529B}"/>
                </a:ext>
              </a:extLst>
            </p:cNvPr>
            <p:cNvSpPr/>
            <p:nvPr/>
          </p:nvSpPr>
          <p:spPr>
            <a:xfrm>
              <a:off x="2598234" y="2821258"/>
              <a:ext cx="4728117" cy="747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8  </a:t>
              </a:r>
              <a:r>
                <a:rPr lang="kn-IN" dirty="0"/>
                <a:t>ಅಥವಾ</a:t>
              </a:r>
              <a:r>
                <a:rPr lang="en-IN" dirty="0"/>
                <a:t> 	9 </a:t>
              </a:r>
              <a:r>
                <a:rPr lang="kn-IN" dirty="0"/>
                <a:t>ದತ್ತಾಂಶದ ಬಿಟ್ ಗಳು</a:t>
              </a:r>
              <a:endParaRPr lang="en-IN" dirty="0"/>
            </a:p>
            <a:p>
              <a:pPr algn="ctr"/>
              <a:r>
                <a:rPr lang="en-IN" dirty="0"/>
                <a:t>(data bits</a:t>
              </a:r>
              <a:r>
                <a:rPr lang="kn-IN" dirty="0"/>
                <a:t> </a:t>
              </a:r>
              <a:r>
                <a:rPr lang="en-IN" dirty="0"/>
                <a:t>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BA339E-8403-4723-B070-4044F81DE3D7}"/>
                </a:ext>
              </a:extLst>
            </p:cNvPr>
            <p:cNvSpPr/>
            <p:nvPr/>
          </p:nvSpPr>
          <p:spPr>
            <a:xfrm>
              <a:off x="7326351" y="2821257"/>
              <a:ext cx="925551" cy="7471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dirty="0"/>
                <a:t>1</a:t>
              </a:r>
            </a:p>
            <a:p>
              <a:pPr algn="ctr"/>
              <a:r>
                <a:rPr lang="kn-IN" sz="1400" dirty="0"/>
                <a:t>ಸಮಾನತೆ ಬಿಟ್</a:t>
              </a:r>
              <a:endParaRPr lang="en-IN" sz="1400" dirty="0"/>
            </a:p>
            <a:p>
              <a:pPr algn="ctr"/>
              <a:r>
                <a:rPr lang="en-IN" sz="1400" dirty="0"/>
                <a:t>(Parity)</a:t>
              </a:r>
              <a:r>
                <a:rPr lang="kn-IN" sz="1400" dirty="0"/>
                <a:t> </a:t>
              </a:r>
              <a:r>
                <a:rPr lang="en-IN" sz="1400" dirty="0"/>
                <a:t>(</a:t>
              </a:r>
              <a:r>
                <a:rPr lang="kn-IN" sz="1400" dirty="0"/>
                <a:t>ಕಡ್ಡಾಯವಲ್ಲ</a:t>
              </a:r>
              <a:r>
                <a:rPr lang="en-IN" sz="1400" dirty="0"/>
                <a:t>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901E51-3BA6-4064-ABAC-96B5407629E5}"/>
                </a:ext>
              </a:extLst>
            </p:cNvPr>
            <p:cNvSpPr/>
            <p:nvPr/>
          </p:nvSpPr>
          <p:spPr>
            <a:xfrm>
              <a:off x="8251902" y="2821257"/>
              <a:ext cx="1327926" cy="74713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1 </a:t>
              </a:r>
              <a:r>
                <a:rPr lang="kn-IN" dirty="0"/>
                <a:t>ಅಥವಾ</a:t>
              </a:r>
              <a:r>
                <a:rPr lang="en-IN" dirty="0"/>
                <a:t> 2 </a:t>
              </a:r>
            </a:p>
            <a:p>
              <a:pPr algn="ctr"/>
              <a:r>
                <a:rPr lang="kn-IN" dirty="0"/>
                <a:t>ಅಂತ್ಯ ಬಿಟ್ ಗಳು</a:t>
              </a:r>
              <a:endParaRPr lang="en-IN" dirty="0"/>
            </a:p>
            <a:p>
              <a:pPr algn="ctr"/>
              <a:r>
                <a:rPr lang="en-IN" dirty="0"/>
                <a:t>(stop bits)</a:t>
              </a:r>
              <a:r>
                <a:rPr lang="kn-IN" dirty="0"/>
                <a:t> </a:t>
              </a:r>
              <a:endParaRPr lang="en-IN" dirty="0"/>
            </a:p>
          </p:txBody>
        </p:sp>
      </p:grpSp>
      <p:sp>
        <p:nvSpPr>
          <p:cNvPr id="17" name="Left Brace 16">
            <a:extLst>
              <a:ext uri="{FF2B5EF4-FFF2-40B4-BE49-F238E27FC236}">
                <a16:creationId xmlns:a16="http://schemas.microsoft.com/office/drawing/2014/main" id="{928CA40E-A4F7-4070-8050-D30EB56EA019}"/>
              </a:ext>
            </a:extLst>
          </p:cNvPr>
          <p:cNvSpPr/>
          <p:nvPr/>
        </p:nvSpPr>
        <p:spPr>
          <a:xfrm rot="5400000">
            <a:off x="5677830" y="-2176347"/>
            <a:ext cx="464634" cy="943393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2C2D44F-7FF8-46DE-B734-330B7A176582}"/>
              </a:ext>
            </a:extLst>
          </p:cNvPr>
          <p:cNvSpPr/>
          <p:nvPr/>
        </p:nvSpPr>
        <p:spPr>
          <a:xfrm rot="16200000">
            <a:off x="4812257" y="1873746"/>
            <a:ext cx="602166" cy="5634398"/>
          </a:xfrm>
          <a:prstGeom prst="leftBrace">
            <a:avLst>
              <a:gd name="adj1" fmla="val 17592"/>
              <a:gd name="adj2" fmla="val 5026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07047-71AD-4FE2-A44E-B373BCBD3BFF}"/>
              </a:ext>
            </a:extLst>
          </p:cNvPr>
          <p:cNvSpPr txBox="1"/>
          <p:nvPr/>
        </p:nvSpPr>
        <p:spPr>
          <a:xfrm>
            <a:off x="4681189" y="1608431"/>
            <a:ext cx="31023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ಒಂದು </a:t>
            </a:r>
            <a:r>
              <a:rPr lang="en-IN" sz="2400" dirty="0"/>
              <a:t> UART </a:t>
            </a:r>
            <a:r>
              <a:rPr lang="en-IN" sz="2400" dirty="0" err="1"/>
              <a:t>ಫ್ರೇಮ್</a:t>
            </a:r>
            <a:r>
              <a:rPr lang="en-IN" sz="24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36713F-A10E-43FF-89A6-73931440B041}"/>
              </a:ext>
            </a:extLst>
          </p:cNvPr>
          <p:cNvSpPr txBox="1"/>
          <p:nvPr/>
        </p:nvSpPr>
        <p:spPr>
          <a:xfrm>
            <a:off x="4170559" y="5230234"/>
            <a:ext cx="218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ಪೇಲೋಡ್</a:t>
            </a:r>
            <a:r>
              <a:rPr lang="en-IN" dirty="0"/>
              <a:t>(payload)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351D45-ACB8-41FE-939E-F9F37990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10158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49421-77D8-467A-81B8-1054EBB8A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F9979-E6DB-4674-912E-12DED1DC780A}"/>
              </a:ext>
            </a:extLst>
          </p:cNvPr>
          <p:cNvSpPr txBox="1"/>
          <p:nvPr/>
        </p:nvSpPr>
        <p:spPr>
          <a:xfrm>
            <a:off x="657921" y="999171"/>
            <a:ext cx="1087615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ನಿಷ್ಕ್ರಿಯ</a:t>
            </a:r>
            <a:r>
              <a:rPr lang="en-IN" sz="2000" b="1" dirty="0"/>
              <a:t> </a:t>
            </a:r>
            <a:r>
              <a:rPr lang="en-IN" sz="2000" b="1" dirty="0" err="1"/>
              <a:t>ಸ್ಥಿತಿ</a:t>
            </a:r>
            <a:r>
              <a:rPr lang="en-IN" sz="2000" b="1" dirty="0"/>
              <a:t> (Idle state):</a:t>
            </a:r>
          </a:p>
          <a:p>
            <a:r>
              <a:rPr lang="en-IN" dirty="0" err="1"/>
              <a:t>ಯಾವಾಗ</a:t>
            </a:r>
            <a:r>
              <a:rPr lang="en-IN" dirty="0"/>
              <a:t> UART </a:t>
            </a:r>
            <a:r>
              <a:rPr lang="en-IN" dirty="0" err="1"/>
              <a:t>ಟ್ರಾನ್ಸ್ಮೀಟರ್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ಯಾವುದೇ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ಮಾಡುವುದಿಲ್ಲವೋ</a:t>
            </a:r>
            <a:r>
              <a:rPr lang="en-IN" dirty="0"/>
              <a:t>, </a:t>
            </a:r>
            <a:r>
              <a:rPr lang="en-IN" dirty="0" err="1"/>
              <a:t>ಆಗ</a:t>
            </a:r>
            <a:r>
              <a:rPr lang="en-IN" dirty="0"/>
              <a:t> </a:t>
            </a:r>
            <a:r>
              <a:rPr lang="en-IN" dirty="0" err="1"/>
              <a:t>ಅದರ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 </a:t>
            </a:r>
            <a:r>
              <a:rPr lang="en-IN" dirty="0" err="1"/>
              <a:t>ತಂತಿ</a:t>
            </a:r>
            <a:r>
              <a:rPr lang="en-IN" dirty="0"/>
              <a:t>(Tx line)  HIGH </a:t>
            </a:r>
            <a:r>
              <a:rPr lang="en-IN" dirty="0" err="1"/>
              <a:t>ಸ್ಥಿತಿ</a:t>
            </a:r>
            <a:r>
              <a:rPr lang="en-IN" dirty="0"/>
              <a:t>(5V) </a:t>
            </a:r>
            <a:r>
              <a:rPr lang="en-IN" dirty="0" err="1"/>
              <a:t>ಯಲ್ಲಿ</a:t>
            </a:r>
            <a:r>
              <a:rPr lang="en-IN" dirty="0"/>
              <a:t> </a:t>
            </a:r>
            <a:r>
              <a:rPr lang="en-IN" dirty="0" err="1"/>
              <a:t>ಇರಬೇಕು</a:t>
            </a:r>
            <a:r>
              <a:rPr lang="en-IN" dirty="0"/>
              <a:t>. </a:t>
            </a:r>
            <a:r>
              <a:rPr lang="kn-IN" dirty="0"/>
              <a:t>ಇದು ತಂತಿಯ </a:t>
            </a:r>
            <a:r>
              <a:rPr lang="en-IN" dirty="0" err="1"/>
              <a:t>ನಿಷ್ಕ್ರಿಯ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. </a:t>
            </a:r>
          </a:p>
          <a:p>
            <a:endParaRPr lang="en-IN" dirty="0"/>
          </a:p>
          <a:p>
            <a:r>
              <a:rPr lang="en-IN" sz="2000" b="1" dirty="0" err="1"/>
              <a:t>ಆರಂಭ</a:t>
            </a:r>
            <a:r>
              <a:rPr lang="en-IN" sz="2000" b="1" dirty="0"/>
              <a:t> </a:t>
            </a:r>
            <a:r>
              <a:rPr lang="en-IN" sz="2000" b="1" dirty="0" err="1"/>
              <a:t>ಬಿಟ್</a:t>
            </a:r>
            <a:r>
              <a:rPr lang="en-IN" sz="2000" b="1" dirty="0"/>
              <a:t>(Start bit) :</a:t>
            </a:r>
          </a:p>
          <a:p>
            <a:r>
              <a:rPr lang="kn-IN" dirty="0"/>
              <a:t>ಇದನ್ನು ಟ್ರಾನ್ಸ್ಮೀಟರ್ ದತ್ತಾಂಶ ಫ್ರೇಮ್ ನ ಆರಂಭವನ್ನು ರಿಸೀವರ್ ಗೆ ಸಂಕೇತಿಸಲು ಪ್ರಸಾರಮಾಡುತ್ತದೆ</a:t>
            </a:r>
            <a:r>
              <a:rPr lang="en-IN" dirty="0"/>
              <a:t>.</a:t>
            </a:r>
          </a:p>
          <a:p>
            <a:r>
              <a:rPr lang="en-IN" dirty="0"/>
              <a:t>UART </a:t>
            </a:r>
            <a:r>
              <a:rPr lang="en-IN" dirty="0" err="1"/>
              <a:t>ಟ್ರಾನ್ಸ್ಮೀಟರ್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ದತ್ತಾಂಶವನ್ನು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ಮಾಡುವುದಕ್ಕಿಂತ</a:t>
            </a:r>
            <a:r>
              <a:rPr lang="en-IN" dirty="0"/>
              <a:t> </a:t>
            </a:r>
            <a:r>
              <a:rPr lang="en-IN" dirty="0" err="1"/>
              <a:t>ಮೊದಲು</a:t>
            </a:r>
            <a:r>
              <a:rPr lang="en-IN" dirty="0"/>
              <a:t> , 1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ಅವಧಿಯವರೆಗೆ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 </a:t>
            </a:r>
            <a:r>
              <a:rPr lang="en-IN" dirty="0" err="1"/>
              <a:t>ತಂತಿಯನ್ನು</a:t>
            </a:r>
            <a:r>
              <a:rPr lang="en-IN" dirty="0"/>
              <a:t> LOW </a:t>
            </a:r>
            <a:r>
              <a:rPr lang="en-IN" dirty="0" err="1"/>
              <a:t>ಮಾಡಬೇಕು</a:t>
            </a:r>
            <a:r>
              <a:rPr lang="en-IN" dirty="0"/>
              <a:t>(0V) .  </a:t>
            </a:r>
            <a:r>
              <a:rPr lang="en-IN" dirty="0" err="1"/>
              <a:t>ತಂತಿಯ</a:t>
            </a:r>
            <a:r>
              <a:rPr lang="en-IN" dirty="0"/>
              <a:t> ಈ </a:t>
            </a:r>
            <a:r>
              <a:rPr lang="en-IN" dirty="0" err="1"/>
              <a:t>ಸ್ಥಿತಿಯನ್ನು</a:t>
            </a:r>
            <a:r>
              <a:rPr lang="en-IN" dirty="0"/>
              <a:t> </a:t>
            </a:r>
            <a:r>
              <a:rPr lang="en-IN" dirty="0" err="1"/>
              <a:t>ಆರಂಭ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ಎನ್ನುತ್ತಾರೆ</a:t>
            </a:r>
            <a:r>
              <a:rPr lang="en-IN" dirty="0"/>
              <a:t>.  </a:t>
            </a:r>
          </a:p>
          <a:p>
            <a:r>
              <a:rPr lang="en-IN" dirty="0" err="1"/>
              <a:t>ಯಾವಾಗ</a:t>
            </a:r>
            <a:r>
              <a:rPr lang="en-IN" dirty="0"/>
              <a:t> </a:t>
            </a:r>
            <a:r>
              <a:rPr lang="en-IN" dirty="0" err="1"/>
              <a:t>ತಂತಿಯ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</a:t>
            </a:r>
            <a:r>
              <a:rPr lang="en-IN" dirty="0" err="1"/>
              <a:t>ನಿಷ್ಕ್ರಿಯ</a:t>
            </a:r>
            <a:r>
              <a:rPr lang="en-IN" dirty="0"/>
              <a:t> HIGH </a:t>
            </a:r>
            <a:r>
              <a:rPr lang="en-IN" dirty="0" err="1"/>
              <a:t>ಯಿಂದ</a:t>
            </a:r>
            <a:r>
              <a:rPr lang="en-IN" dirty="0"/>
              <a:t> LOW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ಬದಲಾಗುತ್ತದೋ</a:t>
            </a:r>
            <a:r>
              <a:rPr lang="en-IN" dirty="0"/>
              <a:t> UART </a:t>
            </a:r>
            <a:r>
              <a:rPr lang="en-IN" dirty="0" err="1"/>
              <a:t>ರಿಸೀವರ್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ಬರಲಿರುವ</a:t>
            </a:r>
            <a:r>
              <a:rPr lang="en-IN" dirty="0"/>
              <a:t> </a:t>
            </a:r>
            <a:r>
              <a:rPr lang="en-IN" dirty="0" err="1"/>
              <a:t>ದತ್ತಾಂಶವನ್ನು</a:t>
            </a:r>
            <a:r>
              <a:rPr lang="en-IN" dirty="0"/>
              <a:t> </a:t>
            </a:r>
            <a:r>
              <a:rPr lang="en-IN" dirty="0" err="1"/>
              <a:t>ಓದಲು</a:t>
            </a:r>
            <a:r>
              <a:rPr lang="en-IN" dirty="0"/>
              <a:t> </a:t>
            </a:r>
            <a:r>
              <a:rPr lang="en-IN" dirty="0" err="1"/>
              <a:t>ಪ್ರಾರಂಭಿಸುತ್ತದೆ</a:t>
            </a:r>
            <a:r>
              <a:rPr lang="en-IN" dirty="0"/>
              <a:t> . </a:t>
            </a:r>
          </a:p>
          <a:p>
            <a:endParaRPr lang="en-IN" dirty="0"/>
          </a:p>
          <a:p>
            <a:r>
              <a:rPr lang="en-IN" sz="2000" b="1" dirty="0" err="1"/>
              <a:t>ದತ್ತಾಂಶ</a:t>
            </a:r>
            <a:r>
              <a:rPr lang="en-IN" sz="2000" b="1" dirty="0"/>
              <a:t> </a:t>
            </a:r>
            <a:r>
              <a:rPr lang="en-IN" sz="2000" b="1" dirty="0" err="1"/>
              <a:t>ಬಿಟ್ಗಳು</a:t>
            </a:r>
            <a:r>
              <a:rPr lang="en-IN" sz="2000" b="1" dirty="0"/>
              <a:t>(Data bits) :</a:t>
            </a:r>
          </a:p>
          <a:p>
            <a:r>
              <a:rPr lang="en-IN" dirty="0"/>
              <a:t>1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ಅವಧಿಯ</a:t>
            </a:r>
            <a:r>
              <a:rPr lang="en-IN" dirty="0"/>
              <a:t> </a:t>
            </a:r>
            <a:r>
              <a:rPr lang="en-IN" dirty="0" err="1"/>
              <a:t>ಆರಂಭದ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ಆದಮೇಲೆ</a:t>
            </a:r>
            <a:r>
              <a:rPr lang="en-IN" dirty="0"/>
              <a:t> , </a:t>
            </a:r>
            <a:r>
              <a:rPr lang="en-IN" dirty="0" err="1"/>
              <a:t>ಟ್ರಾನ್ಸ್</a:t>
            </a:r>
            <a:r>
              <a:rPr lang="en-IN" dirty="0"/>
              <a:t> </a:t>
            </a:r>
            <a:r>
              <a:rPr lang="en-IN" dirty="0" err="1"/>
              <a:t>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ನಿಮ್ಮ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ನಂತರ</a:t>
            </a:r>
            <a:r>
              <a:rPr lang="en-IN" dirty="0"/>
              <a:t> </a:t>
            </a:r>
            <a:r>
              <a:rPr lang="en-IN" dirty="0" err="1"/>
              <a:t>ಇನ್ನೊಂದು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ಪ್ರಕಾರವಾಗಿ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ಮಾಡುತ್ತದೆ</a:t>
            </a:r>
            <a:r>
              <a:rPr lang="en-IN" dirty="0"/>
              <a:t> .  </a:t>
            </a:r>
            <a:r>
              <a:rPr lang="en-IN" dirty="0" err="1"/>
              <a:t>ಒಂದು</a:t>
            </a:r>
            <a:r>
              <a:rPr lang="en-IN" dirty="0"/>
              <a:t> 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ಅಲ್ಲಿ</a:t>
            </a:r>
            <a:r>
              <a:rPr lang="en-IN" dirty="0"/>
              <a:t> </a:t>
            </a:r>
            <a:r>
              <a:rPr lang="en-IN" dirty="0" err="1"/>
              <a:t>ದತ್ತಾಂಶದ</a:t>
            </a:r>
            <a:r>
              <a:rPr lang="en-IN" dirty="0"/>
              <a:t> 8 </a:t>
            </a:r>
            <a:r>
              <a:rPr lang="en-IN" dirty="0" err="1"/>
              <a:t>ಅಥವಾ</a:t>
            </a:r>
            <a:r>
              <a:rPr lang="en-IN" dirty="0"/>
              <a:t> 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</a:t>
            </a:r>
            <a:r>
              <a:rPr lang="en-IN" dirty="0" err="1"/>
              <a:t>ಪ್ರಸಾರಮಾಡಬಹುದು</a:t>
            </a:r>
            <a:r>
              <a:rPr lang="en-IN" dirty="0"/>
              <a:t> . </a:t>
            </a:r>
          </a:p>
          <a:p>
            <a:r>
              <a:rPr lang="en-IN" dirty="0" err="1"/>
              <a:t>ಸಮಾನತೆ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ಉಪಯೋಗಿಸದೆ</a:t>
            </a:r>
            <a:r>
              <a:rPr lang="en-IN" dirty="0"/>
              <a:t> </a:t>
            </a:r>
            <a:r>
              <a:rPr lang="en-IN" dirty="0" err="1"/>
              <a:t>ಇದ್ದರೆ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 9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ಅಲ್ಲಿ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ಮಾಡಬಹುದು</a:t>
            </a:r>
            <a:r>
              <a:rPr lang="en-IN" dirty="0"/>
              <a:t>.</a:t>
            </a:r>
          </a:p>
          <a:p>
            <a:r>
              <a:rPr lang="en-IN" dirty="0"/>
              <a:t>UART </a:t>
            </a:r>
            <a:r>
              <a:rPr lang="kn-IN" dirty="0"/>
              <a:t>ಪ್ರೋಟೋಕಾಲ್ ಅಲ್ಲಿ </a:t>
            </a:r>
            <a:r>
              <a:rPr lang="en-IN" dirty="0"/>
              <a:t>,</a:t>
            </a:r>
            <a:r>
              <a:rPr lang="en-IN" dirty="0" err="1"/>
              <a:t>ಟ್ರಾನ್ಸ್ಮೀಟರ್</a:t>
            </a:r>
            <a:r>
              <a:rPr lang="en-IN" dirty="0"/>
              <a:t> , </a:t>
            </a:r>
            <a:r>
              <a:rPr lang="en-IN" dirty="0" err="1"/>
              <a:t>ದತ್ತಾಂಶದ</a:t>
            </a:r>
            <a:r>
              <a:rPr lang="en-IN" dirty="0"/>
              <a:t>  </a:t>
            </a:r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ಮಹತ್ವದ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ಮೊದಲು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kn-IN" dirty="0"/>
              <a:t>ಮಾಡುತ್ತದೆ</a:t>
            </a:r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772350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6C9EE-724C-4D01-8A2C-C60DCD8F6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A67F3-F749-4FF0-BE75-A183B99B28BA}"/>
              </a:ext>
            </a:extLst>
          </p:cNvPr>
          <p:cNvSpPr txBox="1"/>
          <p:nvPr/>
        </p:nvSpPr>
        <p:spPr>
          <a:xfrm>
            <a:off x="868975" y="927285"/>
            <a:ext cx="973222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ಸಮಾನತೆ</a:t>
            </a:r>
            <a:r>
              <a:rPr lang="en-IN" sz="2000" b="1" dirty="0"/>
              <a:t> </a:t>
            </a:r>
            <a:r>
              <a:rPr lang="en-IN" sz="2000" b="1" dirty="0" err="1"/>
              <a:t>ಬಿಟ್</a:t>
            </a:r>
            <a:r>
              <a:rPr lang="en-IN" sz="2000" b="1" dirty="0"/>
              <a:t>(Parity bit)</a:t>
            </a:r>
            <a:r>
              <a:rPr lang="en-IN" sz="1800" dirty="0"/>
              <a:t>: </a:t>
            </a:r>
          </a:p>
          <a:p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ಪ್ರಸಾರ</a:t>
            </a:r>
            <a:r>
              <a:rPr lang="en-IN" sz="1800" dirty="0"/>
              <a:t> </a:t>
            </a:r>
            <a:r>
              <a:rPr lang="en-IN" sz="1800" dirty="0" err="1"/>
              <a:t>ಮಾಡುವುದು</a:t>
            </a:r>
            <a:r>
              <a:rPr lang="en-IN" sz="1800" dirty="0"/>
              <a:t> </a:t>
            </a:r>
            <a:r>
              <a:rPr lang="en-IN" sz="1800" dirty="0" err="1"/>
              <a:t>ಕಡ್ಡಾಯವಲ್ಲ</a:t>
            </a:r>
            <a:r>
              <a:rPr lang="en-IN" sz="1800" dirty="0"/>
              <a:t> . </a:t>
            </a:r>
          </a:p>
          <a:p>
            <a:r>
              <a:rPr lang="en-IN" sz="1800" dirty="0" err="1"/>
              <a:t>ಇದನ್ನು</a:t>
            </a:r>
            <a:r>
              <a:rPr lang="en-IN" sz="1800" dirty="0"/>
              <a:t> </a:t>
            </a:r>
            <a:r>
              <a:rPr lang="en-IN" sz="1800" dirty="0" err="1"/>
              <a:t>ಪ್ರಸರಣದ</a:t>
            </a:r>
            <a:r>
              <a:rPr lang="en-IN" sz="1800" dirty="0"/>
              <a:t> </a:t>
            </a:r>
            <a:r>
              <a:rPr lang="en-IN" sz="1800" dirty="0" err="1"/>
              <a:t>ಸಮಯದಲ್ಲಿ</a:t>
            </a:r>
            <a:r>
              <a:rPr lang="en-IN" sz="1800" dirty="0"/>
              <a:t> </a:t>
            </a:r>
            <a:r>
              <a:rPr lang="en-IN" sz="1800" dirty="0" err="1"/>
              <a:t>ದತ್ತಾಂಶದ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ಗಳಲ್ಲಿ</a:t>
            </a:r>
            <a:r>
              <a:rPr lang="en-IN" sz="1800" dirty="0"/>
              <a:t> </a:t>
            </a:r>
            <a:r>
              <a:rPr lang="en-IN" sz="1800" dirty="0" err="1"/>
              <a:t>ಆಗಬಹುದಾದ</a:t>
            </a:r>
            <a:r>
              <a:rPr lang="en-IN" sz="1800" dirty="0"/>
              <a:t> </a:t>
            </a:r>
            <a:r>
              <a:rPr lang="en-IN" sz="1800" dirty="0" err="1"/>
              <a:t>ತಪ್ಪುಗಳನ್ನು</a:t>
            </a:r>
            <a:r>
              <a:rPr lang="en-IN" sz="1800" dirty="0"/>
              <a:t> </a:t>
            </a:r>
            <a:r>
              <a:rPr lang="en-IN" sz="1800" dirty="0" err="1"/>
              <a:t>ಕಂಡುಹಿಡಿಯಲು</a:t>
            </a:r>
            <a:r>
              <a:rPr lang="en-IN" sz="1800" dirty="0"/>
              <a:t> </a:t>
            </a:r>
            <a:r>
              <a:rPr lang="kn-IN" sz="1800" dirty="0"/>
              <a:t>ರಿಸೀವರ್ ಉಪಯೋಗಿಸಿಕೊಳ್ಳುತ್ತದೆ</a:t>
            </a:r>
            <a:r>
              <a:rPr lang="en-IN" sz="1800" dirty="0"/>
              <a:t> . </a:t>
            </a:r>
          </a:p>
          <a:p>
            <a:endParaRPr lang="en-IN" sz="1800" dirty="0"/>
          </a:p>
          <a:p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kn-IN" sz="1800" dirty="0"/>
              <a:t>ದತ್ತಾಂಶದಲ್ಲಿ ಬೈನರಿ </a:t>
            </a:r>
            <a:r>
              <a:rPr lang="en-IN" sz="1800" dirty="0"/>
              <a:t>1, </a:t>
            </a:r>
            <a:r>
              <a:rPr lang="en-IN" sz="1800" dirty="0" err="1"/>
              <a:t>ಸಮಸಂಖ್ಯೆಯಲ್ಲಿ</a:t>
            </a:r>
            <a:r>
              <a:rPr lang="en-IN" sz="1800" dirty="0"/>
              <a:t>  </a:t>
            </a:r>
            <a:r>
              <a:rPr lang="en-IN" sz="1800" dirty="0" err="1"/>
              <a:t>ಇದ್ದರೆ</a:t>
            </a:r>
            <a:r>
              <a:rPr lang="en-IN" sz="1800" dirty="0"/>
              <a:t> , </a:t>
            </a:r>
            <a:r>
              <a:rPr lang="en-IN" sz="1800" dirty="0" err="1"/>
              <a:t>ಟ್ರಾನ್ಸ್ಮೀಟರ್</a:t>
            </a:r>
            <a:r>
              <a:rPr lang="en-IN" sz="1800" dirty="0"/>
              <a:t>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ಜಾಗದಲ್ಲಿ</a:t>
            </a:r>
            <a:r>
              <a:rPr lang="en-IN" sz="1800" dirty="0"/>
              <a:t> </a:t>
            </a:r>
            <a:r>
              <a:rPr lang="en-IN" dirty="0"/>
              <a:t>LOW(0)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ಕಳುಹಿಸುತ್ತದೆ</a:t>
            </a:r>
            <a:r>
              <a:rPr lang="en-IN" sz="1800" dirty="0"/>
              <a:t> . </a:t>
            </a:r>
          </a:p>
          <a:p>
            <a:endParaRPr lang="en-IN" sz="1800" dirty="0"/>
          </a:p>
          <a:p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kn-IN" sz="1800" dirty="0"/>
              <a:t>ದತ್ತಾಂಶದಲ್ಲಿ ಬೈನರಿ</a:t>
            </a:r>
            <a:r>
              <a:rPr lang="en-IN" sz="1800" dirty="0"/>
              <a:t> 1 , </a:t>
            </a:r>
            <a:r>
              <a:rPr lang="en-IN" sz="1800" dirty="0" err="1"/>
              <a:t>ಬೆಸ</a:t>
            </a:r>
            <a:r>
              <a:rPr lang="en-IN" sz="1800" dirty="0"/>
              <a:t> </a:t>
            </a:r>
            <a:r>
              <a:rPr lang="en-IN" sz="1800" dirty="0" err="1"/>
              <a:t>ಸಂಖ್ಯೆಯಲ್ಲಿ</a:t>
            </a:r>
            <a:r>
              <a:rPr lang="en-IN" sz="1800" dirty="0"/>
              <a:t>  </a:t>
            </a:r>
            <a:r>
              <a:rPr lang="en-IN" sz="1800" dirty="0" err="1"/>
              <a:t>ಇದ್ದರೆ</a:t>
            </a:r>
            <a:r>
              <a:rPr lang="en-IN" sz="1800" dirty="0"/>
              <a:t> , </a:t>
            </a:r>
            <a:r>
              <a:rPr lang="en-IN" sz="1800" dirty="0" err="1"/>
              <a:t>ಟ್ರಾನ್ಸ್</a:t>
            </a:r>
            <a:r>
              <a:rPr lang="en-IN" sz="1800" dirty="0"/>
              <a:t> </a:t>
            </a:r>
            <a:r>
              <a:rPr lang="en-IN" sz="1800" dirty="0" err="1"/>
              <a:t>ಮೀಟರ್</a:t>
            </a:r>
            <a:r>
              <a:rPr lang="en-IN" sz="1800" dirty="0"/>
              <a:t>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</a:t>
            </a:r>
            <a:r>
              <a:rPr lang="en-IN" sz="1800" dirty="0" err="1"/>
              <a:t>ಜಾಗದಲ್ಲಿ</a:t>
            </a:r>
            <a:r>
              <a:rPr lang="en-IN" sz="1800" dirty="0"/>
              <a:t> </a:t>
            </a:r>
            <a:r>
              <a:rPr lang="en-IN" dirty="0"/>
              <a:t>HIGH(1)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ಕಳುಹಿಸುತ್ತದೆ</a:t>
            </a:r>
            <a:r>
              <a:rPr lang="en-IN" sz="1800" dirty="0"/>
              <a:t> . </a:t>
            </a:r>
          </a:p>
          <a:p>
            <a:endParaRPr lang="en-IN" sz="1800" dirty="0"/>
          </a:p>
          <a:p>
            <a:r>
              <a:rPr lang="en-IN" sz="1800" dirty="0" err="1"/>
              <a:t>ಯಾವಾಗ</a:t>
            </a:r>
            <a:r>
              <a:rPr lang="en-IN" sz="1800" dirty="0"/>
              <a:t> </a:t>
            </a:r>
            <a:r>
              <a:rPr lang="en-IN" sz="1800" dirty="0" err="1"/>
              <a:t>ರಿಸೀವರ್</a:t>
            </a:r>
            <a:r>
              <a:rPr lang="en-IN" sz="1800" dirty="0"/>
              <a:t> </a:t>
            </a:r>
            <a:r>
              <a:rPr lang="kn-IN" sz="1800" dirty="0"/>
              <a:t>ಒಂದು ಸಂಪೂರ್ಣ ಫ್ರೇಮ್ ಅನ್ನು ಪಡೆದುಕೊಳ್ಳುತ್ತದೆಯೋ </a:t>
            </a:r>
            <a:r>
              <a:rPr lang="en-IN" sz="1800" dirty="0"/>
              <a:t>, </a:t>
            </a:r>
            <a:r>
              <a:rPr lang="en-IN" sz="1800" dirty="0" err="1"/>
              <a:t>ಆಗ</a:t>
            </a:r>
            <a:r>
              <a:rPr lang="en-IN" sz="1800" dirty="0"/>
              <a:t> </a:t>
            </a:r>
            <a:r>
              <a:rPr lang="en-IN" sz="1800" dirty="0" err="1"/>
              <a:t>ದತ್ತಾಂಶದಲ್ಲಿರುವ</a:t>
            </a:r>
            <a:r>
              <a:rPr lang="en-IN" sz="1800" dirty="0"/>
              <a:t> </a:t>
            </a:r>
            <a:r>
              <a:rPr lang="en-IN" sz="1800" dirty="0" err="1"/>
              <a:t>ಒಟ್ಟು</a:t>
            </a:r>
            <a:r>
              <a:rPr lang="en-IN" sz="1800" dirty="0"/>
              <a:t> </a:t>
            </a:r>
            <a:r>
              <a:rPr lang="en-IN" sz="1800" dirty="0" err="1"/>
              <a:t>ಬೈನರಿ</a:t>
            </a:r>
            <a:r>
              <a:rPr lang="en-IN" sz="1800" dirty="0"/>
              <a:t> </a:t>
            </a:r>
            <a:r>
              <a:rPr lang="en-IN" dirty="0"/>
              <a:t>1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ಪುನಃ</a:t>
            </a:r>
            <a:r>
              <a:rPr lang="en-IN" sz="1800" dirty="0"/>
              <a:t> </a:t>
            </a:r>
            <a:r>
              <a:rPr lang="en-IN" sz="1800" dirty="0" err="1"/>
              <a:t>ಎಣಿಸಲಾಗುತ್ತದೆ</a:t>
            </a:r>
            <a:r>
              <a:rPr lang="en-IN" sz="1800" dirty="0"/>
              <a:t> , </a:t>
            </a:r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en-IN" sz="1800" dirty="0" err="1"/>
              <a:t>ಸಮ</a:t>
            </a:r>
            <a:r>
              <a:rPr lang="en-IN" sz="1800" dirty="0"/>
              <a:t> </a:t>
            </a:r>
            <a:r>
              <a:rPr lang="en-IN" sz="1800" dirty="0" err="1"/>
              <a:t>ಸಂಖ್ಯೆಯಲ್ಲಿದ್ದರೆ</a:t>
            </a:r>
            <a:r>
              <a:rPr lang="en-IN" sz="1800" dirty="0"/>
              <a:t> ,</a:t>
            </a:r>
            <a:r>
              <a:rPr lang="en-IN" sz="1800" dirty="0" err="1"/>
              <a:t>ಮತ್ತು</a:t>
            </a:r>
            <a:r>
              <a:rPr lang="en-IN" sz="1800" dirty="0"/>
              <a:t>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0 </a:t>
            </a:r>
            <a:r>
              <a:rPr lang="en-IN" sz="1800" dirty="0" err="1"/>
              <a:t>ಇದ್ದರೆ</a:t>
            </a:r>
            <a:r>
              <a:rPr lang="en-IN" sz="1800" dirty="0"/>
              <a:t> , </a:t>
            </a:r>
            <a:r>
              <a:rPr lang="en-IN" sz="1800" dirty="0" err="1"/>
              <a:t>ದತ್ತಾಂಶ</a:t>
            </a:r>
            <a:r>
              <a:rPr lang="en-IN" sz="1800" dirty="0"/>
              <a:t> </a:t>
            </a:r>
            <a:r>
              <a:rPr lang="en-IN" sz="1800" dirty="0" err="1"/>
              <a:t>ಪ್ರಸಾರದಲ್ಲಿ</a:t>
            </a:r>
            <a:r>
              <a:rPr lang="en-IN" sz="1800" dirty="0"/>
              <a:t> </a:t>
            </a:r>
            <a:r>
              <a:rPr lang="en-IN" sz="1800" dirty="0" err="1"/>
              <a:t>ಯಾವುದೇ</a:t>
            </a:r>
            <a:r>
              <a:rPr lang="en-IN" sz="1800" dirty="0"/>
              <a:t> </a:t>
            </a:r>
            <a:r>
              <a:rPr lang="en-IN" sz="1800" dirty="0" err="1"/>
              <a:t>ತಪ್ಪುಗಳು</a:t>
            </a:r>
            <a:r>
              <a:rPr lang="en-IN" sz="1800" dirty="0"/>
              <a:t> </a:t>
            </a:r>
            <a:r>
              <a:rPr lang="en-IN" sz="1800" dirty="0" err="1"/>
              <a:t>ಕಂಡುಬಂದಿಲ್ಲ</a:t>
            </a:r>
            <a:r>
              <a:rPr lang="en-IN" sz="1800" dirty="0"/>
              <a:t> </a:t>
            </a:r>
            <a:r>
              <a:rPr lang="en-IN" sz="1800" dirty="0" err="1"/>
              <a:t>ಎನ್ನುವ</a:t>
            </a:r>
            <a:r>
              <a:rPr lang="en-IN" sz="1800" dirty="0"/>
              <a:t> </a:t>
            </a:r>
            <a:r>
              <a:rPr lang="en-IN" sz="1800" dirty="0" err="1"/>
              <a:t>ತೀರ್ಮಾನಕ್ಕೆ</a:t>
            </a:r>
            <a:r>
              <a:rPr lang="en-IN" sz="1800" dirty="0"/>
              <a:t> </a:t>
            </a:r>
            <a:r>
              <a:rPr lang="kn-IN" sz="1800" dirty="0"/>
              <a:t>ಬರುತ್ತದೆ</a:t>
            </a:r>
            <a:r>
              <a:rPr lang="en-IN" sz="1800" dirty="0"/>
              <a:t> . </a:t>
            </a:r>
          </a:p>
          <a:p>
            <a:endParaRPr lang="en-IN" dirty="0"/>
          </a:p>
          <a:p>
            <a:r>
              <a:rPr lang="en-IN" sz="1800" dirty="0" err="1"/>
              <a:t>ಒಂದುವೇಳೆ</a:t>
            </a:r>
            <a:r>
              <a:rPr lang="en-IN" sz="1800" dirty="0"/>
              <a:t> </a:t>
            </a:r>
            <a:r>
              <a:rPr lang="en-IN" sz="1800" dirty="0" err="1"/>
              <a:t>ಎಣಿಸಿರುವ</a:t>
            </a:r>
            <a:r>
              <a:rPr lang="en-IN" sz="1800" dirty="0"/>
              <a:t> </a:t>
            </a:r>
            <a:r>
              <a:rPr lang="kn-IN" sz="1800" dirty="0"/>
              <a:t>ಒಟ್ಟು</a:t>
            </a:r>
            <a:r>
              <a:rPr lang="en-IN" sz="1800" dirty="0"/>
              <a:t> </a:t>
            </a:r>
            <a:r>
              <a:rPr lang="en-IN" sz="1800" dirty="0" err="1"/>
              <a:t>ಬೈನರಿ</a:t>
            </a:r>
            <a:r>
              <a:rPr lang="en-IN" sz="1800" dirty="0"/>
              <a:t> </a:t>
            </a:r>
            <a:r>
              <a:rPr lang="en-IN" dirty="0"/>
              <a:t>1</a:t>
            </a:r>
            <a:r>
              <a:rPr lang="en-IN" sz="1800" dirty="0"/>
              <a:t>, </a:t>
            </a:r>
            <a:r>
              <a:rPr lang="en-IN" sz="1800" dirty="0" err="1"/>
              <a:t>ಬೆಸ</a:t>
            </a:r>
            <a:r>
              <a:rPr lang="en-IN" sz="1800" dirty="0"/>
              <a:t> </a:t>
            </a:r>
            <a:r>
              <a:rPr lang="en-IN" sz="1800" dirty="0" err="1"/>
              <a:t>ಸಂಖ್ಯೆಯಲ್ಲಿದ್ದು</a:t>
            </a:r>
            <a:r>
              <a:rPr lang="en-IN" sz="1800" dirty="0"/>
              <a:t> , </a:t>
            </a:r>
            <a:r>
              <a:rPr lang="en-IN" sz="1800" dirty="0" err="1"/>
              <a:t>ಸಮಾನತೆ</a:t>
            </a:r>
            <a:r>
              <a:rPr lang="en-IN" sz="1800" dirty="0"/>
              <a:t> </a:t>
            </a:r>
            <a:r>
              <a:rPr lang="en-IN" sz="1800" dirty="0" err="1"/>
              <a:t>ಬಿಟ್</a:t>
            </a:r>
            <a:r>
              <a:rPr lang="en-IN" sz="1800" dirty="0"/>
              <a:t> 0 </a:t>
            </a:r>
            <a:r>
              <a:rPr lang="en-IN" sz="1800" dirty="0" err="1"/>
              <a:t>ಇದ್ದಲ್ಲಿ</a:t>
            </a:r>
            <a:r>
              <a:rPr lang="en-IN" sz="1800" dirty="0"/>
              <a:t> , </a:t>
            </a:r>
            <a:r>
              <a:rPr lang="en-IN" sz="1800" dirty="0" err="1"/>
              <a:t>ಅಂತಹ</a:t>
            </a:r>
            <a:r>
              <a:rPr lang="en-IN" sz="1800" dirty="0"/>
              <a:t> </a:t>
            </a:r>
            <a:r>
              <a:rPr lang="en-IN" sz="1800" dirty="0" err="1"/>
              <a:t>ಫ್ರೇಮ್</a:t>
            </a:r>
            <a:r>
              <a:rPr lang="en-IN" sz="1800" dirty="0"/>
              <a:t> </a:t>
            </a:r>
            <a:r>
              <a:rPr lang="en-IN" sz="1800" dirty="0" err="1"/>
              <a:t>ದೋಷಪೂರಿತವಾಗಿದೆ</a:t>
            </a:r>
            <a:r>
              <a:rPr lang="en-IN" sz="1800" dirty="0"/>
              <a:t> </a:t>
            </a:r>
            <a:r>
              <a:rPr lang="en-IN" sz="1800" dirty="0" err="1"/>
              <a:t>ಎನ್ನುವ</a:t>
            </a:r>
            <a:r>
              <a:rPr lang="en-IN" sz="1800" dirty="0"/>
              <a:t> </a:t>
            </a:r>
            <a:r>
              <a:rPr lang="en-IN" sz="1800" dirty="0" err="1"/>
              <a:t>ತೀರ್ಮಾನಕ್ಕೆ</a:t>
            </a:r>
            <a:r>
              <a:rPr lang="en-IN" sz="1800" dirty="0"/>
              <a:t> </a:t>
            </a:r>
            <a:r>
              <a:rPr lang="kn-IN" sz="1800" dirty="0"/>
              <a:t>ರಿಸೀವರ್ ಬರುತ್ತದೆ</a:t>
            </a:r>
            <a:r>
              <a:rPr lang="en-I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36425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DB0EA-1742-496A-8967-61A263D4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7155FDC-125F-4FCB-9937-ED5B2563BE16}"/>
              </a:ext>
            </a:extLst>
          </p:cNvPr>
          <p:cNvGrpSpPr/>
          <p:nvPr/>
        </p:nvGrpSpPr>
        <p:grpSpPr>
          <a:xfrm>
            <a:off x="3406932" y="1126686"/>
            <a:ext cx="5774659" cy="756302"/>
            <a:chOff x="1894221" y="1702419"/>
            <a:chExt cx="5774659" cy="7563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4E11F3-C755-42D2-B5D2-6D70A9CC19E0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BAC0F1C-E472-476A-93F3-C91EB0AA885A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C8967F-50AA-4638-95D3-84B0D297ED19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58C01F-DF78-4C6A-817F-456AFF0D91DB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D16C9A-EAC1-4767-8DA7-0241B6603A04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6D230B-F1A1-4E00-ACDB-3703E8C4C83D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5B0768-EAD3-4644-B524-2D0018B3211D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C63C646-414B-4F9F-9F85-C62082424C81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EBFD2DB-2016-490D-9A0B-A18B11EE934F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86F48F-0FB1-4BB7-B84A-9F965762243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E47C9B9-4731-4705-A343-9B48AA83BC55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F6553E3-9863-418A-A6EC-5FFBF8368886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0F3237-EAB6-4A65-9F9B-6B5C1AC41E62}"/>
                </a:ext>
              </a:extLst>
            </p:cNvPr>
            <p:cNvSpPr txBox="1"/>
            <p:nvPr/>
          </p:nvSpPr>
          <p:spPr>
            <a:xfrm>
              <a:off x="2480001" y="1858554"/>
              <a:ext cx="51888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1    1    1    0    0   1    0    1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5E31BD9-5D85-46AE-AF0F-42F82CF93DC9}"/>
              </a:ext>
            </a:extLst>
          </p:cNvPr>
          <p:cNvSpPr txBox="1"/>
          <p:nvPr/>
        </p:nvSpPr>
        <p:spPr>
          <a:xfrm>
            <a:off x="1281638" y="1421321"/>
            <a:ext cx="153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ಟ್ರಾನ್ಸ್ಮೀಟರ್</a:t>
            </a:r>
            <a:endParaRPr lang="en-IN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926AC0-1923-488C-9C31-5E4C5195BA6E}"/>
              </a:ext>
            </a:extLst>
          </p:cNvPr>
          <p:cNvCxnSpPr/>
          <p:nvPr/>
        </p:nvCxnSpPr>
        <p:spPr>
          <a:xfrm>
            <a:off x="5734756" y="2246489"/>
            <a:ext cx="0" cy="141111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F35F71-856F-4FDF-AA68-ABCA131E01A3}"/>
              </a:ext>
            </a:extLst>
          </p:cNvPr>
          <p:cNvSpPr txBox="1"/>
          <p:nvPr/>
        </p:nvSpPr>
        <p:spPr>
          <a:xfrm>
            <a:off x="1267527" y="4313555"/>
            <a:ext cx="1320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ರಿಸೀವರ್</a:t>
            </a:r>
            <a:endParaRPr lang="en-IN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CABB3D3-6814-4210-95AD-F2262FC5F14B}"/>
              </a:ext>
            </a:extLst>
          </p:cNvPr>
          <p:cNvGrpSpPr/>
          <p:nvPr/>
        </p:nvGrpSpPr>
        <p:grpSpPr>
          <a:xfrm>
            <a:off x="3406932" y="3935404"/>
            <a:ext cx="5774659" cy="756302"/>
            <a:chOff x="1894221" y="1702419"/>
            <a:chExt cx="5774659" cy="7563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2E4F934-A7CC-45AF-B87B-2066D2019534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1838AB-9843-40DF-8EE5-2D9F2BE21939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7239B68-F116-42FC-904E-8E10C5BE2CB5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2FC853C-ED25-4784-AAA1-A91A981948AD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D0E9277-15E3-4DCC-9E52-6831DD01AEAA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DC845E0-6844-4CCE-93CB-CF5619C9A31E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E70264C-C4DC-4E75-957A-9C0D5C477453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EF0A821-DDCC-49E5-B7F5-62B4EB1C3DD5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4A95648-2C60-4DE4-B203-856372DB1120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7A73F6C-8053-4782-8F38-FA5AD11EABD3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81B764D-15AF-4C7C-AEE0-981EB9916FDF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2B796B6-CD0E-478B-8721-304849AA5BC7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FE2AF77-638D-4431-9DDA-086CB79FA0B7}"/>
                </a:ext>
              </a:extLst>
            </p:cNvPr>
            <p:cNvSpPr txBox="1"/>
            <p:nvPr/>
          </p:nvSpPr>
          <p:spPr>
            <a:xfrm>
              <a:off x="2480001" y="1858554"/>
              <a:ext cx="51888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1    1    1    0    </a:t>
              </a:r>
              <a:r>
                <a:rPr lang="en-IN" sz="2400" b="1" dirty="0">
                  <a:solidFill>
                    <a:srgbClr val="FF0000"/>
                  </a:solidFill>
                </a:rPr>
                <a:t>1 </a:t>
              </a:r>
              <a:r>
                <a:rPr lang="en-IN" sz="2400" b="1" dirty="0">
                  <a:solidFill>
                    <a:srgbClr val="FFFF00"/>
                  </a:solidFill>
                </a:rPr>
                <a:t>  1    0    1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BC9B18A-E875-4143-875D-DF3263FFC250}"/>
              </a:ext>
            </a:extLst>
          </p:cNvPr>
          <p:cNvCxnSpPr>
            <a:cxnSpLocks/>
          </p:cNvCxnSpPr>
          <p:nvPr/>
        </p:nvCxnSpPr>
        <p:spPr>
          <a:xfrm>
            <a:off x="3992712" y="2032000"/>
            <a:ext cx="328530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5AB52F9-3EF9-416B-8793-4AF484D98D71}"/>
              </a:ext>
            </a:extLst>
          </p:cNvPr>
          <p:cNvSpPr txBox="1"/>
          <p:nvPr/>
        </p:nvSpPr>
        <p:spPr>
          <a:xfrm>
            <a:off x="5003181" y="1988081"/>
            <a:ext cx="2185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ಪೇಲೋಡ್</a:t>
            </a:r>
            <a:r>
              <a:rPr lang="en-IN" sz="1400" dirty="0"/>
              <a:t>(payload)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51BD83-BE68-48D2-9AF9-FD7B8267A8BA}"/>
              </a:ext>
            </a:extLst>
          </p:cNvPr>
          <p:cNvSpPr txBox="1"/>
          <p:nvPr/>
        </p:nvSpPr>
        <p:spPr>
          <a:xfrm>
            <a:off x="7171840" y="2032942"/>
            <a:ext cx="9855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100" dirty="0"/>
              <a:t>ಸಮಾನತೆ ಬಿಟ್</a:t>
            </a:r>
            <a:endParaRPr lang="en-IN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C51D275-C312-4E7C-8202-0F82709B9F08}"/>
              </a:ext>
            </a:extLst>
          </p:cNvPr>
          <p:cNvCxnSpPr>
            <a:cxnSpLocks/>
          </p:cNvCxnSpPr>
          <p:nvPr/>
        </p:nvCxnSpPr>
        <p:spPr>
          <a:xfrm>
            <a:off x="7278019" y="2032000"/>
            <a:ext cx="610586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6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E24E8C8-6AA0-428E-A555-F0058E66D730}"/>
              </a:ext>
            </a:extLst>
          </p:cNvPr>
          <p:cNvGrpSpPr/>
          <p:nvPr/>
        </p:nvGrpSpPr>
        <p:grpSpPr>
          <a:xfrm>
            <a:off x="3406932" y="1126686"/>
            <a:ext cx="5774659" cy="756302"/>
            <a:chOff x="1894221" y="1702419"/>
            <a:chExt cx="5774659" cy="7563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A4A8462-CD41-4C7C-904F-9D1DDBCCE8E3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C16482-592C-41CC-AA79-FCFB9E277EB2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6806B3E-2DF8-4DB7-878B-A346BE966379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35A8350-0189-4DE4-91F2-3B1ACB6F9987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EE0FE25-5038-4663-9AE2-B5CA64C359C8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F70724F-5696-482C-AFA0-DD9611F43387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BAA9C29-4AE6-46A7-993A-9FA51C528F4A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DF21503-FC0D-4CCC-9F98-2D41BE469D76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4BF9793-BAA5-4B0D-BA12-A0E01EBCB7BA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95E7758-F76A-4006-8C89-333D42FDED79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B455F4-75D7-439F-A81E-624E1C46BABB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FA3235-95AA-41B0-A4FD-A1C0A49F75EA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0B035D-8B10-4B8A-8D6B-F07501DF09F5}"/>
                </a:ext>
              </a:extLst>
            </p:cNvPr>
            <p:cNvSpPr txBox="1"/>
            <p:nvPr/>
          </p:nvSpPr>
          <p:spPr>
            <a:xfrm>
              <a:off x="2480001" y="1858554"/>
              <a:ext cx="51888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1    1    1    0    0   1    0    1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2EEE80E-CDB4-470C-AE62-8363CD203393}"/>
              </a:ext>
            </a:extLst>
          </p:cNvPr>
          <p:cNvSpPr txBox="1"/>
          <p:nvPr/>
        </p:nvSpPr>
        <p:spPr>
          <a:xfrm>
            <a:off x="1281638" y="1421321"/>
            <a:ext cx="153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ಟ್ರಾನ್ಸ್ಮೀಟರ್</a:t>
            </a:r>
            <a:endParaRPr lang="en-I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F36DF2-6EA3-4158-9946-1A6F23CC7E68}"/>
              </a:ext>
            </a:extLst>
          </p:cNvPr>
          <p:cNvGrpSpPr/>
          <p:nvPr/>
        </p:nvGrpSpPr>
        <p:grpSpPr>
          <a:xfrm>
            <a:off x="3406932" y="2787846"/>
            <a:ext cx="4939395" cy="756302"/>
            <a:chOff x="1894221" y="1702419"/>
            <a:chExt cx="4939395" cy="75630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55CEE76-52BF-4C2E-97AC-EDD79C2460C1}"/>
                </a:ext>
              </a:extLst>
            </p:cNvPr>
            <p:cNvGrpSpPr/>
            <p:nvPr/>
          </p:nvGrpSpPr>
          <p:grpSpPr>
            <a:xfrm>
              <a:off x="1894221" y="1702419"/>
              <a:ext cx="4939395" cy="756302"/>
              <a:chOff x="1193181" y="3074018"/>
              <a:chExt cx="9311354" cy="115972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D9AD563-2F57-4E12-9AA6-621813E0717F}"/>
                  </a:ext>
                </a:extLst>
              </p:cNvPr>
              <p:cNvSpPr/>
              <p:nvPr/>
            </p:nvSpPr>
            <p:spPr>
              <a:xfrm>
                <a:off x="1193181" y="3074021"/>
                <a:ext cx="1104266" cy="115972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0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700D604-E92E-4B13-9079-C1D7EB5892CD}"/>
                  </a:ext>
                </a:extLst>
              </p:cNvPr>
              <p:cNvSpPr/>
              <p:nvPr/>
            </p:nvSpPr>
            <p:spPr>
              <a:xfrm>
                <a:off x="2297447" y="3074020"/>
                <a:ext cx="6193199" cy="1159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874A7AC-0EB4-4214-99B4-6ABC5412A604}"/>
                  </a:ext>
                </a:extLst>
              </p:cNvPr>
              <p:cNvSpPr/>
              <p:nvPr/>
            </p:nvSpPr>
            <p:spPr>
              <a:xfrm>
                <a:off x="8490646" y="3074018"/>
                <a:ext cx="1104266" cy="115972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0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514D5FE-ABC3-4ECC-B6BE-B3A869F2AA78}"/>
                  </a:ext>
                </a:extLst>
              </p:cNvPr>
              <p:cNvSpPr/>
              <p:nvPr/>
            </p:nvSpPr>
            <p:spPr>
              <a:xfrm>
                <a:off x="9592205" y="3074018"/>
                <a:ext cx="912330" cy="115972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F36F9E-77F2-486F-8E7B-38E6C50AFCA8}"/>
                </a:ext>
              </a:extLst>
            </p:cNvPr>
            <p:cNvCxnSpPr>
              <a:cxnSpLocks/>
            </p:cNvCxnSpPr>
            <p:nvPr/>
          </p:nvCxnSpPr>
          <p:spPr>
            <a:xfrm>
              <a:off x="2889504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576AD8B-2BB3-4BED-85CF-64725CA1B7C0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07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E19FF44-4AED-49A8-B61C-7C57B959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708510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5192E2-1092-4EF3-9544-FC696575EC83}"/>
                </a:ext>
              </a:extLst>
            </p:cNvPr>
            <p:cNvCxnSpPr>
              <a:cxnSpLocks/>
            </p:cNvCxnSpPr>
            <p:nvPr/>
          </p:nvCxnSpPr>
          <p:spPr>
            <a:xfrm>
              <a:off x="4118013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546CD2-BEE3-4ED8-B311-85654AFBF844}"/>
                </a:ext>
              </a:extLst>
            </p:cNvPr>
            <p:cNvCxnSpPr>
              <a:cxnSpLocks/>
            </p:cNvCxnSpPr>
            <p:nvPr/>
          </p:nvCxnSpPr>
          <p:spPr>
            <a:xfrm>
              <a:off x="4527516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E40C031-0EA7-45A0-9A30-BD1DAE590483}"/>
                </a:ext>
              </a:extLst>
            </p:cNvPr>
            <p:cNvCxnSpPr>
              <a:cxnSpLocks/>
            </p:cNvCxnSpPr>
            <p:nvPr/>
          </p:nvCxnSpPr>
          <p:spPr>
            <a:xfrm>
              <a:off x="4937019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3F33FC-7991-414C-8FA5-41F2ED435494}"/>
                </a:ext>
              </a:extLst>
            </p:cNvPr>
            <p:cNvCxnSpPr>
              <a:cxnSpLocks/>
            </p:cNvCxnSpPr>
            <p:nvPr/>
          </p:nvCxnSpPr>
          <p:spPr>
            <a:xfrm>
              <a:off x="5346522" y="1702419"/>
              <a:ext cx="0" cy="756300"/>
            </a:xfrm>
            <a:prstGeom prst="line">
              <a:avLst/>
            </a:prstGeom>
            <a:ln w="508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17DE55-32C2-4F2C-81CC-557BBFA19949}"/>
                </a:ext>
              </a:extLst>
            </p:cNvPr>
            <p:cNvSpPr txBox="1"/>
            <p:nvPr/>
          </p:nvSpPr>
          <p:spPr>
            <a:xfrm>
              <a:off x="2480001" y="1858554"/>
              <a:ext cx="32853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dirty="0">
                  <a:solidFill>
                    <a:srgbClr val="FFFF00"/>
                  </a:solidFill>
                </a:rPr>
                <a:t>1    0    1    1    0   1    0    1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FC8CFCE-29A3-4CB7-91C7-5F8E610E1429}"/>
              </a:ext>
            </a:extLst>
          </p:cNvPr>
          <p:cNvSpPr txBox="1"/>
          <p:nvPr/>
        </p:nvSpPr>
        <p:spPr>
          <a:xfrm>
            <a:off x="1281638" y="3082481"/>
            <a:ext cx="153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ಟ್ರಾನ್ಸ್ಮೀಟರ್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0C17B7-1291-4CA7-A6C9-401F6CC2E67B}"/>
              </a:ext>
            </a:extLst>
          </p:cNvPr>
          <p:cNvSpPr txBox="1"/>
          <p:nvPr/>
        </p:nvSpPr>
        <p:spPr>
          <a:xfrm>
            <a:off x="8930671" y="1421321"/>
            <a:ext cx="1979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Even parity configuration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6B9991-444A-4645-BD13-57DA02F6FEB6}"/>
              </a:ext>
            </a:extLst>
          </p:cNvPr>
          <p:cNvSpPr txBox="1"/>
          <p:nvPr/>
        </p:nvSpPr>
        <p:spPr>
          <a:xfrm>
            <a:off x="8930671" y="2917502"/>
            <a:ext cx="1979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Odd parity configuration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9B748A-6EAB-4D6C-AAA9-7D281757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3848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A633-28EB-4910-9601-EE96FCF12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12D27-8D86-43E7-8AE8-90BC3BCD74C2}"/>
              </a:ext>
            </a:extLst>
          </p:cNvPr>
          <p:cNvSpPr txBox="1"/>
          <p:nvPr/>
        </p:nvSpPr>
        <p:spPr>
          <a:xfrm>
            <a:off x="787400" y="1593394"/>
            <a:ext cx="9779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/>
              <a:t>ಅಂತ್ಯ</a:t>
            </a:r>
            <a:r>
              <a:rPr lang="en-IN" b="1" dirty="0"/>
              <a:t> </a:t>
            </a:r>
            <a:r>
              <a:rPr lang="en-IN" b="1" dirty="0" err="1"/>
              <a:t>ಬಿಟ್</a:t>
            </a:r>
            <a:r>
              <a:rPr lang="en-IN" b="1" dirty="0"/>
              <a:t> (Stop bits):</a:t>
            </a:r>
          </a:p>
          <a:p>
            <a:endParaRPr lang="en-IN" b="1" dirty="0"/>
          </a:p>
          <a:p>
            <a:r>
              <a:rPr lang="en-IN" dirty="0" err="1"/>
              <a:t>ಇದನ್ನು</a:t>
            </a:r>
            <a:r>
              <a:rPr lang="en-IN" dirty="0"/>
              <a:t> </a:t>
            </a:r>
            <a:r>
              <a:rPr lang="en-IN" dirty="0" err="1"/>
              <a:t>ಟ್ರಾನ್ಸ್ಮೀಟರ್</a:t>
            </a:r>
            <a:r>
              <a:rPr lang="en-IN" dirty="0"/>
              <a:t> </a:t>
            </a:r>
            <a:r>
              <a:rPr lang="en-IN" dirty="0" err="1"/>
              <a:t>ಸಾಧನವು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ಪ್ರೇಮ್</a:t>
            </a:r>
            <a:r>
              <a:rPr lang="en-IN" dirty="0"/>
              <a:t> ನ </a:t>
            </a:r>
            <a:r>
              <a:rPr lang="en-IN" dirty="0" err="1"/>
              <a:t>ಅಂತ್ಯವನ್ನು</a:t>
            </a:r>
            <a:r>
              <a:rPr lang="en-IN" dirty="0"/>
              <a:t> </a:t>
            </a:r>
            <a:r>
              <a:rPr lang="en-IN" dirty="0" err="1"/>
              <a:t>ರಿಸೀವರ್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ಸಂಕೇತಿಸಲು</a:t>
            </a:r>
            <a:r>
              <a:rPr lang="en-IN" dirty="0"/>
              <a:t> </a:t>
            </a:r>
            <a:r>
              <a:rPr lang="en-IN" dirty="0" err="1"/>
              <a:t>ಪ್ರಸಾರಮಾಡುತ್ತದೆ</a:t>
            </a:r>
            <a:r>
              <a:rPr lang="en-IN" dirty="0"/>
              <a:t> .</a:t>
            </a:r>
          </a:p>
          <a:p>
            <a:r>
              <a:rPr lang="en-IN" dirty="0"/>
              <a:t> </a:t>
            </a:r>
          </a:p>
          <a:p>
            <a:r>
              <a:rPr lang="en-IN" dirty="0" err="1"/>
              <a:t>ಎಲ್ಲ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ಬಿಟ್ಗಳನ್ನು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kn-IN" dirty="0"/>
              <a:t>ಮಾಡಿದ</a:t>
            </a:r>
            <a:r>
              <a:rPr lang="en-IN" dirty="0"/>
              <a:t> </a:t>
            </a:r>
            <a:r>
              <a:rPr lang="en-IN" dirty="0" err="1"/>
              <a:t>ನಂತರ</a:t>
            </a:r>
            <a:r>
              <a:rPr lang="en-IN" dirty="0"/>
              <a:t> </a:t>
            </a:r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ಅವಧಿಯವರೆಗೆ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</a:t>
            </a:r>
            <a:r>
              <a:rPr lang="en-IN" dirty="0" err="1"/>
              <a:t>ತಂತಿ</a:t>
            </a:r>
            <a:r>
              <a:rPr lang="en-IN" dirty="0"/>
              <a:t> </a:t>
            </a:r>
            <a:r>
              <a:rPr lang="en-IN" dirty="0" err="1"/>
              <a:t>ಯನ್ನು</a:t>
            </a:r>
            <a:r>
              <a:rPr lang="en-IN" dirty="0"/>
              <a:t> </a:t>
            </a:r>
            <a:r>
              <a:rPr lang="en-IN" dirty="0" err="1"/>
              <a:t>ಟ್ರಾನ್ಸ್</a:t>
            </a:r>
            <a:r>
              <a:rPr lang="en-IN" dirty="0"/>
              <a:t> </a:t>
            </a:r>
            <a:r>
              <a:rPr lang="en-IN" dirty="0" err="1"/>
              <a:t>ಮೀಟರ್</a:t>
            </a:r>
            <a:r>
              <a:rPr lang="en-IN" dirty="0"/>
              <a:t> HIGH(0V) </a:t>
            </a:r>
            <a:r>
              <a:rPr lang="en-IN" dirty="0" err="1"/>
              <a:t>ಮಾಡಬೇಕು</a:t>
            </a:r>
            <a:r>
              <a:rPr lang="en-IN" dirty="0"/>
              <a:t> , </a:t>
            </a:r>
            <a:r>
              <a:rPr lang="kn-IN" dirty="0"/>
              <a:t>ಆನಂತರ</a:t>
            </a:r>
            <a:r>
              <a:rPr lang="en-IN" dirty="0"/>
              <a:t> </a:t>
            </a:r>
            <a:r>
              <a:rPr lang="en-IN" dirty="0" err="1"/>
              <a:t>ಮುಂದಿನ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ಫ್ರೇಮ್</a:t>
            </a:r>
            <a:r>
              <a:rPr lang="en-IN" dirty="0"/>
              <a:t> ನ </a:t>
            </a:r>
            <a:r>
              <a:rPr lang="en-IN" dirty="0" err="1"/>
              <a:t>ಆರಂಭದ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ಪ್ರಸಾರ</a:t>
            </a:r>
            <a:r>
              <a:rPr lang="en-IN" dirty="0"/>
              <a:t> </a:t>
            </a:r>
            <a:r>
              <a:rPr lang="en-IN" dirty="0" err="1"/>
              <a:t>ಮಾಡಬಹುದು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ಪ್ರಸರಣ</a:t>
            </a:r>
            <a:r>
              <a:rPr lang="en-IN" dirty="0"/>
              <a:t> </a:t>
            </a:r>
            <a:r>
              <a:rPr lang="en-IN" dirty="0" err="1"/>
              <a:t>ತಂತಿಯನ್ನು</a:t>
            </a:r>
            <a:r>
              <a:rPr lang="en-IN" dirty="0"/>
              <a:t> </a:t>
            </a:r>
            <a:r>
              <a:rPr lang="en-IN" dirty="0" err="1"/>
              <a:t>ನಿಷ್ಕ್ರಿಯ</a:t>
            </a:r>
            <a:r>
              <a:rPr lang="en-IN" dirty="0"/>
              <a:t> </a:t>
            </a:r>
            <a:r>
              <a:rPr lang="en-IN" dirty="0" err="1"/>
              <a:t>ಸ್ಥಿತಿಯಲ್ಲಿ</a:t>
            </a:r>
            <a:r>
              <a:rPr lang="en-IN" dirty="0"/>
              <a:t> </a:t>
            </a:r>
            <a:r>
              <a:rPr lang="en-IN" dirty="0" err="1"/>
              <a:t>ಮುಂದುವರೆಸಿಕೊಂಡು</a:t>
            </a:r>
            <a:r>
              <a:rPr lang="en-IN" dirty="0"/>
              <a:t> </a:t>
            </a:r>
            <a:r>
              <a:rPr lang="en-IN" dirty="0" err="1"/>
              <a:t>ಹೋಗಬಹುದು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484081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AB12-D1ED-4818-A65F-4D149689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ಬಿಟ್ ರೇಟ್</a:t>
            </a:r>
            <a:r>
              <a:rPr lang="en-IN" sz="4000" dirty="0"/>
              <a:t> </a:t>
            </a:r>
            <a:r>
              <a:rPr lang="kn-IN" sz="4000" dirty="0"/>
              <a:t>ಮತ್ತು  ಬೊಡ್ ರೇಟ್ </a:t>
            </a:r>
            <a:endParaRPr lang="en-IN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0B4E-5BAE-417B-B024-4ADCAE19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7F533-59C9-412F-96B1-EE586750B421}"/>
              </a:ext>
            </a:extLst>
          </p:cNvPr>
          <p:cNvSpPr txBox="1"/>
          <p:nvPr/>
        </p:nvSpPr>
        <p:spPr>
          <a:xfrm>
            <a:off x="660400" y="1809432"/>
            <a:ext cx="10515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ದತ್ತಾಂಶ</a:t>
            </a:r>
            <a:r>
              <a:rPr lang="en-IN" dirty="0"/>
              <a:t> </a:t>
            </a:r>
            <a:r>
              <a:rPr lang="en-IN" dirty="0" err="1"/>
              <a:t>ಸಂವಹನದ</a:t>
            </a:r>
            <a:r>
              <a:rPr lang="en-IN" dirty="0"/>
              <a:t> </a:t>
            </a:r>
            <a:r>
              <a:rPr lang="en-IN" dirty="0" err="1"/>
              <a:t>ದರ</a:t>
            </a:r>
            <a:r>
              <a:rPr lang="en-IN" dirty="0"/>
              <a:t> </a:t>
            </a:r>
            <a:r>
              <a:rPr lang="en-IN" dirty="0" err="1"/>
              <a:t>ವನ್ನು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</a:t>
            </a:r>
            <a:r>
              <a:rPr lang="en-IN" dirty="0" err="1"/>
              <a:t>ಅಲ್ಲಿ</a:t>
            </a:r>
            <a:r>
              <a:rPr lang="en-IN" dirty="0"/>
              <a:t> </a:t>
            </a:r>
            <a:r>
              <a:rPr lang="en-IN" dirty="0" err="1"/>
              <a:t>ಅಳೆಯುತ್ತೇವೆ</a:t>
            </a:r>
            <a:r>
              <a:rPr lang="en-IN" dirty="0"/>
              <a:t> </a:t>
            </a:r>
          </a:p>
          <a:p>
            <a:endParaRPr lang="en-IN" dirty="0"/>
          </a:p>
          <a:p>
            <a:endParaRPr lang="en-IN" dirty="0"/>
          </a:p>
          <a:p>
            <a:r>
              <a:rPr lang="kn-IN" dirty="0"/>
              <a:t>ಬಿಟ್ ರೇಟ್ (ಡೇಟಾ ರೇಟ್ )   : ಒಂದು ಸೆಕೆಂಡಿನಲ್ಲಿ ಎಷ್ಟು ದತ್ತಾಂಶದ ಬಿಟ್ಗಳು ಪ್ರಸಾರವಾಗುತ್ತದೆ ಎನ್ನುವುದುದನ್ನು ವ್ಯಾಖ್ಯಾನಿಸುತ್ತದೆ</a:t>
            </a:r>
            <a:endParaRPr lang="en-IN" dirty="0"/>
          </a:p>
          <a:p>
            <a:endParaRPr lang="en-IN" dirty="0"/>
          </a:p>
          <a:p>
            <a:r>
              <a:rPr lang="kn-IN" dirty="0"/>
              <a:t>ಬಿಟ್ ರೇಟ್ ಅನ್ನು ಅಳೆಯುವ ಮಾನ  </a:t>
            </a:r>
            <a:r>
              <a:rPr lang="en-IN" dirty="0"/>
              <a:t>bps(bits per second)</a:t>
            </a:r>
            <a:r>
              <a:rPr lang="kn-IN" dirty="0"/>
              <a:t> ಅಥವಾ ಬಿಟ್ಸ್/ಸೆಕೆಂಡ್</a:t>
            </a:r>
            <a:r>
              <a:rPr lang="en-IN" dirty="0"/>
              <a:t> (bits/sec)</a:t>
            </a:r>
          </a:p>
          <a:p>
            <a:endParaRPr lang="en-IN" dirty="0"/>
          </a:p>
          <a:p>
            <a:r>
              <a:rPr lang="en-IN" dirty="0" err="1"/>
              <a:t>ಉದಾಹರಣೆಗೆ</a:t>
            </a:r>
            <a:r>
              <a:rPr lang="en-IN" dirty="0"/>
              <a:t> , </a:t>
            </a:r>
          </a:p>
          <a:p>
            <a:r>
              <a:rPr lang="en-IN" dirty="0" err="1"/>
              <a:t>ಪ್ರಸಾರಕದ</a:t>
            </a:r>
            <a:r>
              <a:rPr lang="en-IN" dirty="0"/>
              <a:t> (</a:t>
            </a:r>
            <a:r>
              <a:rPr lang="en-IN" dirty="0" err="1"/>
              <a:t>ಟ್ರಾನ್ಸ್ಮಿಟರ್</a:t>
            </a:r>
            <a:r>
              <a:rPr lang="en-IN" dirty="0"/>
              <a:t>)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 = 9600 bps</a:t>
            </a:r>
          </a:p>
          <a:p>
            <a:endParaRPr lang="en-IN" dirty="0"/>
          </a:p>
          <a:p>
            <a:r>
              <a:rPr lang="en-IN" dirty="0" err="1"/>
              <a:t>ಪ್ರಸಾರಕವು</a:t>
            </a:r>
            <a:r>
              <a:rPr lang="en-IN" dirty="0"/>
              <a:t> 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ಸೆಕೆಂಡಿಗೆ</a:t>
            </a:r>
            <a:r>
              <a:rPr lang="en-IN" dirty="0"/>
              <a:t> </a:t>
            </a:r>
            <a:r>
              <a:rPr lang="kn-IN" dirty="0"/>
              <a:t>ದತ್ತಾಂಶದ </a:t>
            </a:r>
            <a:r>
              <a:rPr lang="en-IN" dirty="0"/>
              <a:t> 9600 </a:t>
            </a:r>
            <a:r>
              <a:rPr lang="en-IN" dirty="0" err="1"/>
              <a:t>ಬಿಟ್ಗಳನ್ನು</a:t>
            </a:r>
            <a:r>
              <a:rPr lang="en-IN" dirty="0"/>
              <a:t> </a:t>
            </a:r>
            <a:r>
              <a:rPr lang="en-IN" dirty="0" err="1"/>
              <a:t>ಪ್ರಸಾರಮಾಡುವ</a:t>
            </a:r>
            <a:r>
              <a:rPr lang="en-IN" dirty="0"/>
              <a:t> </a:t>
            </a:r>
            <a:r>
              <a:rPr lang="en-IN" dirty="0" err="1"/>
              <a:t>ಸಾಮರ್ಥ್ಯವಿದೆ</a:t>
            </a:r>
            <a:r>
              <a:rPr lang="en-IN" dirty="0"/>
              <a:t> </a:t>
            </a:r>
            <a:r>
              <a:rPr lang="en-IN" dirty="0" err="1"/>
              <a:t>ಎಂದು</a:t>
            </a:r>
            <a:r>
              <a:rPr lang="en-IN" dirty="0"/>
              <a:t> </a:t>
            </a:r>
            <a:r>
              <a:rPr lang="en-IN" dirty="0" err="1"/>
              <a:t>ಅರ್ಥ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264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612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ಔಟ್ಪುಟ್ ವಿಧಾನ </a:t>
            </a:r>
            <a:endParaRPr lang="en-IN" dirty="0"/>
          </a:p>
          <a:p>
            <a:r>
              <a:rPr lang="kn-IN" dirty="0"/>
              <a:t>ಮೈಕ್ರೋಕಂಟ್ರೋಲರ್  ಡಿಜಿಟಲ್ ಪಿನ್ನು ಅನ್ನು ಉಪಯೋಗಿಸಕೊಂಡು  ಬಾಹ್ಯ ವಸ್ತುವನ್ನು ಆನ್ ಅಥವಾ ಆಫ್ ಮಾಡುವುದರ ಮೂಲಕ ನಿಯಂತ್ರಿಸಬಹುದು</a:t>
            </a:r>
          </a:p>
          <a:p>
            <a:r>
              <a:rPr lang="kn-IN" dirty="0"/>
              <a:t>ಬಾಹ್ಯ ವಸ್ತುವನ್ನು ನಿಯಂತ್ರಿಸುವುದು ಎಂದರೆ , ಅದಕ್ಕೆ ವಿದ್ಯುತ್ ಹರಿಸುವುದು ಅಥವಾ ನಿಲ್ಲಿಸುವುದು </a:t>
            </a:r>
          </a:p>
          <a:p>
            <a:r>
              <a:rPr lang="kn-IN" dirty="0"/>
              <a:t>ಹೀಗೆ ಮಾಡಲು , ಡಿಜಿಟಲ್ ಪಿನ್ನು ಔಟ್ಪುಟ್ ಸ್ಥಿತಿ ಯಲ್ಲಿ ಇರಬೇಕಾಗುತ್ತದೆ</a:t>
            </a:r>
          </a:p>
          <a:p>
            <a:r>
              <a:rPr lang="kn-IN" dirty="0"/>
              <a:t>ಡಿಜಿಟಲ್ ಪಿನ್ ಔಟ್ಪುಟ್ ಸ್ಥಿತಿಯಲ್ಲಿ ಇದ್ದರೆ ಮಾತ್ರ  ವಿದ್ಯುತ್  ಹೊರಗಡೆ ಹರಿಯುತ್ತದೆ</a:t>
            </a:r>
            <a:r>
              <a:rPr lang="en-IN" dirty="0"/>
              <a:t>.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92947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3119A3-07DE-46E2-B2A6-14F052B5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8" y="2140337"/>
            <a:ext cx="10887075" cy="2800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785DCB-A749-40C0-93C7-0F85B3AA2B63}"/>
              </a:ext>
            </a:extLst>
          </p:cNvPr>
          <p:cNvSpPr txBox="1"/>
          <p:nvPr/>
        </p:nvSpPr>
        <p:spPr>
          <a:xfrm>
            <a:off x="429438" y="3429000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0FBED-4094-471B-BB56-173CBB41FFBC}"/>
              </a:ext>
            </a:extLst>
          </p:cNvPr>
          <p:cNvSpPr txBox="1"/>
          <p:nvPr/>
        </p:nvSpPr>
        <p:spPr>
          <a:xfrm>
            <a:off x="10528726" y="3440822"/>
            <a:ext cx="109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ನಿಷ್ಕ್ರಿಯ</a:t>
            </a:r>
            <a:endParaRPr lang="en-IN" dirty="0"/>
          </a:p>
          <a:p>
            <a:r>
              <a:rPr lang="en-IN" dirty="0"/>
              <a:t>(Idle)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5CD47-CF4A-4013-AC64-50AF659DD0D0}"/>
              </a:ext>
            </a:extLst>
          </p:cNvPr>
          <p:cNvSpPr txBox="1"/>
          <p:nvPr/>
        </p:nvSpPr>
        <p:spPr>
          <a:xfrm>
            <a:off x="9610604" y="3340202"/>
            <a:ext cx="1333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ಅಂತ್ಯ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(Stop bit)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3C0B88-2C6E-4FDA-877D-7C64084337D7}"/>
              </a:ext>
            </a:extLst>
          </p:cNvPr>
          <p:cNvSpPr txBox="1"/>
          <p:nvPr/>
        </p:nvSpPr>
        <p:spPr>
          <a:xfrm>
            <a:off x="4170228" y="2196565"/>
            <a:ext cx="35483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ಬಳಕೆದಾರರ </a:t>
            </a:r>
            <a:r>
              <a:rPr lang="en-IN" dirty="0" err="1"/>
              <a:t>ದತ್ತಾಂಶದ</a:t>
            </a:r>
            <a:r>
              <a:rPr lang="en-IN" dirty="0"/>
              <a:t> 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endParaRPr lang="en-IN" dirty="0"/>
          </a:p>
          <a:p>
            <a:r>
              <a:rPr lang="en-IN" dirty="0"/>
              <a:t>(user data bits)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BDF07-851B-4496-8C36-8A0A75A6D1E7}"/>
              </a:ext>
            </a:extLst>
          </p:cNvPr>
          <p:cNvSpPr txBox="1"/>
          <p:nvPr/>
        </p:nvSpPr>
        <p:spPr>
          <a:xfrm>
            <a:off x="1346287" y="3409383"/>
            <a:ext cx="10993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ಆರಂಭ</a:t>
            </a:r>
            <a:r>
              <a:rPr lang="en-IN" sz="1400" dirty="0"/>
              <a:t> </a:t>
            </a:r>
            <a:r>
              <a:rPr lang="en-IN" sz="1400" dirty="0" err="1"/>
              <a:t>ಬಿಟ್</a:t>
            </a:r>
            <a:endParaRPr lang="en-IN" sz="1400" dirty="0"/>
          </a:p>
          <a:p>
            <a:r>
              <a:rPr lang="en-IN" sz="1400" dirty="0"/>
              <a:t>Start bit</a:t>
            </a:r>
          </a:p>
          <a:p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A7FB6-31CF-49EC-815D-57616EF11453}"/>
              </a:ext>
            </a:extLst>
          </p:cNvPr>
          <p:cNvSpPr txBox="1"/>
          <p:nvPr/>
        </p:nvSpPr>
        <p:spPr>
          <a:xfrm>
            <a:off x="8799728" y="3040051"/>
            <a:ext cx="11410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ಸಮಾನತೆ</a:t>
            </a:r>
            <a:endParaRPr lang="en-IN" sz="1400" dirty="0"/>
          </a:p>
          <a:p>
            <a:r>
              <a:rPr lang="en-IN" sz="1400" dirty="0" err="1"/>
              <a:t>ಬಿಟ್</a:t>
            </a:r>
            <a:r>
              <a:rPr lang="en-IN" sz="1400" dirty="0"/>
              <a:t> </a:t>
            </a:r>
          </a:p>
          <a:p>
            <a:r>
              <a:rPr lang="en-IN" sz="1400" dirty="0"/>
              <a:t>(Parity bit)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F16D09-5C41-4A2F-8B82-641B181193CD}"/>
              </a:ext>
            </a:extLst>
          </p:cNvPr>
          <p:cNvCxnSpPr>
            <a:cxnSpLocks/>
          </p:cNvCxnSpPr>
          <p:nvPr/>
        </p:nvCxnSpPr>
        <p:spPr>
          <a:xfrm>
            <a:off x="8806180" y="2576639"/>
            <a:ext cx="0" cy="214268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173274-E466-465E-9CA0-BEB672E7AEBF}"/>
              </a:ext>
            </a:extLst>
          </p:cNvPr>
          <p:cNvCxnSpPr/>
          <p:nvPr/>
        </p:nvCxnSpPr>
        <p:spPr>
          <a:xfrm>
            <a:off x="429438" y="2450522"/>
            <a:ext cx="332562" cy="668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3387536-4D56-4957-926F-E5A656E427AD}"/>
              </a:ext>
            </a:extLst>
          </p:cNvPr>
          <p:cNvSpPr txBox="1"/>
          <p:nvPr/>
        </p:nvSpPr>
        <p:spPr>
          <a:xfrm>
            <a:off x="243840" y="2143824"/>
            <a:ext cx="71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ತಂತಿ</a:t>
            </a:r>
            <a:r>
              <a:rPr lang="en-IN" dirty="0"/>
              <a:t> 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6B7DF12B-CA30-44AB-9DFF-D941FA50937F}"/>
              </a:ext>
            </a:extLst>
          </p:cNvPr>
          <p:cNvSpPr/>
          <p:nvPr/>
        </p:nvSpPr>
        <p:spPr>
          <a:xfrm rot="5400000">
            <a:off x="5624093" y="-2863141"/>
            <a:ext cx="501939" cy="9057553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87021F-3E4D-4139-A8D1-0890890D85D8}"/>
              </a:ext>
            </a:extLst>
          </p:cNvPr>
          <p:cNvSpPr txBox="1"/>
          <p:nvPr/>
        </p:nvSpPr>
        <p:spPr>
          <a:xfrm>
            <a:off x="4847846" y="7488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UART </a:t>
            </a:r>
            <a:r>
              <a:rPr lang="en-IN" dirty="0" err="1"/>
              <a:t>ಫ್ರೇಮ್</a:t>
            </a:r>
            <a:r>
              <a:rPr lang="en-IN" dirty="0"/>
              <a:t> </a:t>
            </a:r>
            <a:r>
              <a:rPr lang="en-IN" dirty="0" err="1"/>
              <a:t>ರಚನೆ</a:t>
            </a:r>
            <a:r>
              <a:rPr lang="en-IN" dirty="0"/>
              <a:t> (UART frame structure)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67C325-145F-406D-9F35-42A950DA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23144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6E75C-84A7-4972-AA7E-FE23546A4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83" y="739181"/>
            <a:ext cx="10515600" cy="1567192"/>
          </a:xfrm>
        </p:spPr>
        <p:txBody>
          <a:bodyPr>
            <a:noAutofit/>
          </a:bodyPr>
          <a:lstStyle/>
          <a:p>
            <a:r>
              <a:rPr lang="kn-IN" sz="1800" dirty="0"/>
              <a:t>ಬೊಡ್ ರೇಟ್ </a:t>
            </a:r>
            <a:r>
              <a:rPr lang="en-IN" sz="1800" dirty="0"/>
              <a:t> : </a:t>
            </a:r>
          </a:p>
          <a:p>
            <a:pPr marL="0" indent="0">
              <a:buNone/>
            </a:pPr>
            <a:r>
              <a:rPr lang="en-IN" sz="1800" dirty="0"/>
              <a:t>    </a:t>
            </a:r>
            <a:r>
              <a:rPr lang="kn-IN" sz="1800" dirty="0"/>
              <a:t>ಬೊಡ್ ರೇಟ್ ಅಥವಾ ಬೊಡ್</a:t>
            </a:r>
            <a:r>
              <a:rPr lang="en-IN" sz="1800" dirty="0"/>
              <a:t> </a:t>
            </a:r>
            <a:r>
              <a:rPr lang="kn-IN" sz="1800" dirty="0"/>
              <a:t>ಇದು ಪ್ರತಿ ಸೆಕೆಂಡಿಗೆ ಸಿಗ್ನಲ್ ವೋಲ್ಟೇಜ್ ಮಟ್ಟದಲ್ಲಾಗುವ ಬದಲಾವಣೆಯನ್ನ ಸೂಚಿಸುತ್ತದೆ</a:t>
            </a:r>
            <a:endParaRPr lang="en-IN" sz="1800" dirty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  </a:t>
            </a:r>
            <a:r>
              <a:rPr lang="kn-IN" sz="1800" dirty="0"/>
              <a:t>ಇದನ್ನು ಅಳೆಯುವ ಮಾನ </a:t>
            </a:r>
            <a:r>
              <a:rPr lang="en-IN" sz="1800" dirty="0"/>
              <a:t>: </a:t>
            </a:r>
            <a:r>
              <a:rPr lang="kn-IN" sz="1800" dirty="0"/>
              <a:t>ಬೊಡ್</a:t>
            </a:r>
            <a:r>
              <a:rPr lang="en-IN" sz="1800" dirty="0"/>
              <a:t> (baud)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5C1E7-215B-4B3B-A66B-C6F52A2E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4658B-0CA6-4C38-B44D-30CD0BF18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75" y="2411747"/>
            <a:ext cx="2488565" cy="1550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70CEF-0105-4ADC-B4DF-2807AA2FA241}"/>
              </a:ext>
            </a:extLst>
          </p:cNvPr>
          <p:cNvSpPr txBox="1"/>
          <p:nvPr/>
        </p:nvSpPr>
        <p:spPr>
          <a:xfrm>
            <a:off x="1168400" y="4067505"/>
            <a:ext cx="7741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ym typeface="Wingdings" panose="05000000000000000000" pitchFamily="2" charset="2"/>
              </a:rPr>
              <a:t>S</a:t>
            </a:r>
            <a:r>
              <a:rPr lang="kn-IN" dirty="0"/>
              <a:t> ಬೊಡ್ ರೇಟ್ </a:t>
            </a:r>
            <a:endParaRPr lang="en-IN" dirty="0"/>
          </a:p>
          <a:p>
            <a:r>
              <a:rPr lang="en-IN" dirty="0">
                <a:sym typeface="Wingdings" panose="05000000000000000000" pitchFamily="2" charset="2"/>
              </a:rPr>
              <a:t>N </a:t>
            </a:r>
            <a:r>
              <a:rPr lang="kn-IN" dirty="0"/>
              <a:t>ಬಿಟ್ ರೇಟ್ </a:t>
            </a:r>
            <a:endParaRPr lang="en-IN" dirty="0">
              <a:sym typeface="Wingdings" panose="05000000000000000000" pitchFamily="2" charset="2"/>
            </a:endParaRPr>
          </a:p>
          <a:p>
            <a:r>
              <a:rPr lang="en-IN" dirty="0" err="1">
                <a:sym typeface="Wingdings" panose="05000000000000000000" pitchFamily="2" charset="2"/>
              </a:rPr>
              <a:t>r</a:t>
            </a:r>
            <a:r>
              <a:rPr lang="en-IN" dirty="0" err="1"/>
              <a:t>ಪ್ರತಿ</a:t>
            </a:r>
            <a:r>
              <a:rPr lang="en-IN" dirty="0"/>
              <a:t> </a:t>
            </a:r>
            <a:r>
              <a:rPr lang="kn-IN" dirty="0"/>
              <a:t>ವೋಲ್ಟೇಜ್ ಮಟ್ಟವು </a:t>
            </a:r>
            <a:r>
              <a:rPr lang="en-IN" dirty="0" err="1"/>
              <a:t>ಒಳಗೊಂಡಿರುವ</a:t>
            </a:r>
            <a:r>
              <a:rPr lang="en-IN" dirty="0"/>
              <a:t> </a:t>
            </a:r>
            <a:r>
              <a:rPr lang="en-IN" dirty="0" err="1"/>
              <a:t>ದತ್ತಾಂಶ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429355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65F434-962D-42F4-B150-ACF4A6805D30}"/>
              </a:ext>
            </a:extLst>
          </p:cNvPr>
          <p:cNvCxnSpPr/>
          <p:nvPr/>
        </p:nvCxnSpPr>
        <p:spPr>
          <a:xfrm>
            <a:off x="2162735" y="239500"/>
            <a:ext cx="0" cy="210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484CE0-AE2D-4EB2-867A-F8DECCB2C298}"/>
              </a:ext>
            </a:extLst>
          </p:cNvPr>
          <p:cNvCxnSpPr>
            <a:cxnSpLocks/>
          </p:cNvCxnSpPr>
          <p:nvPr/>
        </p:nvCxnSpPr>
        <p:spPr>
          <a:xfrm>
            <a:off x="2162735" y="2314956"/>
            <a:ext cx="6781621" cy="26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3343F6-78A0-49C4-A536-6F5D349C22F1}"/>
              </a:ext>
            </a:extLst>
          </p:cNvPr>
          <p:cNvSpPr txBox="1"/>
          <p:nvPr/>
        </p:nvSpPr>
        <p:spPr>
          <a:xfrm>
            <a:off x="1744980" y="2156604"/>
            <a:ext cx="58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99637-0405-430D-98C0-D3016F160C06}"/>
              </a:ext>
            </a:extLst>
          </p:cNvPr>
          <p:cNvSpPr txBox="1"/>
          <p:nvPr/>
        </p:nvSpPr>
        <p:spPr>
          <a:xfrm>
            <a:off x="1744980" y="1398507"/>
            <a:ext cx="58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C20BBD-5AC1-4118-948C-6F189E94724F}"/>
              </a:ext>
            </a:extLst>
          </p:cNvPr>
          <p:cNvCxnSpPr>
            <a:cxnSpLocks/>
          </p:cNvCxnSpPr>
          <p:nvPr/>
        </p:nvCxnSpPr>
        <p:spPr>
          <a:xfrm>
            <a:off x="2208455" y="5523745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7F8A6E-603A-4190-AC18-41786DEA0C15}"/>
              </a:ext>
            </a:extLst>
          </p:cNvPr>
          <p:cNvCxnSpPr>
            <a:cxnSpLocks/>
          </p:cNvCxnSpPr>
          <p:nvPr/>
        </p:nvCxnSpPr>
        <p:spPr>
          <a:xfrm>
            <a:off x="2767584" y="5194561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D4154A-F1C2-4CC4-8320-D17F2B20D3C4}"/>
              </a:ext>
            </a:extLst>
          </p:cNvPr>
          <p:cNvCxnSpPr>
            <a:cxnSpLocks/>
          </p:cNvCxnSpPr>
          <p:nvPr/>
        </p:nvCxnSpPr>
        <p:spPr>
          <a:xfrm flipV="1">
            <a:off x="2767584" y="5175384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264516-7E5D-4C39-AA25-3E88EEB06792}"/>
              </a:ext>
            </a:extLst>
          </p:cNvPr>
          <p:cNvCxnSpPr>
            <a:cxnSpLocks/>
          </p:cNvCxnSpPr>
          <p:nvPr/>
        </p:nvCxnSpPr>
        <p:spPr>
          <a:xfrm flipV="1">
            <a:off x="3342536" y="4843914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528A49-357B-43A2-B3F0-E91025E1662B}"/>
              </a:ext>
            </a:extLst>
          </p:cNvPr>
          <p:cNvCxnSpPr>
            <a:cxnSpLocks/>
          </p:cNvCxnSpPr>
          <p:nvPr/>
        </p:nvCxnSpPr>
        <p:spPr>
          <a:xfrm>
            <a:off x="3326713" y="4843914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5C191A-0BD7-4C7F-8CCC-2BBEE5EB44B1}"/>
              </a:ext>
            </a:extLst>
          </p:cNvPr>
          <p:cNvCxnSpPr>
            <a:cxnSpLocks/>
          </p:cNvCxnSpPr>
          <p:nvPr/>
        </p:nvCxnSpPr>
        <p:spPr>
          <a:xfrm flipV="1">
            <a:off x="3892723" y="4493394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DDB65E-EBBB-4A5E-A2E9-16DB0A53BCA6}"/>
              </a:ext>
            </a:extLst>
          </p:cNvPr>
          <p:cNvCxnSpPr>
            <a:cxnSpLocks/>
          </p:cNvCxnSpPr>
          <p:nvPr/>
        </p:nvCxnSpPr>
        <p:spPr>
          <a:xfrm>
            <a:off x="3872507" y="4478154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63EF0D7-C4A6-45B3-9CDD-8D2175C0CF66}"/>
              </a:ext>
            </a:extLst>
          </p:cNvPr>
          <p:cNvCxnSpPr>
            <a:cxnSpLocks/>
          </p:cNvCxnSpPr>
          <p:nvPr/>
        </p:nvCxnSpPr>
        <p:spPr>
          <a:xfrm>
            <a:off x="4415432" y="4478154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92B3F7-CC56-4D9A-9476-B4EC0F7DBDE2}"/>
              </a:ext>
            </a:extLst>
          </p:cNvPr>
          <p:cNvCxnSpPr>
            <a:cxnSpLocks/>
          </p:cNvCxnSpPr>
          <p:nvPr/>
        </p:nvCxnSpPr>
        <p:spPr>
          <a:xfrm flipV="1">
            <a:off x="4973262" y="4462533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41B5FB-BC83-448F-B1E1-2660DEE57C60}"/>
              </a:ext>
            </a:extLst>
          </p:cNvPr>
          <p:cNvCxnSpPr>
            <a:cxnSpLocks/>
          </p:cNvCxnSpPr>
          <p:nvPr/>
        </p:nvCxnSpPr>
        <p:spPr>
          <a:xfrm>
            <a:off x="4954853" y="4830579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07ACE8-53EE-47BC-966E-F00A0555FF40}"/>
              </a:ext>
            </a:extLst>
          </p:cNvPr>
          <p:cNvCxnSpPr>
            <a:cxnSpLocks/>
          </p:cNvCxnSpPr>
          <p:nvPr/>
        </p:nvCxnSpPr>
        <p:spPr>
          <a:xfrm flipV="1">
            <a:off x="5523680" y="5155699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68B2028-90DF-4567-8BBC-B6F671E9F16C}"/>
              </a:ext>
            </a:extLst>
          </p:cNvPr>
          <p:cNvCxnSpPr>
            <a:cxnSpLocks/>
          </p:cNvCxnSpPr>
          <p:nvPr/>
        </p:nvCxnSpPr>
        <p:spPr>
          <a:xfrm flipV="1">
            <a:off x="5522514" y="4807338"/>
            <a:ext cx="0" cy="3680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D12F8C-2514-4727-AEC6-F7B13A513572}"/>
              </a:ext>
            </a:extLst>
          </p:cNvPr>
          <p:cNvCxnSpPr>
            <a:cxnSpLocks/>
          </p:cNvCxnSpPr>
          <p:nvPr/>
        </p:nvCxnSpPr>
        <p:spPr>
          <a:xfrm>
            <a:off x="5513982" y="5523745"/>
            <a:ext cx="5752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5651F4D-DC10-47C2-BC99-550457BEB899}"/>
              </a:ext>
            </a:extLst>
          </p:cNvPr>
          <p:cNvCxnSpPr>
            <a:cxnSpLocks/>
          </p:cNvCxnSpPr>
          <p:nvPr/>
        </p:nvCxnSpPr>
        <p:spPr>
          <a:xfrm>
            <a:off x="6089263" y="5523745"/>
            <a:ext cx="5591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60E9099-48D1-4827-8EA1-5708AE7E0AD1}"/>
              </a:ext>
            </a:extLst>
          </p:cNvPr>
          <p:cNvCxnSpPr/>
          <p:nvPr/>
        </p:nvCxnSpPr>
        <p:spPr>
          <a:xfrm>
            <a:off x="2162735" y="3500277"/>
            <a:ext cx="0" cy="21017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5AB32B6-E3BF-47D2-A790-02331C8552C2}"/>
              </a:ext>
            </a:extLst>
          </p:cNvPr>
          <p:cNvCxnSpPr>
            <a:cxnSpLocks/>
          </p:cNvCxnSpPr>
          <p:nvPr/>
        </p:nvCxnSpPr>
        <p:spPr>
          <a:xfrm>
            <a:off x="2162735" y="5575733"/>
            <a:ext cx="6781621" cy="26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B739372-DB8F-4E55-BF9D-F5FD75FDE3D1}"/>
              </a:ext>
            </a:extLst>
          </p:cNvPr>
          <p:cNvSpPr txBox="1"/>
          <p:nvPr/>
        </p:nvSpPr>
        <p:spPr>
          <a:xfrm>
            <a:off x="2250007" y="5128420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878906-B7FD-456D-B6FE-BFC23AED0FE1}"/>
              </a:ext>
            </a:extLst>
          </p:cNvPr>
          <p:cNvSpPr txBox="1"/>
          <p:nvPr/>
        </p:nvSpPr>
        <p:spPr>
          <a:xfrm>
            <a:off x="2807837" y="4805156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A493FD-1039-46BA-BF41-35FF7CBD4B22}"/>
              </a:ext>
            </a:extLst>
          </p:cNvPr>
          <p:cNvSpPr txBox="1"/>
          <p:nvPr/>
        </p:nvSpPr>
        <p:spPr>
          <a:xfrm>
            <a:off x="3375249" y="4510458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A7E278-1A39-4339-ABC1-D462040A49BE}"/>
              </a:ext>
            </a:extLst>
          </p:cNvPr>
          <p:cNvSpPr txBox="1"/>
          <p:nvPr/>
        </p:nvSpPr>
        <p:spPr>
          <a:xfrm>
            <a:off x="3869076" y="4107911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EFB802-68DB-4003-A34E-277D625E286B}"/>
              </a:ext>
            </a:extLst>
          </p:cNvPr>
          <p:cNvSpPr txBox="1"/>
          <p:nvPr/>
        </p:nvSpPr>
        <p:spPr>
          <a:xfrm>
            <a:off x="4476378" y="4097124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E9B5BF-3DE9-448C-83CA-BC97BAC503D2}"/>
              </a:ext>
            </a:extLst>
          </p:cNvPr>
          <p:cNvSpPr txBox="1"/>
          <p:nvPr/>
        </p:nvSpPr>
        <p:spPr>
          <a:xfrm>
            <a:off x="4972327" y="4499052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E01A02-97B4-4E6A-9145-EA474C91B7B3}"/>
              </a:ext>
            </a:extLst>
          </p:cNvPr>
          <p:cNvSpPr txBox="1"/>
          <p:nvPr/>
        </p:nvSpPr>
        <p:spPr>
          <a:xfrm>
            <a:off x="5557848" y="5206401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711D10-6B96-4247-A73E-9B5554795359}"/>
              </a:ext>
            </a:extLst>
          </p:cNvPr>
          <p:cNvSpPr txBox="1"/>
          <p:nvPr/>
        </p:nvSpPr>
        <p:spPr>
          <a:xfrm>
            <a:off x="6142361" y="5188091"/>
            <a:ext cx="487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00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7D58502-759C-4C8D-80E4-D8CD3B49CB1F}"/>
              </a:ext>
            </a:extLst>
          </p:cNvPr>
          <p:cNvCxnSpPr>
            <a:cxnSpLocks/>
          </p:cNvCxnSpPr>
          <p:nvPr/>
        </p:nvCxnSpPr>
        <p:spPr>
          <a:xfrm>
            <a:off x="2164141" y="5198661"/>
            <a:ext cx="596677" cy="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E48A99-FA6C-4CC5-A24F-78385C90DE18}"/>
              </a:ext>
            </a:extLst>
          </p:cNvPr>
          <p:cNvCxnSpPr>
            <a:cxnSpLocks/>
          </p:cNvCxnSpPr>
          <p:nvPr/>
        </p:nvCxnSpPr>
        <p:spPr>
          <a:xfrm flipV="1">
            <a:off x="2162735" y="4843914"/>
            <a:ext cx="1179801" cy="17526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70D4F3-0AD9-43E0-A0A3-6E731B5731F7}"/>
              </a:ext>
            </a:extLst>
          </p:cNvPr>
          <p:cNvCxnSpPr>
            <a:cxnSpLocks/>
          </p:cNvCxnSpPr>
          <p:nvPr/>
        </p:nvCxnSpPr>
        <p:spPr>
          <a:xfrm flipV="1">
            <a:off x="2161330" y="4478027"/>
            <a:ext cx="1722656" cy="4289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85DDC90-AD2C-4441-8862-69D29254046C}"/>
              </a:ext>
            </a:extLst>
          </p:cNvPr>
          <p:cNvSpPr txBox="1"/>
          <p:nvPr/>
        </p:nvSpPr>
        <p:spPr>
          <a:xfrm>
            <a:off x="1715664" y="4343491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5V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CAE67D-A898-425D-9008-BAD7BB5FC218}"/>
              </a:ext>
            </a:extLst>
          </p:cNvPr>
          <p:cNvSpPr txBox="1"/>
          <p:nvPr/>
        </p:nvSpPr>
        <p:spPr>
          <a:xfrm>
            <a:off x="1718920" y="4696819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4V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1ED0EA6-CB35-42B4-9FA0-731769B975FE}"/>
              </a:ext>
            </a:extLst>
          </p:cNvPr>
          <p:cNvSpPr txBox="1"/>
          <p:nvPr/>
        </p:nvSpPr>
        <p:spPr>
          <a:xfrm>
            <a:off x="1716092" y="5027965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2V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43CAA0-60D6-418A-8E49-646B195E1F06}"/>
              </a:ext>
            </a:extLst>
          </p:cNvPr>
          <p:cNvSpPr txBox="1"/>
          <p:nvPr/>
        </p:nvSpPr>
        <p:spPr>
          <a:xfrm>
            <a:off x="1710613" y="5350555"/>
            <a:ext cx="583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0V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873E20-D6F1-45DD-8209-7B8B437CB5F6}"/>
              </a:ext>
            </a:extLst>
          </p:cNvPr>
          <p:cNvSpPr txBox="1"/>
          <p:nvPr/>
        </p:nvSpPr>
        <p:spPr>
          <a:xfrm>
            <a:off x="121436" y="4828770"/>
            <a:ext cx="190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ವೋಲ್ಟೇಜ್ ಮಟ್ಟ</a:t>
            </a:r>
            <a:endParaRPr lang="en-IN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8775727-C66C-4876-8BEC-EC1F4800B01E}"/>
              </a:ext>
            </a:extLst>
          </p:cNvPr>
          <p:cNvCxnSpPr/>
          <p:nvPr/>
        </p:nvCxnSpPr>
        <p:spPr>
          <a:xfrm flipV="1">
            <a:off x="1095741" y="3980037"/>
            <a:ext cx="0" cy="6301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600B52A-7B36-415E-95C6-5C10C9C3521F}"/>
              </a:ext>
            </a:extLst>
          </p:cNvPr>
          <p:cNvSpPr txBox="1"/>
          <p:nvPr/>
        </p:nvSpPr>
        <p:spPr>
          <a:xfrm>
            <a:off x="254477" y="1771691"/>
            <a:ext cx="1906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ವೋಲ್ಟೇಜ್ ಮಟ್ಟ</a:t>
            </a:r>
            <a:endParaRPr lang="en-IN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7FAEEAA-1B09-46EA-A20F-8162B53FF817}"/>
              </a:ext>
            </a:extLst>
          </p:cNvPr>
          <p:cNvCxnSpPr/>
          <p:nvPr/>
        </p:nvCxnSpPr>
        <p:spPr>
          <a:xfrm flipV="1">
            <a:off x="1228782" y="922958"/>
            <a:ext cx="0" cy="6301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B8C6DE8-33D0-4C2A-BEE3-2168B78ECD78}"/>
              </a:ext>
            </a:extLst>
          </p:cNvPr>
          <p:cNvSpPr txBox="1"/>
          <p:nvPr/>
        </p:nvSpPr>
        <p:spPr>
          <a:xfrm>
            <a:off x="7924800" y="2525936"/>
            <a:ext cx="101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 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D6591FF-977C-4D44-88F1-F9AB695792A8}"/>
              </a:ext>
            </a:extLst>
          </p:cNvPr>
          <p:cNvCxnSpPr>
            <a:cxnSpLocks/>
          </p:cNvCxnSpPr>
          <p:nvPr/>
        </p:nvCxnSpPr>
        <p:spPr>
          <a:xfrm>
            <a:off x="7924800" y="2491552"/>
            <a:ext cx="84296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487459A-FADD-4B8D-8162-6C38588B0CD1}"/>
              </a:ext>
            </a:extLst>
          </p:cNvPr>
          <p:cNvSpPr txBox="1"/>
          <p:nvPr/>
        </p:nvSpPr>
        <p:spPr>
          <a:xfrm>
            <a:off x="7924800" y="5760399"/>
            <a:ext cx="1019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 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6A007B6-75A9-4852-B26C-842384D78CDC}"/>
              </a:ext>
            </a:extLst>
          </p:cNvPr>
          <p:cNvCxnSpPr>
            <a:cxnSpLocks/>
          </p:cNvCxnSpPr>
          <p:nvPr/>
        </p:nvCxnSpPr>
        <p:spPr>
          <a:xfrm>
            <a:off x="7924800" y="5726015"/>
            <a:ext cx="84296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94BEC15-02EE-401F-8A3D-0AE3BA79C751}"/>
              </a:ext>
            </a:extLst>
          </p:cNvPr>
          <p:cNvSpPr txBox="1"/>
          <p:nvPr/>
        </p:nvSpPr>
        <p:spPr>
          <a:xfrm>
            <a:off x="3295517" y="58112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ಬಹು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ಮಟ್ಟದ</a:t>
            </a:r>
            <a:r>
              <a:rPr lang="en-IN" dirty="0"/>
              <a:t> </a:t>
            </a:r>
            <a:r>
              <a:rPr lang="en-IN" dirty="0" err="1"/>
              <a:t>ಸಿಗ್ನಲ್ಲಿಂಗ್</a:t>
            </a:r>
            <a:r>
              <a:rPr lang="en-IN" dirty="0"/>
              <a:t>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EE37EE-5565-4415-B32C-95C83D1D240E}"/>
              </a:ext>
            </a:extLst>
          </p:cNvPr>
          <p:cNvSpPr txBox="1"/>
          <p:nvPr/>
        </p:nvSpPr>
        <p:spPr>
          <a:xfrm>
            <a:off x="3342536" y="2550484"/>
            <a:ext cx="3287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ದ್ವಿ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ಮಟ್ಟದ</a:t>
            </a:r>
            <a:r>
              <a:rPr lang="en-IN" dirty="0"/>
              <a:t> </a:t>
            </a:r>
            <a:r>
              <a:rPr lang="en-IN" dirty="0" err="1"/>
              <a:t>ಸಿಗ್ನಲ್ಲಿಂಗ್</a:t>
            </a:r>
            <a:r>
              <a:rPr lang="en-IN" dirty="0"/>
              <a:t> 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2803A7AE-CE30-47FA-AF1E-EEFF495EB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04" y="1434110"/>
            <a:ext cx="5810250" cy="866775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99D137-0973-4A80-B2B1-F87234833ADB}"/>
              </a:ext>
            </a:extLst>
          </p:cNvPr>
          <p:cNvGrpSpPr/>
          <p:nvPr/>
        </p:nvGrpSpPr>
        <p:grpSpPr>
          <a:xfrm>
            <a:off x="2189471" y="1948856"/>
            <a:ext cx="1450245" cy="601627"/>
            <a:chOff x="2189471" y="1948856"/>
            <a:chExt cx="1450245" cy="60162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1DC95BD-FEA5-4791-9298-332BE1F15385}"/>
                </a:ext>
              </a:extLst>
            </p:cNvPr>
            <p:cNvGrpSpPr/>
            <p:nvPr/>
          </p:nvGrpSpPr>
          <p:grpSpPr>
            <a:xfrm>
              <a:off x="2189471" y="1949573"/>
              <a:ext cx="717560" cy="261610"/>
              <a:chOff x="2189470" y="1949573"/>
              <a:chExt cx="731517" cy="261610"/>
            </a:xfrm>
          </p:grpSpPr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7162A617-2C50-4987-BFD7-1F4D5CE7A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285" y="2161684"/>
                <a:ext cx="40606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0EE3E8E-9D5F-43D7-9F1A-B28060E5C562}"/>
                  </a:ext>
                </a:extLst>
              </p:cNvPr>
              <p:cNvSpPr txBox="1"/>
              <p:nvPr/>
            </p:nvSpPr>
            <p:spPr>
              <a:xfrm>
                <a:off x="2189470" y="1949573"/>
                <a:ext cx="73151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100" dirty="0">
                    <a:solidFill>
                      <a:srgbClr val="FF0000"/>
                    </a:solidFill>
                  </a:rPr>
                  <a:t>500ms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7EB5E1B-7CE5-482A-AF17-313DD484BABD}"/>
                </a:ext>
              </a:extLst>
            </p:cNvPr>
            <p:cNvGrpSpPr/>
            <p:nvPr/>
          </p:nvGrpSpPr>
          <p:grpSpPr>
            <a:xfrm>
              <a:off x="2624976" y="1948856"/>
              <a:ext cx="717560" cy="261610"/>
              <a:chOff x="2189470" y="1949573"/>
              <a:chExt cx="731517" cy="261610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66400CA-C3CF-4217-B8E7-6915A1C31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80285" y="2161684"/>
                <a:ext cx="406063" cy="0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0B7E949-D8FD-4A09-8973-D7CF35A8761A}"/>
                  </a:ext>
                </a:extLst>
              </p:cNvPr>
              <p:cNvSpPr txBox="1"/>
              <p:nvPr/>
            </p:nvSpPr>
            <p:spPr>
              <a:xfrm>
                <a:off x="2189470" y="1949573"/>
                <a:ext cx="73151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100" dirty="0">
                    <a:solidFill>
                      <a:srgbClr val="FF0000"/>
                    </a:solidFill>
                  </a:rPr>
                  <a:t>500ms</a:t>
                </a:r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1B72C71-4611-401D-817A-213C104D7E40}"/>
                </a:ext>
              </a:extLst>
            </p:cNvPr>
            <p:cNvCxnSpPr/>
            <p:nvPr/>
          </p:nvCxnSpPr>
          <p:spPr>
            <a:xfrm>
              <a:off x="3131820" y="2226945"/>
              <a:ext cx="0" cy="1390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0086596-EDD9-4666-88FD-E39D0CD35D1B}"/>
                </a:ext>
              </a:extLst>
            </p:cNvPr>
            <p:cNvSpPr txBox="1"/>
            <p:nvPr/>
          </p:nvSpPr>
          <p:spPr>
            <a:xfrm>
              <a:off x="2922156" y="2288873"/>
              <a:ext cx="7175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100" dirty="0">
                  <a:solidFill>
                    <a:srgbClr val="FF0000"/>
                  </a:solidFill>
                </a:rPr>
                <a:t>1sec</a:t>
              </a:r>
            </a:p>
          </p:txBody>
        </p:sp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3260544-0EB4-4A53-9DB1-2C69C6676ED8}"/>
              </a:ext>
            </a:extLst>
          </p:cNvPr>
          <p:cNvCxnSpPr>
            <a:cxnSpLocks/>
          </p:cNvCxnSpPr>
          <p:nvPr/>
        </p:nvCxnSpPr>
        <p:spPr>
          <a:xfrm>
            <a:off x="2204779" y="5656548"/>
            <a:ext cx="583878" cy="4492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8230679-5A95-4101-8143-8E3240408E11}"/>
              </a:ext>
            </a:extLst>
          </p:cNvPr>
          <p:cNvSpPr txBox="1"/>
          <p:nvPr/>
        </p:nvSpPr>
        <p:spPr>
          <a:xfrm>
            <a:off x="2225041" y="5610291"/>
            <a:ext cx="623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FF0000"/>
                </a:solidFill>
              </a:rPr>
              <a:t>250ms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49C7710-584F-4C39-A556-3CB8680D3926}"/>
              </a:ext>
            </a:extLst>
          </p:cNvPr>
          <p:cNvCxnSpPr>
            <a:cxnSpLocks/>
          </p:cNvCxnSpPr>
          <p:nvPr/>
        </p:nvCxnSpPr>
        <p:spPr>
          <a:xfrm>
            <a:off x="4414987" y="4477243"/>
            <a:ext cx="445" cy="1157107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65C4493-FFBB-4E8E-9534-9E1B068E2570}"/>
              </a:ext>
            </a:extLst>
          </p:cNvPr>
          <p:cNvSpPr txBox="1"/>
          <p:nvPr/>
        </p:nvSpPr>
        <p:spPr>
          <a:xfrm>
            <a:off x="4158422" y="5559507"/>
            <a:ext cx="623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>
                <a:solidFill>
                  <a:srgbClr val="FF0000"/>
                </a:solidFill>
              </a:rPr>
              <a:t>1sec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662B147-B222-4D74-A5BC-4E02BA112289}"/>
              </a:ext>
            </a:extLst>
          </p:cNvPr>
          <p:cNvSpPr txBox="1"/>
          <p:nvPr/>
        </p:nvSpPr>
        <p:spPr>
          <a:xfrm>
            <a:off x="9165564" y="1312241"/>
            <a:ext cx="24661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 = 2 baud</a:t>
            </a:r>
          </a:p>
          <a:p>
            <a:r>
              <a:rPr lang="en-IN" dirty="0"/>
              <a:t>(</a:t>
            </a:r>
            <a:r>
              <a:rPr lang="kn-IN" dirty="0"/>
              <a:t>ಎರಡು ಸಿಗ್ನಲ್ ಬದಲಾವಣೆ ಪ್ರತಿ ಸೆಕೆಂಡ್ ಗೆ</a:t>
            </a:r>
            <a:r>
              <a:rPr lang="en-IN" dirty="0"/>
              <a:t>)</a:t>
            </a:r>
          </a:p>
          <a:p>
            <a:r>
              <a:rPr lang="en-IN" dirty="0"/>
              <a:t> </a:t>
            </a:r>
          </a:p>
          <a:p>
            <a:r>
              <a:rPr lang="kn-IN" dirty="0"/>
              <a:t>ಬಿಟ್ ರೇಟ್ </a:t>
            </a:r>
            <a:r>
              <a:rPr lang="en-IN" dirty="0"/>
              <a:t>   = 2 bps</a:t>
            </a:r>
          </a:p>
          <a:p>
            <a:r>
              <a:rPr lang="en-IN" dirty="0"/>
              <a:t>r = 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A675378-84E0-4493-AD3F-35FF4483B3B2}"/>
              </a:ext>
            </a:extLst>
          </p:cNvPr>
          <p:cNvSpPr txBox="1"/>
          <p:nvPr/>
        </p:nvSpPr>
        <p:spPr>
          <a:xfrm>
            <a:off x="7542806" y="3920827"/>
            <a:ext cx="6097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 = 4 baud</a:t>
            </a:r>
          </a:p>
          <a:p>
            <a:r>
              <a:rPr lang="en-IN" dirty="0"/>
              <a:t>(</a:t>
            </a:r>
            <a:r>
              <a:rPr lang="kn-IN" dirty="0"/>
              <a:t>ನಾಲ್ಕು ಸಿಗ್ನಲ್ ಬದಲಾವಣೆ ಪ್ರತಿ ಸೆಕೆಂಡ್ ಗೆ</a:t>
            </a:r>
            <a:r>
              <a:rPr lang="en-IN" dirty="0"/>
              <a:t>)</a:t>
            </a:r>
          </a:p>
          <a:p>
            <a:r>
              <a:rPr lang="en-IN" dirty="0"/>
              <a:t> </a:t>
            </a:r>
          </a:p>
          <a:p>
            <a:r>
              <a:rPr lang="kn-IN" dirty="0"/>
              <a:t>ಬಿಟ್ ರೇಟ್ </a:t>
            </a:r>
            <a:r>
              <a:rPr lang="en-IN" dirty="0"/>
              <a:t>   = 8 bps</a:t>
            </a:r>
          </a:p>
          <a:p>
            <a:r>
              <a:rPr lang="en-IN" dirty="0"/>
              <a:t>r = 2</a:t>
            </a:r>
          </a:p>
          <a:p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939B5-90B9-47F7-9A32-6B5935F9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6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20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81CF598B-50D1-4DA0-B0B1-EF4C8D87C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33" y="1409648"/>
            <a:ext cx="6818488" cy="42639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8EFC8D0-77E9-4868-94F5-E5A3BAC9DDC5}"/>
              </a:ext>
            </a:extLst>
          </p:cNvPr>
          <p:cNvSpPr/>
          <p:nvPr/>
        </p:nvSpPr>
        <p:spPr>
          <a:xfrm>
            <a:off x="3747911" y="1265804"/>
            <a:ext cx="1286933" cy="119517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4249E-776E-4087-917B-23897D76D359}"/>
              </a:ext>
            </a:extLst>
          </p:cNvPr>
          <p:cNvSpPr txBox="1"/>
          <p:nvPr/>
        </p:nvSpPr>
        <p:spPr>
          <a:xfrm>
            <a:off x="400754" y="2061300"/>
            <a:ext cx="27883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 </a:t>
            </a:r>
            <a:r>
              <a:rPr lang="en-IN" sz="2800" dirty="0" err="1"/>
              <a:t>ಬೋರ್ಡ್</a:t>
            </a:r>
            <a:r>
              <a:rPr lang="en-IN" sz="2800" dirty="0"/>
              <a:t> </a:t>
            </a:r>
            <a:r>
              <a:rPr lang="en-IN" sz="2800" dirty="0" err="1"/>
              <a:t>ಅನ್ನು</a:t>
            </a:r>
            <a:r>
              <a:rPr lang="en-IN" sz="2800" dirty="0"/>
              <a:t> </a:t>
            </a:r>
            <a:r>
              <a:rPr lang="en-IN" sz="2800" dirty="0" err="1"/>
              <a:t>ರಿಸೆಟ್</a:t>
            </a:r>
            <a:r>
              <a:rPr lang="en-IN" sz="2800" dirty="0"/>
              <a:t> </a:t>
            </a:r>
            <a:r>
              <a:rPr lang="en-IN" sz="2800" dirty="0" err="1"/>
              <a:t>ಮಾಡಲು</a:t>
            </a:r>
            <a:r>
              <a:rPr lang="en-IN" sz="2800" dirty="0"/>
              <a:t> ಈ </a:t>
            </a:r>
            <a:r>
              <a:rPr lang="en-IN" sz="2800" dirty="0" err="1"/>
              <a:t>ರಿಸೆಟ್</a:t>
            </a:r>
            <a:r>
              <a:rPr lang="en-IN" sz="2800" dirty="0"/>
              <a:t> </a:t>
            </a:r>
            <a:r>
              <a:rPr lang="en-IN" sz="2800" dirty="0" err="1"/>
              <a:t>ಬಟನ್</a:t>
            </a:r>
            <a:r>
              <a:rPr lang="en-IN" sz="2800" dirty="0"/>
              <a:t> </a:t>
            </a:r>
            <a:r>
              <a:rPr lang="en-IN" sz="2800" dirty="0" err="1"/>
              <a:t>ಒತ್ತಿ</a:t>
            </a:r>
            <a:r>
              <a:rPr lang="en-IN" sz="2800" dirty="0"/>
              <a:t>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7072E8-7F27-43D8-AB95-08E310AA6357}"/>
              </a:ext>
            </a:extLst>
          </p:cNvPr>
          <p:cNvCxnSpPr/>
          <p:nvPr/>
        </p:nvCxnSpPr>
        <p:spPr>
          <a:xfrm flipV="1">
            <a:off x="2573867" y="1863390"/>
            <a:ext cx="1095022" cy="2814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E13F1D-0A32-49B2-850E-42F74562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03761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0AF94-85C2-404D-8989-575F337F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593D4-59EC-45E6-8CBB-0CD89521F16C}"/>
              </a:ext>
            </a:extLst>
          </p:cNvPr>
          <p:cNvSpPr txBox="1"/>
          <p:nvPr/>
        </p:nvSpPr>
        <p:spPr>
          <a:xfrm>
            <a:off x="599418" y="189656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 err="1"/>
              <a:t>Serial.begin</a:t>
            </a:r>
            <a:r>
              <a:rPr lang="en-IN" sz="4800" dirty="0"/>
              <a:t>(9600);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514A8-25FA-4547-AD7B-27168944C6AE}"/>
              </a:ext>
            </a:extLst>
          </p:cNvPr>
          <p:cNvSpPr txBox="1"/>
          <p:nvPr/>
        </p:nvSpPr>
        <p:spPr>
          <a:xfrm>
            <a:off x="657586" y="4747862"/>
            <a:ext cx="94420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dirty="0"/>
              <a:t>ಆಬ್ಜೆಕ್ಟ್ </a:t>
            </a:r>
            <a:r>
              <a:rPr lang="en-IN" sz="2000" dirty="0"/>
              <a:t> : </a:t>
            </a:r>
          </a:p>
          <a:p>
            <a:r>
              <a:rPr lang="en-IN" sz="2000" dirty="0"/>
              <a:t>C++ </a:t>
            </a:r>
            <a:r>
              <a:rPr lang="en-IN" sz="2000" dirty="0" err="1"/>
              <a:t>ಪ್ರೋಗ್ರಾಮಿಂಗ್</a:t>
            </a:r>
            <a:r>
              <a:rPr lang="en-IN" sz="2000" dirty="0"/>
              <a:t> </a:t>
            </a:r>
            <a:r>
              <a:rPr lang="en-IN" sz="2000" dirty="0" err="1"/>
              <a:t>ಭಾಷೆಯಲ್ಲಿ</a:t>
            </a:r>
            <a:r>
              <a:rPr lang="en-IN" sz="2000" dirty="0"/>
              <a:t> </a:t>
            </a:r>
            <a:r>
              <a:rPr lang="en-IN" sz="2000" dirty="0" err="1"/>
              <a:t>ಒಂದು</a:t>
            </a:r>
            <a:r>
              <a:rPr lang="en-IN" sz="2000" dirty="0"/>
              <a:t> </a:t>
            </a:r>
            <a:r>
              <a:rPr lang="en-IN" sz="2000" dirty="0" err="1"/>
              <a:t>ನಿರ್ಧಿಷ್ಟ</a:t>
            </a:r>
            <a:r>
              <a:rPr lang="en-IN" sz="2000" dirty="0"/>
              <a:t>  </a:t>
            </a:r>
            <a:r>
              <a:rPr lang="en-IN" sz="2000" dirty="0" err="1"/>
              <a:t>ವಸ್ತುವನ್ನು</a:t>
            </a:r>
            <a:r>
              <a:rPr lang="en-IN" sz="2000" dirty="0"/>
              <a:t> </a:t>
            </a:r>
            <a:r>
              <a:rPr lang="en-IN" sz="2000" dirty="0" err="1"/>
              <a:t>ನಿಯಂತ್ರಿಸಲು</a:t>
            </a:r>
            <a:r>
              <a:rPr lang="en-IN" sz="2000" dirty="0"/>
              <a:t> </a:t>
            </a:r>
            <a:r>
              <a:rPr lang="en-IN" sz="2000" dirty="0" err="1"/>
              <a:t>ಬೇಕಾದ</a:t>
            </a:r>
            <a:r>
              <a:rPr lang="en-IN" sz="2000" dirty="0"/>
              <a:t> </a:t>
            </a:r>
            <a:r>
              <a:rPr lang="en-IN" sz="2000" dirty="0" err="1"/>
              <a:t>ಆರಂಭಿಕ</a:t>
            </a:r>
            <a:r>
              <a:rPr lang="en-IN" sz="2000" dirty="0"/>
              <a:t> </a:t>
            </a:r>
            <a:r>
              <a:rPr lang="en-IN" sz="2000" dirty="0" err="1"/>
              <a:t>ಮೌಲ್ಯಗಳು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ಗಳ</a:t>
            </a:r>
            <a:r>
              <a:rPr lang="en-IN" sz="2000" dirty="0"/>
              <a:t> </a:t>
            </a:r>
            <a:r>
              <a:rPr lang="en-IN" sz="2000" dirty="0" err="1"/>
              <a:t>ಸಮೂಹ</a:t>
            </a:r>
            <a:r>
              <a:rPr lang="en-IN" sz="2000" dirty="0"/>
              <a:t> (</a:t>
            </a:r>
            <a:r>
              <a:rPr lang="kn-IN" sz="2000" dirty="0"/>
              <a:t>ಪಂಕ್ಷನ್ಗಳು  </a:t>
            </a:r>
            <a:r>
              <a:rPr lang="en-IN" sz="2000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90BAC9-6127-4383-92BC-AF1959DA6EFD}"/>
              </a:ext>
            </a:extLst>
          </p:cNvPr>
          <p:cNvCxnSpPr>
            <a:cxnSpLocks/>
          </p:cNvCxnSpPr>
          <p:nvPr/>
        </p:nvCxnSpPr>
        <p:spPr>
          <a:xfrm flipV="1">
            <a:off x="1458410" y="2559575"/>
            <a:ext cx="201107" cy="5554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CC6DDB-E084-43C8-BD3A-DCB2657340B0}"/>
              </a:ext>
            </a:extLst>
          </p:cNvPr>
          <p:cNvSpPr txBox="1"/>
          <p:nvPr/>
        </p:nvSpPr>
        <p:spPr>
          <a:xfrm>
            <a:off x="657586" y="3146784"/>
            <a:ext cx="2828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ಸೀರಿಯಲ್ ಪೋರ್ಟ್ ಅನ್ನು ನಿಯಂತ್ರಿಸುವ </a:t>
            </a:r>
            <a:r>
              <a:rPr lang="en-IN" dirty="0"/>
              <a:t>C++ </a:t>
            </a:r>
            <a:r>
              <a:rPr lang="kn-IN" dirty="0"/>
              <a:t>ಆಬ್ಜೆಕ್ಟ್ ಹೆಸರು 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013B4-19CE-4610-8E69-DEABC83A3CB1}"/>
              </a:ext>
            </a:extLst>
          </p:cNvPr>
          <p:cNvSpPr txBox="1"/>
          <p:nvPr/>
        </p:nvSpPr>
        <p:spPr>
          <a:xfrm>
            <a:off x="4258818" y="3292325"/>
            <a:ext cx="33769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ಸೀರಿಯಲ್</a:t>
            </a:r>
            <a:r>
              <a:rPr lang="en-IN" dirty="0"/>
              <a:t> </a:t>
            </a:r>
            <a:r>
              <a:rPr lang="en-IN" dirty="0" err="1"/>
              <a:t>ಪೋರ್ಟ್</a:t>
            </a:r>
            <a:r>
              <a:rPr lang="en-IN" dirty="0"/>
              <a:t> </a:t>
            </a:r>
            <a:r>
              <a:rPr lang="en-IN" dirty="0" err="1"/>
              <a:t>ಬೊಡ್</a:t>
            </a:r>
            <a:r>
              <a:rPr lang="en-IN" dirty="0"/>
              <a:t> </a:t>
            </a:r>
            <a:r>
              <a:rPr lang="en-IN" dirty="0" err="1"/>
              <a:t>ರೇಟ್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ವ್ಯವಸ್ಥಿತಗೊಳಿಸಲು</a:t>
            </a:r>
            <a:r>
              <a:rPr lang="en-IN" dirty="0"/>
              <a:t> </a:t>
            </a:r>
            <a:r>
              <a:rPr lang="en-IN" dirty="0" err="1"/>
              <a:t>ಸೀರಿಯಲ್</a:t>
            </a:r>
            <a:r>
              <a:rPr lang="en-IN" dirty="0"/>
              <a:t> </a:t>
            </a:r>
            <a:r>
              <a:rPr lang="kn-IN" dirty="0"/>
              <a:t>ಆಬ್ಜೆಕ್ಟ್</a:t>
            </a:r>
            <a:r>
              <a:rPr lang="en-IN" dirty="0"/>
              <a:t> ನ 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ಪಂಕ್ಷನ್</a:t>
            </a:r>
            <a:r>
              <a:rPr lang="en-IN" dirty="0"/>
              <a:t> </a:t>
            </a:r>
            <a:r>
              <a:rPr lang="en-IN" dirty="0" err="1"/>
              <a:t>ಹೆಸರು</a:t>
            </a:r>
            <a:r>
              <a:rPr lang="en-IN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A1786E-B872-4B0D-BCF7-95336952EA97}"/>
              </a:ext>
            </a:extLst>
          </p:cNvPr>
          <p:cNvCxnSpPr>
            <a:cxnSpLocks/>
          </p:cNvCxnSpPr>
          <p:nvPr/>
        </p:nvCxnSpPr>
        <p:spPr>
          <a:xfrm flipH="1" flipV="1">
            <a:off x="3382394" y="2550109"/>
            <a:ext cx="842004" cy="9967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9CF6D2-7A85-4DD7-8DA2-4843E6A9B841}"/>
              </a:ext>
            </a:extLst>
          </p:cNvPr>
          <p:cNvCxnSpPr>
            <a:cxnSpLocks/>
          </p:cNvCxnSpPr>
          <p:nvPr/>
        </p:nvCxnSpPr>
        <p:spPr>
          <a:xfrm flipH="1">
            <a:off x="4608173" y="1807665"/>
            <a:ext cx="923508" cy="3436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3B9F1F-EEEA-4B72-AE72-1A771ABCBE3F}"/>
              </a:ext>
            </a:extLst>
          </p:cNvPr>
          <p:cNvSpPr txBox="1"/>
          <p:nvPr/>
        </p:nvSpPr>
        <p:spPr>
          <a:xfrm>
            <a:off x="5531681" y="1390451"/>
            <a:ext cx="2431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ಪಂಕ್ಷನ್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ನೀಡುತ್ತಿರುವ</a:t>
            </a:r>
            <a:r>
              <a:rPr lang="en-IN" dirty="0"/>
              <a:t> </a:t>
            </a:r>
            <a:r>
              <a:rPr lang="en-IN" dirty="0" err="1"/>
              <a:t>ನಿರ್ದೇಶನಾಂಕ</a:t>
            </a:r>
            <a:r>
              <a:rPr lang="en-IN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F7621-4D34-4D7E-99F8-8ECB260C2B93}"/>
              </a:ext>
            </a:extLst>
          </p:cNvPr>
          <p:cNvSpPr txBox="1"/>
          <p:nvPr/>
        </p:nvSpPr>
        <p:spPr>
          <a:xfrm>
            <a:off x="485414" y="768102"/>
            <a:ext cx="9442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ಸೀರಿಯಲ್</a:t>
            </a:r>
            <a:r>
              <a:rPr lang="en-IN" sz="2400" dirty="0"/>
              <a:t> </a:t>
            </a:r>
            <a:r>
              <a:rPr lang="en-IN" sz="2400" dirty="0" err="1"/>
              <a:t>ಪೋರ್ಟ್</a:t>
            </a:r>
            <a:r>
              <a:rPr lang="en-IN" sz="2400" dirty="0"/>
              <a:t>(UART port) </a:t>
            </a:r>
            <a:r>
              <a:rPr lang="en-IN" sz="2400" dirty="0" err="1"/>
              <a:t>ಬೊಡ್</a:t>
            </a:r>
            <a:r>
              <a:rPr lang="en-IN" sz="2400" dirty="0"/>
              <a:t> </a:t>
            </a:r>
            <a:r>
              <a:rPr lang="en-IN" sz="2400" dirty="0" err="1"/>
              <a:t>ರೇಟ್</a:t>
            </a:r>
            <a:r>
              <a:rPr lang="en-IN" sz="2400" dirty="0"/>
              <a:t> </a:t>
            </a:r>
            <a:r>
              <a:rPr lang="en-IN" sz="2400" dirty="0" err="1"/>
              <a:t>ಅನ್ನು</a:t>
            </a:r>
            <a:r>
              <a:rPr lang="en-IN" sz="2400" dirty="0"/>
              <a:t> </a:t>
            </a:r>
            <a:r>
              <a:rPr lang="en-IN" sz="2400" dirty="0" err="1"/>
              <a:t>ವ್ಯವಸ್ಥಿತಗೊಳಿಸುವುದು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118521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3D4B6-EBCC-4658-9804-68D435F65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3092B6B-51EE-405C-B27A-771426308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48719"/>
              </p:ext>
            </p:extLst>
          </p:nvPr>
        </p:nvGraphicFramePr>
        <p:xfrm>
          <a:off x="2032000" y="719666"/>
          <a:ext cx="213488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886">
                  <a:extLst>
                    <a:ext uri="{9D8B030D-6E8A-4147-A177-3AD203B41FA5}">
                      <a16:colId xmlns:a16="http://schemas.microsoft.com/office/drawing/2014/main" val="2012656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ಬೊಡ್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ರೇಟ್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54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23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26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0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4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98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19200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47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38400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82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57600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670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74880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020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115200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65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230400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3181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5FBB3B-2F7B-450A-8D5C-E25183765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967856"/>
              </p:ext>
            </p:extLst>
          </p:nvPr>
        </p:nvGraphicFramePr>
        <p:xfrm>
          <a:off x="4962326" y="719666"/>
          <a:ext cx="193618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187">
                  <a:extLst>
                    <a:ext uri="{9D8B030D-6E8A-4147-A177-3AD203B41FA5}">
                      <a16:colId xmlns:a16="http://schemas.microsoft.com/office/drawing/2014/main" val="2012656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ಬೊಡ್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ರೇಟ್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54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250000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23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26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09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4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44762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8FB6987-CAA6-4DA3-80C2-D835B5422645}"/>
              </a:ext>
            </a:extLst>
          </p:cNvPr>
          <p:cNvGrpSpPr/>
          <p:nvPr/>
        </p:nvGrpSpPr>
        <p:grpSpPr>
          <a:xfrm>
            <a:off x="1392508" y="979735"/>
            <a:ext cx="9406983" cy="3576936"/>
            <a:chOff x="595661" y="536186"/>
            <a:chExt cx="11112191" cy="4789553"/>
          </a:xfrm>
        </p:grpSpPr>
        <p:pic>
          <p:nvPicPr>
            <p:cNvPr id="1026" name="Picture 2" descr="Arduino DUE R3 32 Bit ARM Development Board + USB Cable - Enyze">
              <a:extLst>
                <a:ext uri="{FF2B5EF4-FFF2-40B4-BE49-F238E27FC236}">
                  <a16:creationId xmlns:a16="http://schemas.microsoft.com/office/drawing/2014/main" id="{9EC85972-A6FD-44D1-89AC-65BAB53FA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432" y="1850679"/>
              <a:ext cx="5077420" cy="274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circuit board&#10;&#10;Description automatically generated">
              <a:extLst>
                <a:ext uri="{FF2B5EF4-FFF2-40B4-BE49-F238E27FC236}">
                  <a16:creationId xmlns:a16="http://schemas.microsoft.com/office/drawing/2014/main" id="{6F68CEFA-F10F-4C4B-8DDF-753D7B19D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661" y="1602941"/>
              <a:ext cx="4217433" cy="29895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063427-C34A-4D97-AA05-D86015FAD62E}"/>
                </a:ext>
              </a:extLst>
            </p:cNvPr>
            <p:cNvSpPr txBox="1"/>
            <p:nvPr/>
          </p:nvSpPr>
          <p:spPr>
            <a:xfrm>
              <a:off x="8295165" y="4872412"/>
              <a:ext cx="1747953" cy="453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6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r>
                <a:rPr lang="en-IN" sz="1600" b="0" i="0" dirty="0">
                  <a:effectLst/>
                  <a:latin typeface="Roboto" panose="02000000000000000000" pitchFamily="2" charset="0"/>
                </a:rPr>
                <a:t> </a:t>
              </a:r>
              <a:r>
                <a:rPr lang="en-IN" sz="1600" dirty="0" err="1"/>
                <a:t>ಡ್ಯೂ</a:t>
              </a:r>
              <a:r>
                <a:rPr lang="en-IN" sz="1600" dirty="0"/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1A9BA0-A04A-499A-BBEA-1A1972ED0D18}"/>
                </a:ext>
              </a:extLst>
            </p:cNvPr>
            <p:cNvSpPr txBox="1"/>
            <p:nvPr/>
          </p:nvSpPr>
          <p:spPr>
            <a:xfrm>
              <a:off x="1892208" y="4814230"/>
              <a:ext cx="2116142" cy="4533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6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r>
                <a:rPr lang="en-IN" sz="1600" b="0" i="0" dirty="0">
                  <a:effectLst/>
                  <a:latin typeface="Roboto" panose="02000000000000000000" pitchFamily="2" charset="0"/>
                </a:rPr>
                <a:t> </a:t>
              </a:r>
              <a:r>
                <a:rPr lang="kn-IN" sz="1600" dirty="0"/>
                <a:t>ಉನೊ</a:t>
              </a:r>
              <a:r>
                <a:rPr lang="en-IN" sz="1600" dirty="0"/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C45A7-C658-44D4-A4D7-231E87778EF8}"/>
                </a:ext>
              </a:extLst>
            </p:cNvPr>
            <p:cNvSpPr txBox="1"/>
            <p:nvPr/>
          </p:nvSpPr>
          <p:spPr>
            <a:xfrm>
              <a:off x="3460441" y="570354"/>
              <a:ext cx="3130705" cy="783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/>
                <a:t>8 </a:t>
              </a:r>
              <a:r>
                <a:rPr lang="en-IN" sz="1600" dirty="0" err="1"/>
                <a:t>ಬಿಟ್</a:t>
              </a:r>
              <a:r>
                <a:rPr lang="en-IN" sz="1600" dirty="0"/>
                <a:t> </a:t>
              </a:r>
              <a:r>
                <a:rPr lang="en-IN" sz="1600" dirty="0" err="1"/>
                <a:t>ಮೈಕ್ರೋಕಂಟ್ರೋಲರ್</a:t>
              </a:r>
              <a:endParaRPr lang="en-IN" sz="1600" dirty="0"/>
            </a:p>
            <a:p>
              <a:r>
                <a:rPr lang="kn-IN" sz="1600" dirty="0"/>
                <a:t>ಹೆಸರು </a:t>
              </a:r>
              <a:r>
                <a:rPr lang="en-IN" sz="1600" dirty="0"/>
                <a:t>: </a:t>
              </a:r>
              <a:r>
                <a:rPr lang="en-IN" sz="16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ATmega328P </a:t>
              </a:r>
              <a:r>
                <a:rPr lang="en-IN" sz="1600" dirty="0"/>
                <a:t>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AE675C-B1CC-4744-ABA1-E2A878BF2582}"/>
                </a:ext>
              </a:extLst>
            </p:cNvPr>
            <p:cNvSpPr txBox="1"/>
            <p:nvPr/>
          </p:nvSpPr>
          <p:spPr>
            <a:xfrm>
              <a:off x="7838011" y="536186"/>
              <a:ext cx="3130705" cy="783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dirty="0"/>
                <a:t>32 </a:t>
              </a:r>
              <a:r>
                <a:rPr lang="en-IN" sz="1600" dirty="0" err="1"/>
                <a:t>ಬಿಟ್</a:t>
              </a:r>
              <a:r>
                <a:rPr lang="en-IN" sz="1600" dirty="0"/>
                <a:t>  </a:t>
              </a:r>
              <a:r>
                <a:rPr lang="en-IN" sz="1600" dirty="0" err="1"/>
                <a:t>ಮೈಕ್ರೋಕಂಟ್ರೋಲರ್</a:t>
              </a:r>
              <a:endParaRPr lang="en-IN" sz="1600" dirty="0"/>
            </a:p>
            <a:p>
              <a:r>
                <a:rPr lang="kn-IN" sz="1600" dirty="0"/>
                <a:t>ಹೆಸರು </a:t>
              </a:r>
              <a:r>
                <a:rPr lang="en-IN" sz="1600" dirty="0"/>
                <a:t>:</a:t>
              </a:r>
              <a:r>
                <a:rPr lang="en-IN" sz="1600" b="0" i="0" dirty="0">
                  <a:solidFill>
                    <a:srgbClr val="4D5156"/>
                  </a:solidFill>
                  <a:effectLst/>
                  <a:latin typeface="arial" panose="020B0604020202020204" pitchFamily="34" charset="0"/>
                </a:rPr>
                <a:t>SAM3X8E </a:t>
              </a:r>
              <a:r>
                <a:rPr lang="en-IN" sz="1600" dirty="0"/>
                <a:t>  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536D505-80F6-49B5-A26D-026514B420FE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rot="10800000" flipV="1">
              <a:off x="2818730" y="961863"/>
              <a:ext cx="641711" cy="2828028"/>
            </a:xfrm>
            <a:prstGeom prst="bentConnector2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0B7DB7-E9EF-4AB0-A516-517F66AF52DD}"/>
              </a:ext>
            </a:extLst>
          </p:cNvPr>
          <p:cNvCxnSpPr>
            <a:cxnSpLocks/>
          </p:cNvCxnSpPr>
          <p:nvPr/>
        </p:nvCxnSpPr>
        <p:spPr>
          <a:xfrm>
            <a:off x="8486078" y="1471402"/>
            <a:ext cx="393019" cy="142133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CD0508-D9A0-49B3-B7B4-CB21E084EAD9}"/>
              </a:ext>
            </a:extLst>
          </p:cNvPr>
          <p:cNvSpPr txBox="1"/>
          <p:nvPr/>
        </p:nvSpPr>
        <p:spPr>
          <a:xfrm>
            <a:off x="1487216" y="5017378"/>
            <a:ext cx="30513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ಕಂಪೈಲರ್</a:t>
            </a:r>
            <a:r>
              <a:rPr lang="en-IN" sz="2000" dirty="0"/>
              <a:t> </a:t>
            </a:r>
            <a:r>
              <a:rPr lang="en-IN" sz="2000" dirty="0" err="1"/>
              <a:t>ಹೆಸರು</a:t>
            </a:r>
            <a:r>
              <a:rPr lang="en-IN" sz="2000" dirty="0"/>
              <a:t> : </a:t>
            </a:r>
            <a:r>
              <a:rPr lang="en-IN" sz="2000" dirty="0" err="1"/>
              <a:t>avr</a:t>
            </a:r>
            <a:r>
              <a:rPr lang="en-IN" sz="2000" dirty="0"/>
              <a:t>-g++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DD9076-6327-4E96-9EBF-AA7C588F6E5C}"/>
              </a:ext>
            </a:extLst>
          </p:cNvPr>
          <p:cNvSpPr txBox="1"/>
          <p:nvPr/>
        </p:nvSpPr>
        <p:spPr>
          <a:xfrm>
            <a:off x="7067236" y="4982100"/>
            <a:ext cx="4195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ಕಂಪೈಲರ್</a:t>
            </a:r>
            <a:r>
              <a:rPr lang="en-IN" sz="2000" dirty="0"/>
              <a:t> </a:t>
            </a:r>
            <a:r>
              <a:rPr lang="en-IN" sz="2000" dirty="0" err="1"/>
              <a:t>ಹೆಸರು</a:t>
            </a:r>
            <a:r>
              <a:rPr lang="en-IN" sz="2000" dirty="0"/>
              <a:t> : arm-none-</a:t>
            </a:r>
            <a:r>
              <a:rPr lang="en-IN" sz="2000" dirty="0" err="1"/>
              <a:t>eabi</a:t>
            </a:r>
            <a:r>
              <a:rPr lang="en-IN" sz="2000" dirty="0"/>
              <a:t>-g++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749FBF-C8C1-49A8-88D1-A9861C59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92612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5201" y="990601"/>
            <a:ext cx="7607300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349500" y="439580"/>
            <a:ext cx="263113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ಎಸ್ಕೇಪ್ ಸೀಕ್ವೆನ್ಸ್ ಗಳು </a:t>
            </a:r>
            <a:r>
              <a:rPr lang="en-IN" sz="2133" b="1" dirty="0">
                <a:solidFill>
                  <a:srgbClr val="FF0000"/>
                </a:solidFill>
              </a:rPr>
              <a:t>(</a:t>
            </a:r>
            <a:r>
              <a:rPr lang="en-US" sz="2133" b="1" dirty="0">
                <a:solidFill>
                  <a:srgbClr val="FF0000"/>
                </a:solidFill>
              </a:rPr>
              <a:t>Escape Sequences)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2401" y="685800"/>
            <a:ext cx="904415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>
                <a:solidFill>
                  <a:srgbClr val="FF0000"/>
                </a:solidFill>
              </a:rPr>
              <a:t>ಅರ್ಥ </a:t>
            </a:r>
            <a:endParaRPr lang="en-US" sz="2667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DF754-EBBA-4E7F-B6E4-D06B9644CE6A}"/>
              </a:ext>
            </a:extLst>
          </p:cNvPr>
          <p:cNvSpPr txBox="1"/>
          <p:nvPr/>
        </p:nvSpPr>
        <p:spPr>
          <a:xfrm>
            <a:off x="6038849" y="4648201"/>
            <a:ext cx="3803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</a:rPr>
              <a:t>(</a:t>
            </a:r>
            <a:r>
              <a:rPr lang="en-IN" sz="1600" dirty="0" err="1">
                <a:solidFill>
                  <a:srgbClr val="FF0000"/>
                </a:solidFill>
              </a:rPr>
              <a:t>ಕರ್ಸರ</a:t>
            </a:r>
            <a:r>
              <a:rPr lang="en-IN" sz="1600" dirty="0">
                <a:solidFill>
                  <a:srgbClr val="FF0000"/>
                </a:solidFill>
              </a:rPr>
              <a:t>(Cursor ) </a:t>
            </a:r>
            <a:r>
              <a:rPr lang="en-IN" sz="1600" dirty="0" err="1">
                <a:solidFill>
                  <a:srgbClr val="FF0000"/>
                </a:solidFill>
              </a:rPr>
              <a:t>ಅನ್ನು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 err="1">
                <a:solidFill>
                  <a:srgbClr val="FF0000"/>
                </a:solidFill>
              </a:rPr>
              <a:t>ಹೊಸ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 err="1">
                <a:solidFill>
                  <a:srgbClr val="FF0000"/>
                </a:solidFill>
              </a:rPr>
              <a:t>ಸಾಲಿಗೆ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 err="1">
                <a:solidFill>
                  <a:srgbClr val="FF0000"/>
                </a:solidFill>
              </a:rPr>
              <a:t>ತಳ್ಳುತ್ತದೆ</a:t>
            </a:r>
            <a:r>
              <a:rPr lang="en-IN" sz="16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9F2A1-5868-40A7-BAD9-A85EDCDD0179}"/>
              </a:ext>
            </a:extLst>
          </p:cNvPr>
          <p:cNvSpPr txBox="1"/>
          <p:nvPr/>
        </p:nvSpPr>
        <p:spPr>
          <a:xfrm>
            <a:off x="7026291" y="5137666"/>
            <a:ext cx="43529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600" dirty="0">
                <a:solidFill>
                  <a:srgbClr val="FF0000"/>
                </a:solidFill>
              </a:rPr>
              <a:t>ಕರ್ಸರ(</a:t>
            </a:r>
            <a:r>
              <a:rPr lang="en-IN" sz="1600" dirty="0">
                <a:solidFill>
                  <a:srgbClr val="FF0000"/>
                </a:solidFill>
              </a:rPr>
              <a:t>Cursor ) </a:t>
            </a:r>
            <a:r>
              <a:rPr lang="kn-IN" sz="1600" dirty="0">
                <a:solidFill>
                  <a:srgbClr val="FF0000"/>
                </a:solidFill>
              </a:rPr>
              <a:t>ಅನ್ನು ಸಾಲಿನ  ಪ್ರಾರಂಭಕ್ಕೆ ತಳ್ಳುತ್ತದೆ </a:t>
            </a:r>
            <a:endParaRPr lang="en-IN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9368D0-0272-4FEE-96DF-C9B9275F9D51}"/>
                  </a:ext>
                </a:extLst>
              </p14:cNvPr>
              <p14:cNvContentPartPr/>
              <p14:nvPr/>
            </p14:nvContentPartPr>
            <p14:xfrm>
              <a:off x="2247840" y="4527720"/>
              <a:ext cx="819720" cy="59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9368D0-0272-4FEE-96DF-C9B9275F9D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8480" y="4518360"/>
                <a:ext cx="838440" cy="609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5620CA-1918-41DD-B543-FA4589E9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EBF393-44D6-46C5-B3DF-4C88711EB5BA}"/>
              </a:ext>
            </a:extLst>
          </p:cNvPr>
          <p:cNvSpPr txBox="1"/>
          <p:nvPr/>
        </p:nvSpPr>
        <p:spPr>
          <a:xfrm>
            <a:off x="4440522" y="2457478"/>
            <a:ext cx="306729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500" dirty="0"/>
              <a:t>\n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0E2CD-2F0A-4B71-AC1C-5CFC22939C0B}"/>
              </a:ext>
            </a:extLst>
          </p:cNvPr>
          <p:cNvSpPr txBox="1"/>
          <p:nvPr/>
        </p:nvSpPr>
        <p:spPr>
          <a:xfrm>
            <a:off x="3412852" y="4191669"/>
            <a:ext cx="6285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ಎಸ್ಕೇಪ್ ಸೀಕ್ವೆನ್ಸ್</a:t>
            </a:r>
            <a:r>
              <a:rPr lang="en-IN" sz="2400" b="1" dirty="0">
                <a:solidFill>
                  <a:srgbClr val="FF0000"/>
                </a:solidFill>
              </a:rPr>
              <a:t>(Escape sequence)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422CD-18F2-44BE-B5CC-FAC923A31071}"/>
              </a:ext>
            </a:extLst>
          </p:cNvPr>
          <p:cNvSpPr txBox="1"/>
          <p:nvPr/>
        </p:nvSpPr>
        <p:spPr>
          <a:xfrm>
            <a:off x="2148735" y="2195868"/>
            <a:ext cx="34947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ಎಸ್ಕೇಪ್</a:t>
            </a:r>
            <a:r>
              <a:rPr lang="en-IN" sz="2000" dirty="0"/>
              <a:t> </a:t>
            </a:r>
            <a:r>
              <a:rPr lang="en-IN" sz="2000" dirty="0" err="1"/>
              <a:t>ಸೂಚಕ</a:t>
            </a:r>
            <a:r>
              <a:rPr lang="en-IN" sz="2000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B67305-C6AE-4CB2-8B6E-022CB59CE07E}"/>
              </a:ext>
            </a:extLst>
          </p:cNvPr>
          <p:cNvCxnSpPr>
            <a:cxnSpLocks/>
          </p:cNvCxnSpPr>
          <p:nvPr/>
        </p:nvCxnSpPr>
        <p:spPr>
          <a:xfrm>
            <a:off x="3769192" y="2719088"/>
            <a:ext cx="868200" cy="61795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0FBB51-CAB2-4427-9941-7EC6DFF34ABB}"/>
              </a:ext>
            </a:extLst>
          </p:cNvPr>
          <p:cNvSpPr txBox="1"/>
          <p:nvPr/>
        </p:nvSpPr>
        <p:spPr>
          <a:xfrm>
            <a:off x="5769684" y="2118417"/>
            <a:ext cx="12446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ವಿಶೇಷ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endParaRPr lang="en-IN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FBF455-FD1B-44D0-B9EC-EEEAA1C0DAE5}"/>
              </a:ext>
            </a:extLst>
          </p:cNvPr>
          <p:cNvCxnSpPr>
            <a:cxnSpLocks/>
          </p:cNvCxnSpPr>
          <p:nvPr/>
        </p:nvCxnSpPr>
        <p:spPr>
          <a:xfrm flipH="1">
            <a:off x="5665902" y="2534120"/>
            <a:ext cx="765083" cy="6852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C15337-2AD2-4E5E-904B-2D7EC7C2AAD7}"/>
              </a:ext>
            </a:extLst>
          </p:cNvPr>
          <p:cNvSpPr txBox="1"/>
          <p:nvPr/>
        </p:nvSpPr>
        <p:spPr>
          <a:xfrm>
            <a:off x="3099388" y="4666625"/>
            <a:ext cx="5993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ಕರ್ಸರ(</a:t>
            </a:r>
            <a:r>
              <a:rPr lang="en-IN" sz="2400" b="1" dirty="0">
                <a:solidFill>
                  <a:srgbClr val="FF0000"/>
                </a:solidFill>
              </a:rPr>
              <a:t>Cursor ) </a:t>
            </a:r>
            <a:r>
              <a:rPr lang="kn-IN" sz="2400" b="1" dirty="0">
                <a:solidFill>
                  <a:srgbClr val="FF0000"/>
                </a:solidFill>
              </a:rPr>
              <a:t>ಅನ್ನು ಹೊಸ ಸಾಲಿಗೆ ತಳ್ಳುತ್ತದೆ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C8325A-9556-4813-9FE1-F9E77E9D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50412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Additional Reference Material | The Standard ASCII Character Set and Codes">
            <a:extLst>
              <a:ext uri="{FF2B5EF4-FFF2-40B4-BE49-F238E27FC236}">
                <a16:creationId xmlns:a16="http://schemas.microsoft.com/office/drawing/2014/main" id="{2F0E9FA4-6279-4695-A946-915D67B87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80" y="337255"/>
            <a:ext cx="9083498" cy="619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C168A2-3563-41F2-853D-149EB4D76FB4}"/>
                  </a:ext>
                </a:extLst>
              </p14:cNvPr>
              <p14:cNvContentPartPr/>
              <p14:nvPr/>
            </p14:nvContentPartPr>
            <p14:xfrm>
              <a:off x="1542960" y="2387520"/>
              <a:ext cx="248040" cy="22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C168A2-3563-41F2-853D-149EB4D76F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3600" y="2378160"/>
                <a:ext cx="266760" cy="241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11D69D-0A8A-43C0-BC06-E9221A58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791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573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ಇನ್ಪುಟ್ ವಿಧಾನ </a:t>
            </a:r>
            <a:endParaRPr lang="en-IN" dirty="0"/>
          </a:p>
          <a:p>
            <a:pPr marL="0" indent="0">
              <a:buNone/>
            </a:pPr>
            <a:r>
              <a:rPr lang="kn-IN" dirty="0"/>
              <a:t>ಡಿಜಿಟಲ್ ಪಿನ್ ಅನ್ನು ಉಪಯೋಗಿಸಿಕೊಂಡು  ಬಾಹ್ಯ ವಸ್ತುವಿನ ಆನ್ ಅಥವಾ ಆಫ್ ಸ್ಥಿತಿಯನ್ನು ತಿಳಿಯಬಹುದು. </a:t>
            </a:r>
          </a:p>
          <a:p>
            <a:pPr marL="0" indent="0">
              <a:buNone/>
            </a:pPr>
            <a:r>
              <a:rPr lang="kn-IN" dirty="0"/>
              <a:t>ಹೀಗೆ ಮಾಡಲು, ಡಿಜಿಟಲ್ ಪಿನ್ ಇನ್ಪುಟ್ ಸ್ಥಿತಿಯಲ್ಲಿ ಇರಬೇಕಾಗುತ್ತದೆ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20309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78" y="434573"/>
            <a:ext cx="1290094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\n </a:t>
            </a:r>
            <a:r>
              <a:rPr lang="kn-IN" sz="3600" dirty="0"/>
              <a:t>ಮತ್ತು </a:t>
            </a:r>
            <a:r>
              <a:rPr lang="en-US" sz="3600" dirty="0"/>
              <a:t>\r </a:t>
            </a:r>
            <a:r>
              <a:rPr lang="kn-IN" sz="3600" dirty="0"/>
              <a:t>ನಡುವಿನ ವ್ಯತ್ಯಾಸ</a:t>
            </a:r>
            <a:br>
              <a:rPr lang="en-IN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00201"/>
            <a:ext cx="7232891" cy="100583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/>
              <a:t>\n : </a:t>
            </a:r>
            <a:r>
              <a:rPr lang="kn-IN" sz="2000" dirty="0"/>
              <a:t>ಕರ್ಸರ್ ಅನ್ನು ಹೊಸ ಸಾಲಿನ ಆರಂಭಕ್ಕೆ ತಳ್ಳುತ್ತದೆ </a:t>
            </a:r>
            <a:endParaRPr lang="en-US" sz="2000" dirty="0"/>
          </a:p>
          <a:p>
            <a:pPr>
              <a:buNone/>
            </a:pPr>
            <a:r>
              <a:rPr lang="en-US" sz="2000" dirty="0"/>
              <a:t>\r : </a:t>
            </a:r>
            <a:r>
              <a:rPr lang="kn-IN" sz="2000" dirty="0"/>
              <a:t>ಕರ್ಸರ್ ಅನ್ನು ಪ್ರಸ್ತುತ ಸಾಲಿನ ಆರಂಭಕ್ಕೆ ತಳ್ಳುತ್ತದೆ 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B1A81-8185-4CC2-B30E-4C2FD492D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7" name="Rectangle 6"/>
          <p:cNvSpPr/>
          <p:nvPr/>
        </p:nvSpPr>
        <p:spPr>
          <a:xfrm>
            <a:off x="203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8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0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1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233474" name="Picture 2" descr="C:\Users\admin\AppData\Local\Microsoft\Windows\INetCache\IE\629HIJWJ\IC21031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0" y="1092200"/>
            <a:ext cx="508000" cy="635000"/>
          </a:xfrm>
          <a:prstGeom prst="rect">
            <a:avLst/>
          </a:prstGeom>
          <a:noFill/>
        </p:spPr>
      </p:pic>
      <p:cxnSp>
        <p:nvCxnSpPr>
          <p:cNvPr id="19" name="Straight Connector 18"/>
          <p:cNvCxnSpPr/>
          <p:nvPr/>
        </p:nvCxnSpPr>
        <p:spPr>
          <a:xfrm>
            <a:off x="711200" y="2311400"/>
            <a:ext cx="822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331201" y="1803401"/>
            <a:ext cx="92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 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112000" y="685801"/>
            <a:ext cx="968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cursor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328D6-2ADB-4842-A2E4-427038504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149" y="2764134"/>
            <a:ext cx="7213702" cy="25008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959C49-E561-4D5D-ABCB-63EF0DAC3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7" name="Rectangle 6"/>
          <p:cNvSpPr/>
          <p:nvPr/>
        </p:nvSpPr>
        <p:spPr>
          <a:xfrm>
            <a:off x="203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8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0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1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233474" name="Picture 2" descr="C:\Users\admin\AppData\Local\Microsoft\Windows\INetCache\IE\629HIJWJ\IC21031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2000" y="1092200"/>
            <a:ext cx="635000" cy="635000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727200" y="242070"/>
            <a:ext cx="1076960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33" i="1" dirty="0">
                <a:solidFill>
                  <a:srgbClr val="FF0000"/>
                </a:solidFill>
              </a:rPr>
              <a:t>‘\r’ </a:t>
            </a:r>
            <a:r>
              <a:rPr lang="kn-IN" sz="2133" i="1" dirty="0">
                <a:solidFill>
                  <a:srgbClr val="FF0000"/>
                </a:solidFill>
              </a:rPr>
              <a:t>ಕರ್ಸರ್ ಅನ್ನು ಪ್ರಸ್ತುತ ಸಾಲಿನ ಆರಂಭಕ್ಕೆ ತಳ್ಳುತ್ತದೆ </a:t>
            </a:r>
            <a:endParaRPr lang="en-US" sz="2133" i="1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11200" y="2311400"/>
            <a:ext cx="822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331201" y="1803401"/>
            <a:ext cx="92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449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19200" y="1600201"/>
              <a:ext cx="211667" cy="207433"/>
            </p14:xfrm>
          </p:contentPart>
        </mc:Choice>
        <mc:Fallback xmlns="">
          <p:pic>
            <p:nvPicPr>
              <p:cNvPr id="23449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9841" y="1590854"/>
                <a:ext cx="230386" cy="226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450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20801" y="685801"/>
              <a:ext cx="6108700" cy="1056217"/>
            </p14:xfrm>
          </p:contentPart>
        </mc:Choice>
        <mc:Fallback xmlns="">
          <p:pic>
            <p:nvPicPr>
              <p:cNvPr id="23450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1443" y="676460"/>
                <a:ext cx="6127416" cy="1074898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2E73F6A-F0F0-4757-811C-9AB6D16F1523}"/>
              </a:ext>
            </a:extLst>
          </p:cNvPr>
          <p:cNvSpPr txBox="1"/>
          <p:nvPr/>
        </p:nvSpPr>
        <p:spPr>
          <a:xfrm>
            <a:off x="7251700" y="805934"/>
            <a:ext cx="93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i="1" dirty="0">
                <a:solidFill>
                  <a:srgbClr val="FF0000"/>
                </a:solidFill>
              </a:rPr>
              <a:t>ಕರ್ಸರ್</a:t>
            </a:r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16FD616-7AA2-4EA5-AC23-82DADD34F5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149" y="2764134"/>
            <a:ext cx="7213702" cy="25008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B82251-7C2F-4DDE-99B3-1E9B8EEB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50105 -0.01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52" y="-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50833 0.0053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17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9" name="Rectangle 8"/>
          <p:cNvSpPr/>
          <p:nvPr/>
        </p:nvSpPr>
        <p:spPr>
          <a:xfrm>
            <a:off x="355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6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88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04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6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12000" y="1701800"/>
            <a:ext cx="508000" cy="508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18" name="Picture 2" descr="C:\Users\admin\AppData\Local\Microsoft\Windows\INetCache\IE\629HIJWJ\IC21031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092200"/>
            <a:ext cx="508000" cy="6350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3149600" y="584201"/>
            <a:ext cx="990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>
                <a:solidFill>
                  <a:srgbClr val="FF0000"/>
                </a:solidFill>
              </a:rPr>
              <a:t>ಕರ್ಸರ್</a:t>
            </a: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11200" y="2311400"/>
            <a:ext cx="8229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331201" y="1803401"/>
            <a:ext cx="925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Line 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F33AD48-DA15-41D5-934C-AD7334E12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149" y="2819400"/>
            <a:ext cx="7213702" cy="25008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2938A-3A18-4127-8541-B2402446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3037"/>
            <a:ext cx="10515600" cy="1325563"/>
          </a:xfrm>
        </p:spPr>
        <p:txBody>
          <a:bodyPr/>
          <a:lstStyle/>
          <a:p>
            <a:r>
              <a:rPr lang="en-IN" dirty="0" err="1"/>
              <a:t>Oogle</a:t>
            </a:r>
            <a:r>
              <a:rPr lang="en-IN" dirty="0"/>
              <a:t> </a:t>
            </a:r>
            <a:r>
              <a:rPr lang="kn-IN" dirty="0"/>
              <a:t> -</a:t>
            </a:r>
            <a:r>
              <a:rPr lang="en-IN" dirty="0"/>
              <a:t>5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080" y="2702243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Ashok says , "Programming is fun !" </a:t>
            </a:r>
          </a:p>
          <a:p>
            <a:r>
              <a:rPr lang="en-US" sz="2400" dirty="0"/>
              <a:t>**Conditions apply , "Offers valid until tomorrow"</a:t>
            </a:r>
          </a:p>
          <a:p>
            <a:r>
              <a:rPr lang="en-US" sz="2400" dirty="0"/>
              <a:t>C:\My computer\My folder</a:t>
            </a:r>
          </a:p>
          <a:p>
            <a:r>
              <a:rPr lang="en-US" sz="2400" dirty="0"/>
              <a:t>D:/My documents/My file</a:t>
            </a:r>
          </a:p>
          <a:p>
            <a:r>
              <a:rPr lang="en-US" sz="2400" dirty="0"/>
              <a:t>\ \ \ \ Today is holiday \ \ \ \</a:t>
            </a:r>
          </a:p>
          <a:p>
            <a:r>
              <a:rPr lang="en-US" sz="2400" dirty="0"/>
              <a:t>This is a triple quoted string """ This month has 30 days """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498600"/>
            <a:ext cx="11176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b="1" dirty="0">
                <a:solidFill>
                  <a:srgbClr val="FF0000"/>
                </a:solidFill>
              </a:rPr>
              <a:t>ಕೆಳಗಿನ ಸಂದೇಶಗಳನ್ನು  ಮುದ್ರಿಸಲು ಪ್ರೋಗ್ರಾಂ ಬರೆಯಿರಿ </a:t>
            </a:r>
          </a:p>
          <a:p>
            <a:r>
              <a:rPr lang="kn-IN" sz="2000" b="1" dirty="0">
                <a:solidFill>
                  <a:srgbClr val="FF0000"/>
                </a:solidFill>
              </a:rPr>
              <a:t>ಸೂಚನೆ:  ಸಂದೇಶಗಳನ್ನು ಕೆಳಗೆ ತೋರಿಸಿರುವ ರೀತಿಯಲ್ಲಿ ನಿಖರವಾಗಿ ಮುದ್ರಿಸಬೇಕು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C61BA-7027-4D36-8EA7-B0AD86A4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D86DB0-EDF2-4F3B-A212-CF38BA0B0129}"/>
              </a:ext>
            </a:extLst>
          </p:cNvPr>
          <p:cNvSpPr txBox="1"/>
          <p:nvPr/>
        </p:nvSpPr>
        <p:spPr>
          <a:xfrm>
            <a:off x="891822" y="2148259"/>
            <a:ext cx="97987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ಟ್ರಾನ್ಸ್ಮಿಟರ್</a:t>
            </a:r>
            <a:r>
              <a:rPr lang="en-IN" sz="2400" dirty="0"/>
              <a:t> </a:t>
            </a:r>
            <a:r>
              <a:rPr lang="en-IN" sz="2400" dirty="0" err="1"/>
              <a:t>ಬಿಟ್</a:t>
            </a:r>
            <a:r>
              <a:rPr lang="en-IN" sz="2400" dirty="0"/>
              <a:t> </a:t>
            </a:r>
            <a:r>
              <a:rPr lang="en-IN" sz="2400" dirty="0" err="1"/>
              <a:t>ರೇಟ್</a:t>
            </a:r>
            <a:r>
              <a:rPr lang="en-IN" sz="2400" dirty="0"/>
              <a:t>  =  2000000 bps ( 2 Mbps)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2000000  </a:t>
            </a:r>
            <a:r>
              <a:rPr lang="en-IN" sz="2400" dirty="0" err="1"/>
              <a:t>ಬಿಟ್ಗಳ</a:t>
            </a:r>
            <a:r>
              <a:rPr lang="en-IN" sz="2400" dirty="0"/>
              <a:t> </a:t>
            </a:r>
            <a:r>
              <a:rPr lang="en-IN" sz="2400" dirty="0" err="1"/>
              <a:t>ಪ್ರಸಾರಕ್ಕೆ</a:t>
            </a:r>
            <a:r>
              <a:rPr lang="en-IN" sz="2400" dirty="0"/>
              <a:t> </a:t>
            </a:r>
            <a:r>
              <a:rPr lang="en-IN" sz="2400" dirty="0" err="1"/>
              <a:t>ಬೇಕಾಗುವ</a:t>
            </a:r>
            <a:r>
              <a:rPr lang="en-IN" sz="2400" dirty="0"/>
              <a:t> </a:t>
            </a:r>
            <a:r>
              <a:rPr lang="en-IN" sz="2400" dirty="0" err="1"/>
              <a:t>ಸಮಯ</a:t>
            </a:r>
            <a:r>
              <a:rPr lang="en-IN" sz="2400" dirty="0"/>
              <a:t>   </a:t>
            </a:r>
            <a:r>
              <a:rPr lang="en-IN" sz="2400" dirty="0">
                <a:sym typeface="Wingdings" panose="05000000000000000000" pitchFamily="2" charset="2"/>
              </a:rPr>
              <a:t>   1</a:t>
            </a:r>
            <a:r>
              <a:rPr lang="en-IN" sz="2400" dirty="0"/>
              <a:t> </a:t>
            </a:r>
            <a:r>
              <a:rPr lang="en-IN" sz="2400" dirty="0" err="1"/>
              <a:t>ಸೆಕೆಂಡ್</a:t>
            </a:r>
            <a:endParaRPr lang="en-IN" sz="2400" dirty="0"/>
          </a:p>
          <a:p>
            <a:r>
              <a:rPr lang="en-IN" sz="2400" dirty="0"/>
              <a:t> </a:t>
            </a:r>
          </a:p>
          <a:p>
            <a:r>
              <a:rPr lang="en-IN" sz="2400" dirty="0"/>
              <a:t>1 </a:t>
            </a:r>
            <a:r>
              <a:rPr lang="en-IN" sz="2400" dirty="0" err="1"/>
              <a:t>ಬಿಟ್</a:t>
            </a:r>
            <a:r>
              <a:rPr lang="en-IN" sz="2400" dirty="0"/>
              <a:t> </a:t>
            </a:r>
            <a:r>
              <a:rPr lang="en-IN" sz="2400" dirty="0" err="1"/>
              <a:t>ಪ್ರಸಾರಕ್ಕೆ</a:t>
            </a:r>
            <a:r>
              <a:rPr lang="en-IN" sz="2400" dirty="0"/>
              <a:t> </a:t>
            </a:r>
            <a:r>
              <a:rPr lang="en-IN" sz="2400" dirty="0" err="1"/>
              <a:t>ಬೇಕಾಗುವ</a:t>
            </a:r>
            <a:r>
              <a:rPr lang="en-IN" sz="2400" dirty="0"/>
              <a:t> </a:t>
            </a:r>
            <a:r>
              <a:rPr lang="en-IN" sz="2400" dirty="0" err="1"/>
              <a:t>ಸಮಯ</a:t>
            </a:r>
            <a:r>
              <a:rPr lang="en-IN" sz="2400" dirty="0"/>
              <a:t>                   </a:t>
            </a:r>
            <a:r>
              <a:rPr lang="en-IN" sz="2400" dirty="0">
                <a:sym typeface="Wingdings" panose="05000000000000000000" pitchFamily="2" charset="2"/>
              </a:rPr>
              <a:t>   </a:t>
            </a:r>
          </a:p>
          <a:p>
            <a:r>
              <a:rPr lang="en-IN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3EB6C-19FF-46C6-BC70-1E4922C92CC8}"/>
              </a:ext>
            </a:extLst>
          </p:cNvPr>
          <p:cNvSpPr txBox="1"/>
          <p:nvPr/>
        </p:nvSpPr>
        <p:spPr>
          <a:xfrm>
            <a:off x="891822" y="88777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 err="1"/>
              <a:t>ಒಂದು</a:t>
            </a:r>
            <a:r>
              <a:rPr lang="en-IN" sz="3600" dirty="0"/>
              <a:t> </a:t>
            </a:r>
            <a:r>
              <a:rPr lang="en-IN" sz="3600" dirty="0" err="1"/>
              <a:t>ಬಿಟ್</a:t>
            </a:r>
            <a:r>
              <a:rPr lang="en-IN" sz="3600" dirty="0"/>
              <a:t> </a:t>
            </a:r>
            <a:r>
              <a:rPr lang="en-IN" sz="3600" dirty="0" err="1"/>
              <a:t>ಅವಧಿ</a:t>
            </a:r>
            <a:r>
              <a:rPr lang="en-IN" sz="3600" dirty="0"/>
              <a:t> </a:t>
            </a:r>
            <a:r>
              <a:rPr lang="en-IN" sz="3600" dirty="0" err="1"/>
              <a:t>ಲೆಕ್ಕಾಚಾರ</a:t>
            </a:r>
            <a:r>
              <a:rPr lang="en-IN" sz="36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B6A881-C2DE-4EE5-BEF2-1E657EDD3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099" y="3669242"/>
            <a:ext cx="3705225" cy="1009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451C94-3731-40A3-AC44-FA32B0ECD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69674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078D68-2B18-4F29-9252-ABC336183F9C}"/>
              </a:ext>
            </a:extLst>
          </p:cNvPr>
          <p:cNvGrpSpPr/>
          <p:nvPr/>
        </p:nvGrpSpPr>
        <p:grpSpPr>
          <a:xfrm>
            <a:off x="807790" y="2562177"/>
            <a:ext cx="11384210" cy="3526021"/>
            <a:chOff x="243840" y="1414666"/>
            <a:chExt cx="11384210" cy="35260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3119A3-07DE-46E2-B2A6-14F052B5D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438" y="2140337"/>
              <a:ext cx="10887075" cy="28003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785DCB-A749-40C0-93C7-0F85B3AA2B63}"/>
                </a:ext>
              </a:extLst>
            </p:cNvPr>
            <p:cNvSpPr txBox="1"/>
            <p:nvPr/>
          </p:nvSpPr>
          <p:spPr>
            <a:xfrm>
              <a:off x="429438" y="3429001"/>
              <a:ext cx="10993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ನಿಷ್ಕ್ರಿಯ</a:t>
              </a:r>
              <a:endParaRPr lang="en-IN" dirty="0"/>
            </a:p>
            <a:p>
              <a:r>
                <a:rPr lang="en-IN" dirty="0"/>
                <a:t>(Idle)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00FBED-4094-471B-BB56-173CBB41FFBC}"/>
                </a:ext>
              </a:extLst>
            </p:cNvPr>
            <p:cNvSpPr txBox="1"/>
            <p:nvPr/>
          </p:nvSpPr>
          <p:spPr>
            <a:xfrm>
              <a:off x="10528726" y="3440822"/>
              <a:ext cx="10993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ನಿಷ್ಕ್ರಿಯ</a:t>
              </a:r>
              <a:endParaRPr lang="en-IN" dirty="0"/>
            </a:p>
            <a:p>
              <a:r>
                <a:rPr lang="en-IN" dirty="0"/>
                <a:t>(Idle)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C5CD47-CF4A-4013-AC64-50AF659DD0D0}"/>
                </a:ext>
              </a:extLst>
            </p:cNvPr>
            <p:cNvSpPr txBox="1"/>
            <p:nvPr/>
          </p:nvSpPr>
          <p:spPr>
            <a:xfrm>
              <a:off x="9610603" y="3340202"/>
              <a:ext cx="1333242" cy="523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ಅಂತ್ಯ</a:t>
              </a:r>
              <a:r>
                <a:rPr lang="en-IN" sz="1400" dirty="0"/>
                <a:t> </a:t>
              </a:r>
              <a:r>
                <a:rPr lang="en-IN" sz="1400" dirty="0" err="1"/>
                <a:t>ಬಿಟ್</a:t>
              </a:r>
              <a:endParaRPr lang="en-IN" sz="1400" dirty="0"/>
            </a:p>
            <a:p>
              <a:r>
                <a:rPr lang="en-IN" sz="1400" dirty="0"/>
                <a:t>(Stop bit)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C0B88-2C6E-4FDA-877D-7C64084337D7}"/>
                </a:ext>
              </a:extLst>
            </p:cNvPr>
            <p:cNvSpPr txBox="1"/>
            <p:nvPr/>
          </p:nvSpPr>
          <p:spPr>
            <a:xfrm>
              <a:off x="4170228" y="2196565"/>
              <a:ext cx="35483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dirty="0"/>
                <a:t>ಬಳಕೆದಾರರ </a:t>
              </a:r>
              <a:r>
                <a:rPr lang="en-IN" dirty="0" err="1"/>
                <a:t>ದತ್ತಾಂಶದ</a:t>
              </a:r>
              <a:r>
                <a:rPr lang="en-IN" dirty="0"/>
                <a:t>  </a:t>
              </a:r>
              <a:r>
                <a:rPr lang="en-IN" dirty="0" err="1"/>
                <a:t>ಬಿಟ್</a:t>
              </a:r>
              <a:r>
                <a:rPr lang="en-IN" dirty="0"/>
                <a:t> </a:t>
              </a:r>
              <a:r>
                <a:rPr lang="en-IN" dirty="0" err="1"/>
                <a:t>ಗಳು</a:t>
              </a:r>
              <a:endParaRPr lang="en-IN" dirty="0"/>
            </a:p>
            <a:p>
              <a:r>
                <a:rPr lang="en-IN" dirty="0"/>
                <a:t>(user data bits)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7BDF07-851B-4496-8C36-8A0A75A6D1E7}"/>
                </a:ext>
              </a:extLst>
            </p:cNvPr>
            <p:cNvSpPr txBox="1"/>
            <p:nvPr/>
          </p:nvSpPr>
          <p:spPr>
            <a:xfrm>
              <a:off x="1346287" y="3409383"/>
              <a:ext cx="1099324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ಆರಂಭ</a:t>
              </a:r>
              <a:r>
                <a:rPr lang="en-IN" sz="1400" dirty="0"/>
                <a:t> </a:t>
              </a:r>
              <a:r>
                <a:rPr lang="en-IN" sz="1400" dirty="0" err="1"/>
                <a:t>ಬಿಟ್</a:t>
              </a:r>
              <a:endParaRPr lang="en-IN" sz="1400" dirty="0"/>
            </a:p>
            <a:p>
              <a:r>
                <a:rPr lang="en-IN" sz="1400" dirty="0"/>
                <a:t>Start bit</a:t>
              </a:r>
            </a:p>
            <a:p>
              <a:endParaRPr lang="en-IN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5A7FB6-31CF-49EC-815D-57616EF11453}"/>
                </a:ext>
              </a:extLst>
            </p:cNvPr>
            <p:cNvSpPr txBox="1"/>
            <p:nvPr/>
          </p:nvSpPr>
          <p:spPr>
            <a:xfrm>
              <a:off x="8799727" y="3040051"/>
              <a:ext cx="114109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ಸಮಾನತೆ</a:t>
              </a:r>
              <a:endParaRPr lang="en-IN" sz="1400" dirty="0"/>
            </a:p>
            <a:p>
              <a:r>
                <a:rPr lang="en-IN" sz="1400" dirty="0" err="1"/>
                <a:t>ಬಿಟ್</a:t>
              </a:r>
              <a:r>
                <a:rPr lang="en-IN" sz="1400" dirty="0"/>
                <a:t> </a:t>
              </a:r>
            </a:p>
            <a:p>
              <a:r>
                <a:rPr lang="en-IN" sz="1400" dirty="0"/>
                <a:t>(Parity bit)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0F16D09-5C41-4A2F-8B82-641B181193CD}"/>
                </a:ext>
              </a:extLst>
            </p:cNvPr>
            <p:cNvCxnSpPr>
              <a:cxnSpLocks/>
            </p:cNvCxnSpPr>
            <p:nvPr/>
          </p:nvCxnSpPr>
          <p:spPr>
            <a:xfrm>
              <a:off x="8806180" y="2576639"/>
              <a:ext cx="0" cy="2142681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173274-E466-465E-9CA0-BEB672E7AEBF}"/>
                </a:ext>
              </a:extLst>
            </p:cNvPr>
            <p:cNvCxnSpPr/>
            <p:nvPr/>
          </p:nvCxnSpPr>
          <p:spPr>
            <a:xfrm>
              <a:off x="429438" y="2450522"/>
              <a:ext cx="332562" cy="6682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387536-4D56-4957-926F-E5A656E427AD}"/>
                </a:ext>
              </a:extLst>
            </p:cNvPr>
            <p:cNvSpPr txBox="1"/>
            <p:nvPr/>
          </p:nvSpPr>
          <p:spPr>
            <a:xfrm>
              <a:off x="243840" y="2143824"/>
              <a:ext cx="711199" cy="3693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ತಂತಿ</a:t>
              </a:r>
              <a:r>
                <a:rPr lang="en-IN" dirty="0"/>
                <a:t> </a:t>
              </a:r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6B7DF12B-CA30-44AB-9DFF-D941FA50937F}"/>
                </a:ext>
              </a:extLst>
            </p:cNvPr>
            <p:cNvSpPr/>
            <p:nvPr/>
          </p:nvSpPr>
          <p:spPr>
            <a:xfrm rot="5400000">
              <a:off x="5624093" y="-2863141"/>
              <a:ext cx="501939" cy="9057553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987021F-3E4D-4139-A8D1-0890890D85D8}"/>
              </a:ext>
            </a:extLst>
          </p:cNvPr>
          <p:cNvSpPr txBox="1"/>
          <p:nvPr/>
        </p:nvSpPr>
        <p:spPr>
          <a:xfrm>
            <a:off x="1730108" y="253853"/>
            <a:ext cx="89717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UART </a:t>
            </a:r>
            <a:r>
              <a:rPr lang="en-IN" sz="7200" dirty="0" err="1"/>
              <a:t>ಫ್ರೇಮ್</a:t>
            </a:r>
            <a:r>
              <a:rPr lang="en-IN" sz="7200" dirty="0"/>
              <a:t> </a:t>
            </a:r>
            <a:r>
              <a:rPr lang="en-IN" sz="7200" dirty="0" err="1"/>
              <a:t>ರಚನೆ</a:t>
            </a:r>
            <a:r>
              <a:rPr lang="en-IN" sz="7200" dirty="0"/>
              <a:t> (UART frame structure)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5D49D-0DAA-4C13-B695-064EF0545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55468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6A7DF-69CB-4F38-94C3-7C32001D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</a:rPr>
              <a:t>ಆರ್ಡ್ವಿನೋ</a:t>
            </a:r>
            <a:r>
              <a:rPr lang="en-US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ಮತ್ತು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ಒತ್ತುವ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ಬಟನ್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ಅಂತರ್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ಸಂಪರ್ಕ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(Arduino and push button interfacing) 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920345-16DB-4222-9614-D0EEDC034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r="-3" b="-3"/>
          <a:stretch/>
        </p:blipFill>
        <p:spPr>
          <a:xfrm rot="10800000">
            <a:off x="548639" y="2273774"/>
            <a:ext cx="7064261" cy="414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214AC-1382-4732-80CE-9CA1987BBFC5}"/>
              </a:ext>
            </a:extLst>
          </p:cNvPr>
          <p:cNvSpPr txBox="1"/>
          <p:nvPr/>
        </p:nvSpPr>
        <p:spPr>
          <a:xfrm>
            <a:off x="8388096" y="2422502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ಪ್ರಯೋಗ-6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2E92-5016-4B5F-BB5D-C5E7D469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Copyright © 2020-21 BHARATI SOFTWARE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6124468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E8C4-BEAB-4610-9440-B597E0AE8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55555"/>
            <a:ext cx="10515600" cy="2943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ಈ ಪ್ರಯೋಗದಲ್ಲಿ </a:t>
            </a:r>
            <a:r>
              <a:rPr lang="kn-IN" sz="2000" b="0" i="0" dirty="0">
                <a:effectLst/>
                <a:latin typeface="Roboto" panose="02000000000000000000" pitchFamily="2" charset="0"/>
              </a:rPr>
              <a:t>ಆರ್ಡ್ವಿನೋ</a:t>
            </a:r>
            <a:r>
              <a:rPr lang="kn-IN" sz="2000" dirty="0"/>
              <a:t> ಬೋರ್ಡ್‌ಗೆ ಒತ್ತುವ ಬಟನ್ ಅನ್ನು ಹೇಗೆ ಅಂತರ್ ಸಂಪರ್ಕ್ ಮಾಡುವುದು ಎನ್ನುವುದನ್ನ  ಕಲಿಯೋಣ</a:t>
            </a:r>
            <a:r>
              <a:rPr lang="en-IN" sz="2000" dirty="0"/>
              <a:t>. </a:t>
            </a:r>
          </a:p>
          <a:p>
            <a:pPr marL="0" indent="0">
              <a:buNone/>
            </a:pPr>
            <a:r>
              <a:rPr lang="kn-IN" sz="2000" dirty="0"/>
              <a:t>ಬಟನ್‌ ಸ್ಥಿತಿಯನ್ನು ಓದಲು ಪ್ರೋಗ್ರಾಂ ಬರೆಯಬೇಕು ಮತ್ತು ನೀವು ಬರೆದ  ಪ್ರೋಗ್ರಾಂ</a:t>
            </a:r>
            <a:r>
              <a:rPr lang="en-IN" sz="2000" dirty="0"/>
              <a:t> </a:t>
            </a:r>
            <a:r>
              <a:rPr lang="kn-IN" sz="2000" dirty="0"/>
              <a:t>ಬಳಕೆದಾರರಿಂದ ಎಷ್ಟು ಬಾರಿ ಬಟನ್ ಒತ್ತಲ್ಪಟ್ಟಿದೆ ಎನ್ನುವುದನ್ನ </a:t>
            </a:r>
            <a:r>
              <a:rPr lang="en-IN" sz="2000" dirty="0"/>
              <a:t>UART </a:t>
            </a:r>
            <a:r>
              <a:rPr lang="kn-IN" sz="2000" dirty="0"/>
              <a:t>ಸಂವಹನದ ಮುಖಾಂತರ ಮುದ್ರಿಸಬೇಕು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r>
              <a:rPr lang="en-IN" sz="2000" dirty="0"/>
              <a:t>In this experiment, let's learn how to interface a push button to the Arduino board.</a:t>
            </a:r>
          </a:p>
          <a:p>
            <a:pPr marL="0" indent="0">
              <a:buNone/>
            </a:pPr>
            <a:r>
              <a:rPr lang="en-IN" sz="2000" dirty="0"/>
              <a:t>Write a program to read the status of the button, and the program must print how many times the user has pressed the button . Print the messages over UART communication</a:t>
            </a:r>
          </a:p>
          <a:p>
            <a:endParaRPr lang="k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9B6C2-457B-4E2D-8E43-AC56D429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5F472-AD6F-4547-9A05-4FCFFB6D8595}"/>
              </a:ext>
            </a:extLst>
          </p:cNvPr>
          <p:cNvSpPr txBox="1"/>
          <p:nvPr/>
        </p:nvSpPr>
        <p:spPr>
          <a:xfrm>
            <a:off x="668867" y="482426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4400" dirty="0"/>
              <a:t>ಪ್ರಯೋಗ</a:t>
            </a:r>
            <a:r>
              <a:rPr lang="en-IN" sz="4400" dirty="0"/>
              <a:t>-6:</a:t>
            </a:r>
          </a:p>
        </p:txBody>
      </p:sp>
    </p:spTree>
    <p:extLst>
      <p:ext uri="{BB962C8B-B14F-4D97-AF65-F5344CB8AC3E}">
        <p14:creationId xmlns:p14="http://schemas.microsoft.com/office/powerpoint/2010/main" val="308863362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72BF-DD56-484D-BE14-09BF7FEB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ಒತ್ತುವ ಬಟನ್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F1512-E497-4DFC-9B64-1178C9CF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064"/>
          </a:xfrm>
        </p:spPr>
        <p:txBody>
          <a:bodyPr/>
          <a:lstStyle/>
          <a:p>
            <a:r>
              <a:rPr lang="en-IN" dirty="0"/>
              <a:t>Push button, tactile push button , tactile switch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ED5A9-75F7-4E94-AC15-206C4B63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arduino M795 10 x Tactile Push Button Switch Tact Switch DIP 6X6X6mm Electronic Components Electronic Hobby Kit">
            <a:extLst>
              <a:ext uri="{FF2B5EF4-FFF2-40B4-BE49-F238E27FC236}">
                <a16:creationId xmlns:a16="http://schemas.microsoft.com/office/drawing/2014/main" id="{B1E5FF8D-866B-4CD5-94DF-21646F772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919" y="2670175"/>
            <a:ext cx="39624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8B211-9130-4DD0-9638-FD5A65A44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348" y="3228710"/>
            <a:ext cx="3811452" cy="23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19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5974-6295-490D-BF17-B46B932F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r>
              <a:rPr lang="en-IN" dirty="0"/>
              <a:t> : </a:t>
            </a:r>
            <a:r>
              <a:rPr lang="kn-IN" dirty="0"/>
              <a:t>ಉದಾಹರಣೆ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1D3C4-341E-4F37-9342-FC822B16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16871-D7B4-4A45-9872-448E3416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00" y="1608773"/>
            <a:ext cx="7799317" cy="42535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FDBF82-E346-4BF4-92DF-2D9C7AD0B413}"/>
              </a:ext>
            </a:extLst>
          </p:cNvPr>
          <p:cNvSpPr/>
          <p:nvPr/>
        </p:nvSpPr>
        <p:spPr>
          <a:xfrm>
            <a:off x="8026818" y="160877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ವಿದ್ಯುತ್ </a:t>
            </a:r>
            <a:r>
              <a:rPr lang="en-IN" dirty="0" err="1"/>
              <a:t>ಪ್ರತಿರೋಧಕ</a:t>
            </a:r>
            <a:r>
              <a:rPr lang="en-IN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1BA7D0-A832-42D6-A925-7FC87B370F37}"/>
              </a:ext>
            </a:extLst>
          </p:cNvPr>
          <p:cNvSpPr/>
          <p:nvPr/>
        </p:nvSpPr>
        <p:spPr>
          <a:xfrm>
            <a:off x="7085149" y="200005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FBECC-78E9-46E6-A182-D92557100791}"/>
              </a:ext>
            </a:extLst>
          </p:cNvPr>
          <p:cNvSpPr/>
          <p:nvPr/>
        </p:nvSpPr>
        <p:spPr>
          <a:xfrm>
            <a:off x="6898459" y="2000051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FB338-FEB9-415D-9A39-D8C8BF7EAF69}"/>
              </a:ext>
            </a:extLst>
          </p:cNvPr>
          <p:cNvSpPr/>
          <p:nvPr/>
        </p:nvSpPr>
        <p:spPr>
          <a:xfrm>
            <a:off x="8511503" y="1876182"/>
            <a:ext cx="1068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(Resistor)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BC502-571F-40D7-82FA-9F2D1484FAF6}"/>
              </a:ext>
            </a:extLst>
          </p:cNvPr>
          <p:cNvCxnSpPr>
            <a:cxnSpLocks/>
          </p:cNvCxnSpPr>
          <p:nvPr/>
        </p:nvCxnSpPr>
        <p:spPr>
          <a:xfrm flipV="1">
            <a:off x="7970520" y="1851660"/>
            <a:ext cx="165100" cy="2019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4A00840-53A3-48F7-8F8A-E9D025B42F81}"/>
              </a:ext>
            </a:extLst>
          </p:cNvPr>
          <p:cNvSpPr/>
          <p:nvPr/>
        </p:nvSpPr>
        <p:spPr>
          <a:xfrm>
            <a:off x="6426956" y="1424107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8795219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2BFE-B3D1-4479-A3C2-DD024B95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ಒತ್ತುವ ಬಟನ್ ರಚನೆ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2B3DA-7ABB-4A00-A7B4-C0D7813A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477BA-92CC-4551-8ECF-744A02057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229" y="1363904"/>
            <a:ext cx="7251375" cy="46079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5EF911-34F2-4D19-96E8-A8E178804127}"/>
              </a:ext>
            </a:extLst>
          </p:cNvPr>
          <p:cNvCxnSpPr>
            <a:cxnSpLocks/>
          </p:cNvCxnSpPr>
          <p:nvPr/>
        </p:nvCxnSpPr>
        <p:spPr>
          <a:xfrm flipH="1">
            <a:off x="6667018" y="1363904"/>
            <a:ext cx="1273215" cy="67307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43BABA-2373-4D76-A03A-A4F6F12A2AB4}"/>
              </a:ext>
            </a:extLst>
          </p:cNvPr>
          <p:cNvSpPr txBox="1"/>
          <p:nvPr/>
        </p:nvSpPr>
        <p:spPr>
          <a:xfrm>
            <a:off x="7940233" y="1158240"/>
            <a:ext cx="17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ಒತ್ತುವ ಬಟನ್ 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41B980-0969-4944-85C6-E98F77D9E5DA}"/>
              </a:ext>
            </a:extLst>
          </p:cNvPr>
          <p:cNvCxnSpPr>
            <a:cxnSpLocks/>
          </p:cNvCxnSpPr>
          <p:nvPr/>
        </p:nvCxnSpPr>
        <p:spPr>
          <a:xfrm flipH="1">
            <a:off x="2765386" y="2212622"/>
            <a:ext cx="1038970" cy="1511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881013-39FC-4D7E-BC99-FF698C10A035}"/>
              </a:ext>
            </a:extLst>
          </p:cNvPr>
          <p:cNvSpPr txBox="1"/>
          <p:nvPr/>
        </p:nvSpPr>
        <p:spPr>
          <a:xfrm>
            <a:off x="3759894" y="2036974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924144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F16A0-81DC-4C33-8B73-F8466D12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AABF5-AFD3-437F-B622-95DBBB3F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613" y="205126"/>
            <a:ext cx="1175795" cy="1877054"/>
          </a:xfrm>
          <a:prstGeom prst="rect">
            <a:avLst/>
          </a:prstGeom>
        </p:spPr>
      </p:pic>
      <p:pic>
        <p:nvPicPr>
          <p:cNvPr id="6" name="Picture 4" descr="Bath University I-SEE Public Lecture: Energy storage: from hearing ...">
            <a:extLst>
              <a:ext uri="{FF2B5EF4-FFF2-40B4-BE49-F238E27FC236}">
                <a16:creationId xmlns:a16="http://schemas.microsoft.com/office/drawing/2014/main" id="{B535173D-7365-4238-AC7F-05516B52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50706">
            <a:off x="5858821" y="3173494"/>
            <a:ext cx="1181378" cy="118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F0D0BF-64D2-4A6C-AF9A-9D82FA0C0138}"/>
              </a:ext>
            </a:extLst>
          </p:cNvPr>
          <p:cNvCxnSpPr/>
          <p:nvPr/>
        </p:nvCxnSpPr>
        <p:spPr>
          <a:xfrm>
            <a:off x="1399737" y="1997705"/>
            <a:ext cx="18288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34CA58-C624-48E1-B8D3-A46B84E284D9}"/>
              </a:ext>
            </a:extLst>
          </p:cNvPr>
          <p:cNvCxnSpPr>
            <a:cxnSpLocks/>
          </p:cNvCxnSpPr>
          <p:nvPr/>
        </p:nvCxnSpPr>
        <p:spPr>
          <a:xfrm>
            <a:off x="3769275" y="1997705"/>
            <a:ext cx="1089237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618DA3A-1E2D-4894-98A7-E5D11702E4A0}"/>
              </a:ext>
            </a:extLst>
          </p:cNvPr>
          <p:cNvSpPr/>
          <p:nvPr/>
        </p:nvSpPr>
        <p:spPr>
          <a:xfrm>
            <a:off x="3173673" y="1948940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AC199F-66A7-4030-8373-2AA2A0682BD7}"/>
              </a:ext>
            </a:extLst>
          </p:cNvPr>
          <p:cNvSpPr/>
          <p:nvPr/>
        </p:nvSpPr>
        <p:spPr>
          <a:xfrm>
            <a:off x="3714411" y="1948940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B2130A-7A1C-4B71-850C-A60625DB3F94}"/>
              </a:ext>
            </a:extLst>
          </p:cNvPr>
          <p:cNvCxnSpPr>
            <a:cxnSpLocks/>
          </p:cNvCxnSpPr>
          <p:nvPr/>
        </p:nvCxnSpPr>
        <p:spPr>
          <a:xfrm>
            <a:off x="3204210" y="1835145"/>
            <a:ext cx="14859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FD85B3-828E-45A7-BA3F-856B005F4A64}"/>
              </a:ext>
            </a:extLst>
          </p:cNvPr>
          <p:cNvSpPr/>
          <p:nvPr/>
        </p:nvSpPr>
        <p:spPr>
          <a:xfrm>
            <a:off x="3204210" y="1612184"/>
            <a:ext cx="595516" cy="1936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3BC586-85A1-48AB-B7EB-FCD0D31288A5}"/>
              </a:ext>
            </a:extLst>
          </p:cNvPr>
          <p:cNvSpPr/>
          <p:nvPr/>
        </p:nvSpPr>
        <p:spPr>
          <a:xfrm>
            <a:off x="3414522" y="1364292"/>
            <a:ext cx="198183" cy="249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0349F4-61A0-4DC6-975E-428710555508}"/>
              </a:ext>
            </a:extLst>
          </p:cNvPr>
          <p:cNvCxnSpPr>
            <a:cxnSpLocks/>
          </p:cNvCxnSpPr>
          <p:nvPr/>
        </p:nvCxnSpPr>
        <p:spPr>
          <a:xfrm>
            <a:off x="1425968" y="1988195"/>
            <a:ext cx="0" cy="1802755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0AC806-6A04-4583-902C-54F459577644}"/>
              </a:ext>
            </a:extLst>
          </p:cNvPr>
          <p:cNvCxnSpPr>
            <a:cxnSpLocks/>
          </p:cNvCxnSpPr>
          <p:nvPr/>
        </p:nvCxnSpPr>
        <p:spPr>
          <a:xfrm>
            <a:off x="1425968" y="3764183"/>
            <a:ext cx="4569533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2D8E65-1DB5-401F-9BFF-FBF4C5D9F650}"/>
              </a:ext>
            </a:extLst>
          </p:cNvPr>
          <p:cNvCxnSpPr>
            <a:cxnSpLocks/>
          </p:cNvCxnSpPr>
          <p:nvPr/>
        </p:nvCxnSpPr>
        <p:spPr>
          <a:xfrm>
            <a:off x="6449510" y="1835145"/>
            <a:ext cx="2546181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E99F9F-0F7C-4CF6-8E11-6A999A475CDD}"/>
              </a:ext>
            </a:extLst>
          </p:cNvPr>
          <p:cNvCxnSpPr>
            <a:cxnSpLocks/>
          </p:cNvCxnSpPr>
          <p:nvPr/>
        </p:nvCxnSpPr>
        <p:spPr>
          <a:xfrm>
            <a:off x="8995691" y="1804031"/>
            <a:ext cx="0" cy="1986919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933A24-53A6-4449-84E5-E0DBFEEC8B7B}"/>
              </a:ext>
            </a:extLst>
          </p:cNvPr>
          <p:cNvCxnSpPr>
            <a:cxnSpLocks/>
          </p:cNvCxnSpPr>
          <p:nvPr/>
        </p:nvCxnSpPr>
        <p:spPr>
          <a:xfrm>
            <a:off x="7037408" y="3764183"/>
            <a:ext cx="1958283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7D4C933-7834-46DA-985E-1F6BE34B034A}"/>
                  </a:ext>
                </a:extLst>
              </p14:cNvPr>
              <p14:cNvContentPartPr/>
              <p14:nvPr/>
            </p14:nvContentPartPr>
            <p14:xfrm>
              <a:off x="2368440" y="2381400"/>
              <a:ext cx="6229800" cy="1238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7D4C933-7834-46DA-985E-1F6BE34B03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9080" y="2372040"/>
                <a:ext cx="6248520" cy="125712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D3C04BE4-4BE2-41E0-A568-1C964C86B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144736" y="258516"/>
            <a:ext cx="708338" cy="8428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19E7F0-D7AB-463A-9BBA-13DBBD447BB5}"/>
              </a:ext>
            </a:extLst>
          </p:cNvPr>
          <p:cNvSpPr txBox="1"/>
          <p:nvPr/>
        </p:nvSpPr>
        <p:spPr>
          <a:xfrm>
            <a:off x="1269360" y="4447110"/>
            <a:ext cx="88166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ಒತ್ತಿ</a:t>
            </a:r>
            <a:r>
              <a:rPr lang="en-IN" dirty="0"/>
              <a:t> </a:t>
            </a:r>
            <a:r>
              <a:rPr lang="kn-IN" dirty="0"/>
              <a:t>ಹಿಡಿದರೆ </a:t>
            </a:r>
            <a:r>
              <a:rPr lang="en-IN" dirty="0"/>
              <a:t> , </a:t>
            </a:r>
            <a:r>
              <a:rPr lang="kn-IN" dirty="0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ಮುಚ್ಚಲ್ಪಡುತ್ತದೆ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kn-IN" dirty="0"/>
              <a:t>ಸಂಚಾರವಾಗುತ್ತದೆ </a:t>
            </a:r>
            <a:endParaRPr lang="en-IN" dirty="0"/>
          </a:p>
          <a:p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ಒತ್ತುವುದನ್ನು</a:t>
            </a:r>
            <a:r>
              <a:rPr lang="en-IN" dirty="0"/>
              <a:t> </a:t>
            </a:r>
            <a:r>
              <a:rPr lang="en-IN" dirty="0" err="1"/>
              <a:t>ಬಿಟ್ಟಾಗ</a:t>
            </a:r>
            <a:r>
              <a:rPr lang="en-IN" dirty="0"/>
              <a:t> , </a:t>
            </a:r>
            <a:r>
              <a:rPr lang="kn-IN" dirty="0"/>
              <a:t>ಸ್ವಿಚ್</a:t>
            </a:r>
            <a:r>
              <a:rPr lang="en-IN" dirty="0"/>
              <a:t> </a:t>
            </a:r>
            <a:r>
              <a:rPr lang="en-IN" dirty="0" err="1"/>
              <a:t>ತೆರೆದುಕೊಳ್ಳುತ್ತದೆ</a:t>
            </a:r>
            <a:r>
              <a:rPr lang="en-IN" dirty="0"/>
              <a:t> ,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ಹರಿಯುವುದು</a:t>
            </a:r>
            <a:r>
              <a:rPr lang="en-IN" dirty="0"/>
              <a:t> </a:t>
            </a:r>
            <a:r>
              <a:rPr lang="en-IN" dirty="0" err="1"/>
              <a:t>ನಿಲ್ಲುತ್ತದೆ</a:t>
            </a:r>
            <a:r>
              <a:rPr lang="en-IN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C2865-5262-4F3D-8308-80E167B6B40D}"/>
              </a:ext>
            </a:extLst>
          </p:cNvPr>
          <p:cNvSpPr txBox="1"/>
          <p:nvPr/>
        </p:nvSpPr>
        <p:spPr>
          <a:xfrm>
            <a:off x="9911645" y="2232645"/>
            <a:ext cx="18965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 err="1">
                <a:solidFill>
                  <a:srgbClr val="FF0000"/>
                </a:solidFill>
              </a:rPr>
              <a:t>ಸ್ವಿಚ್</a:t>
            </a:r>
            <a:r>
              <a:rPr lang="en-IN" sz="2000" b="1" u="sng" dirty="0">
                <a:solidFill>
                  <a:srgbClr val="FF0000"/>
                </a:solidFill>
              </a:rPr>
              <a:t> </a:t>
            </a:r>
            <a:r>
              <a:rPr lang="en-IN" sz="2000" b="1" u="sng" dirty="0" err="1">
                <a:solidFill>
                  <a:srgbClr val="FF0000"/>
                </a:solidFill>
              </a:rPr>
              <a:t>ಸ್ಥಿತಿ</a:t>
            </a:r>
            <a:r>
              <a:rPr lang="en-IN" sz="2000" b="1" u="sng" dirty="0">
                <a:solidFill>
                  <a:srgbClr val="FF0000"/>
                </a:solidFill>
              </a:rPr>
              <a:t> </a:t>
            </a:r>
            <a:r>
              <a:rPr lang="en-IN" sz="2000" b="1" dirty="0"/>
              <a:t>:</a:t>
            </a:r>
          </a:p>
          <a:p>
            <a:r>
              <a:rPr lang="en-IN" sz="2000" dirty="0" err="1"/>
              <a:t>ಮುಚ್ಚಿದೆ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ತೆರೆದಿದೆ</a:t>
            </a:r>
            <a:r>
              <a:rPr lang="en-IN" sz="200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C9268D-A334-4F51-9665-F9E8ED8289E5}"/>
              </a:ext>
            </a:extLst>
          </p:cNvPr>
          <p:cNvSpPr txBox="1"/>
          <p:nvPr/>
        </p:nvSpPr>
        <p:spPr>
          <a:xfrm>
            <a:off x="2616416" y="3954730"/>
            <a:ext cx="3611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kn-IN" dirty="0"/>
              <a:t>ಒತ್ತುವ</a:t>
            </a:r>
            <a:r>
              <a:rPr lang="en-IN" dirty="0"/>
              <a:t> </a:t>
            </a:r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kn-IN" dirty="0"/>
              <a:t>ಎಲ್ಇಡಿ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r>
              <a:rPr lang="en-IN" dirty="0"/>
              <a:t>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84DF00-520A-4242-8432-D21783929F13}"/>
              </a:ext>
            </a:extLst>
          </p:cNvPr>
          <p:cNvCxnSpPr>
            <a:cxnSpLocks/>
          </p:cNvCxnSpPr>
          <p:nvPr/>
        </p:nvCxnSpPr>
        <p:spPr>
          <a:xfrm>
            <a:off x="3680620" y="1835145"/>
            <a:ext cx="11795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EE3D37C-405C-4582-87C0-164AB8F6A1DD}"/>
              </a:ext>
            </a:extLst>
          </p:cNvPr>
          <p:cNvCxnSpPr>
            <a:cxnSpLocks/>
          </p:cNvCxnSpPr>
          <p:nvPr/>
        </p:nvCxnSpPr>
        <p:spPr>
          <a:xfrm flipV="1">
            <a:off x="3346609" y="1722622"/>
            <a:ext cx="334011" cy="11252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9EB8856-DFE5-4E25-B259-5B0827D67CE2}"/>
              </a:ext>
            </a:extLst>
          </p:cNvPr>
          <p:cNvCxnSpPr>
            <a:cxnSpLocks/>
          </p:cNvCxnSpPr>
          <p:nvPr/>
        </p:nvCxnSpPr>
        <p:spPr>
          <a:xfrm>
            <a:off x="3228537" y="1823202"/>
            <a:ext cx="0" cy="19367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E6A061E-7E12-4987-8AD1-59D603A79E45}"/>
              </a:ext>
            </a:extLst>
          </p:cNvPr>
          <p:cNvCxnSpPr>
            <a:cxnSpLocks/>
          </p:cNvCxnSpPr>
          <p:nvPr/>
        </p:nvCxnSpPr>
        <p:spPr>
          <a:xfrm>
            <a:off x="3769275" y="1835145"/>
            <a:ext cx="0" cy="16256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12">
            <a:extLst>
              <a:ext uri="{FF2B5EF4-FFF2-40B4-BE49-F238E27FC236}">
                <a16:creationId xmlns:a16="http://schemas.microsoft.com/office/drawing/2014/main" id="{FD1ACC53-8A24-4E39-98B6-9595A30373FC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5191190" y="1595464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08D4623-D692-463D-AC78-EFE1113C98F0}"/>
              </a:ext>
            </a:extLst>
          </p:cNvPr>
          <p:cNvCxnSpPr>
            <a:cxnSpLocks/>
          </p:cNvCxnSpPr>
          <p:nvPr/>
        </p:nvCxnSpPr>
        <p:spPr>
          <a:xfrm flipV="1">
            <a:off x="5616305" y="1988195"/>
            <a:ext cx="700675" cy="951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6309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8644-F8C6-47D4-9F76-12CD344D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ಈ ವೀಡಿಯೊದಲ್ಲಿ ನೀವು ಕಲಿಯುವಿರಿ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BA8E0-82C7-42BC-B9AF-3B8926A0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07797"/>
          </a:xfrm>
        </p:spPr>
        <p:txBody>
          <a:bodyPr/>
          <a:lstStyle/>
          <a:p>
            <a:r>
              <a:rPr lang="kn-IN" dirty="0"/>
              <a:t>ಸ್ವಿಚ್ ಅಥವಾ ಒತ್ತುವ ಬಟನ್</a:t>
            </a:r>
            <a:r>
              <a:rPr lang="en-IN" dirty="0"/>
              <a:t> </a:t>
            </a:r>
            <a:r>
              <a:rPr lang="kn-IN" dirty="0"/>
              <a:t>ಅನ್ನು</a:t>
            </a:r>
            <a:r>
              <a:rPr lang="en-IN" dirty="0"/>
              <a:t> </a:t>
            </a:r>
            <a:r>
              <a:rPr lang="kn-IN" sz="2800" b="0" i="0" dirty="0">
                <a:effectLst/>
                <a:latin typeface="Roboto" panose="02000000000000000000" pitchFamily="2" charset="0"/>
              </a:rPr>
              <a:t>ಆರ್ಡ್ವಿನೋ</a:t>
            </a:r>
            <a:r>
              <a:rPr lang="kn-IN" dirty="0"/>
              <a:t> ಡಿಜಿಟಲ್ ಪಿನ್ ಗೆ ಅಳವಡಿಸುವುದು (</a:t>
            </a:r>
            <a:r>
              <a:rPr lang="en-IN" dirty="0"/>
              <a:t>interfacing )</a:t>
            </a:r>
          </a:p>
          <a:p>
            <a:r>
              <a:rPr lang="kn-IN" dirty="0"/>
              <a:t>ಬಟನ್ ಸ್ಥಿತಿಯನ್ನು ಪ್ರೋಗ್ರಾಮ್ ಮುಖಾಂತರ ಓದುವುದು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EE92-3A88-48AD-9330-92AB9338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90987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0BD97-D3D4-44BB-B902-FABAE84A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2" y="275785"/>
            <a:ext cx="10231278" cy="63064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8D862F-4CEC-4E6D-B9FF-10EBC186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15410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1912A6-FD33-4BA3-829F-116E4482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196ADB-B4A9-4448-B1AD-68315AF0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78284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672CF-EC0D-4F30-AA52-D3216F95B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FA6C2-8EB4-4401-AB29-48015A69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0480" y="828868"/>
            <a:ext cx="1356859" cy="175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99B71-75AF-4F0A-944E-5F20F5675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81" y="2471004"/>
            <a:ext cx="2409434" cy="1170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FAE6B-C6F5-410E-85BA-E750FDA90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825" y="1139299"/>
            <a:ext cx="1504950" cy="1181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1B12D-4429-4AA3-B7FE-E51AAB5DF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546" y="1158349"/>
            <a:ext cx="1704975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26CA2F-A3FB-4DC3-9E3C-E09C22EE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687" y="4411137"/>
            <a:ext cx="1895475" cy="1181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516A17-0E34-43F9-9593-9A8C5C24A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5265" y="1204923"/>
            <a:ext cx="1752600" cy="114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9AC4C4-20A8-46C0-840E-2C0690CCCA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5600" y="2465924"/>
            <a:ext cx="1400175" cy="1181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4E4065-C157-420C-AF84-E47CBEC11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171" y="2403475"/>
            <a:ext cx="1285875" cy="12668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FC0E4-E696-4DCC-967B-EB89A137A0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3483" y="4483274"/>
            <a:ext cx="2143125" cy="106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3181CD-ED35-449C-A202-B5D64A566196}"/>
              </a:ext>
            </a:extLst>
          </p:cNvPr>
          <p:cNvSpPr txBox="1"/>
          <p:nvPr/>
        </p:nvSpPr>
        <p:spPr>
          <a:xfrm>
            <a:off x="313557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44D235-1705-485A-AF23-39FD36BA6D11}"/>
              </a:ext>
            </a:extLst>
          </p:cNvPr>
          <p:cNvSpPr txBox="1"/>
          <p:nvPr/>
        </p:nvSpPr>
        <p:spPr>
          <a:xfrm>
            <a:off x="2145437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399F31-292F-4003-B2A6-B5EE882AF00A}"/>
              </a:ext>
            </a:extLst>
          </p:cNvPr>
          <p:cNvSpPr txBox="1"/>
          <p:nvPr/>
        </p:nvSpPr>
        <p:spPr>
          <a:xfrm>
            <a:off x="319492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84D1BC-6695-47C3-9F43-0F4191FADF4A}"/>
              </a:ext>
            </a:extLst>
          </p:cNvPr>
          <p:cNvSpPr txBox="1"/>
          <p:nvPr/>
        </p:nvSpPr>
        <p:spPr>
          <a:xfrm>
            <a:off x="2151372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EFCD2-5AA6-4D57-AF08-9968EB82A3A4}"/>
              </a:ext>
            </a:extLst>
          </p:cNvPr>
          <p:cNvSpPr txBox="1"/>
          <p:nvPr/>
        </p:nvSpPr>
        <p:spPr>
          <a:xfrm>
            <a:off x="3474957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F1659-FD48-47D1-99B1-762DB3D9FB5E}"/>
              </a:ext>
            </a:extLst>
          </p:cNvPr>
          <p:cNvSpPr txBox="1"/>
          <p:nvPr/>
        </p:nvSpPr>
        <p:spPr>
          <a:xfrm>
            <a:off x="3480892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A7B0F0-B70D-433F-8589-A9579F412A95}"/>
              </a:ext>
            </a:extLst>
          </p:cNvPr>
          <p:cNvSpPr txBox="1"/>
          <p:nvPr/>
        </p:nvSpPr>
        <p:spPr>
          <a:xfrm>
            <a:off x="8110232" y="120492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6A5819-889D-4B2A-8074-F6B70879537D}"/>
              </a:ext>
            </a:extLst>
          </p:cNvPr>
          <p:cNvSpPr txBox="1"/>
          <p:nvPr/>
        </p:nvSpPr>
        <p:spPr>
          <a:xfrm>
            <a:off x="8116167" y="1884403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E206C6-9F61-4856-B6FC-F99D2BB0DD6D}"/>
              </a:ext>
            </a:extLst>
          </p:cNvPr>
          <p:cNvSpPr txBox="1"/>
          <p:nvPr/>
        </p:nvSpPr>
        <p:spPr>
          <a:xfrm>
            <a:off x="9283979" y="1283315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7DBF76-8144-47B6-A947-0531BA473D73}"/>
              </a:ext>
            </a:extLst>
          </p:cNvPr>
          <p:cNvSpPr txBox="1"/>
          <p:nvPr/>
        </p:nvSpPr>
        <p:spPr>
          <a:xfrm>
            <a:off x="11277839" y="1962795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98EC19-704A-40C4-8FD5-D047CD5480B0}"/>
              </a:ext>
            </a:extLst>
          </p:cNvPr>
          <p:cNvSpPr txBox="1"/>
          <p:nvPr/>
        </p:nvSpPr>
        <p:spPr>
          <a:xfrm>
            <a:off x="6305821" y="4504308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1C880F-1188-49CE-8550-D81A2BEC50B8}"/>
              </a:ext>
            </a:extLst>
          </p:cNvPr>
          <p:cNvSpPr txBox="1"/>
          <p:nvPr/>
        </p:nvSpPr>
        <p:spPr>
          <a:xfrm>
            <a:off x="4373196" y="5183788"/>
            <a:ext cx="5305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/>
              <a:t>T3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426313-16CF-4DE3-86BE-A8C1A5FF8323}"/>
              </a:ext>
            </a:extLst>
          </p:cNvPr>
          <p:cNvSpPr txBox="1"/>
          <p:nvPr/>
        </p:nvSpPr>
        <p:spPr>
          <a:xfrm>
            <a:off x="104221" y="295060"/>
            <a:ext cx="5161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ಒತ್ತುವ</a:t>
            </a:r>
            <a:r>
              <a:rPr lang="en-IN" sz="2000" dirty="0"/>
              <a:t> </a:t>
            </a:r>
            <a:r>
              <a:rPr lang="en-IN" sz="2000" dirty="0" err="1"/>
              <a:t>ಬಟನ್</a:t>
            </a:r>
            <a:r>
              <a:rPr lang="en-IN" sz="2000" dirty="0"/>
              <a:t> </a:t>
            </a:r>
            <a:r>
              <a:rPr lang="en-IN" sz="2000" dirty="0" err="1"/>
              <a:t>ಉಪಯೋಗಿಸುವ</a:t>
            </a:r>
            <a:r>
              <a:rPr lang="en-IN" sz="2000" dirty="0"/>
              <a:t> </a:t>
            </a:r>
            <a:r>
              <a:rPr lang="en-IN" sz="2000" dirty="0" err="1"/>
              <a:t>ವಿವಿಧ</a:t>
            </a:r>
            <a:r>
              <a:rPr lang="en-IN" sz="2000" dirty="0"/>
              <a:t> </a:t>
            </a:r>
            <a:r>
              <a:rPr lang="en-IN" sz="2000" dirty="0" err="1"/>
              <a:t>ಕ್ರಮಗಳು</a:t>
            </a:r>
            <a:r>
              <a:rPr lang="en-IN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7657D-40B0-4771-ACC3-27AA038A3D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8647" y="2645950"/>
            <a:ext cx="1755770" cy="9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4967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ಡಿಜಿಟಲ್ ಪಿನ್ ಬಳಕೆಯ ವಿಧಾನ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8583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ಔಟ್ಪುಟ್ ವಿಧಾನ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ಇನ್ಪುಟ್ ವಿಧಾನ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40010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5044" cy="878475"/>
          </a:xfrm>
        </p:spPr>
        <p:txBody>
          <a:bodyPr>
            <a:normAutofit/>
          </a:bodyPr>
          <a:lstStyle/>
          <a:p>
            <a:r>
              <a:rPr lang="kn-IN" sz="4000" dirty="0"/>
              <a:t>ಡಿಜಿಟಲ್ ಪಿನ್ ಬಳಕೆಯ ವಿಧಾನ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378" y="1837504"/>
            <a:ext cx="2559756" cy="559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400" dirty="0"/>
              <a:t>ಔಟ್ಪುಟ್ ವಿಧಾನ 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3AE9F-7ED2-4C41-A597-B62467C5552E}"/>
              </a:ext>
            </a:extLst>
          </p:cNvPr>
          <p:cNvSpPr txBox="1"/>
          <p:nvPr/>
        </p:nvSpPr>
        <p:spPr>
          <a:xfrm>
            <a:off x="8297333" y="1886425"/>
            <a:ext cx="2427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n-IN" sz="2400" dirty="0"/>
              <a:t>ಇನ್ಪುಟ್ ವಿಧಾನ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8BB6D-35F7-49EE-A9F9-8AC7A6DE169A}"/>
              </a:ext>
            </a:extLst>
          </p:cNvPr>
          <p:cNvSpPr txBox="1"/>
          <p:nvPr/>
        </p:nvSpPr>
        <p:spPr>
          <a:xfrm>
            <a:off x="962379" y="2645813"/>
            <a:ext cx="44788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pinMode</a:t>
            </a:r>
            <a:r>
              <a:rPr lang="en-IN" dirty="0"/>
              <a:t>(6,OUTPUT);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 </a:t>
            </a:r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ಸಾಧನವನ್ನ</a:t>
            </a:r>
            <a:r>
              <a:rPr lang="en-IN" dirty="0"/>
              <a:t> (</a:t>
            </a:r>
            <a:r>
              <a:rPr lang="en-IN" dirty="0" err="1"/>
              <a:t>ಉದಾಹರಣೆಗೆ</a:t>
            </a:r>
            <a:r>
              <a:rPr lang="en-IN" dirty="0"/>
              <a:t> : </a:t>
            </a:r>
            <a:r>
              <a:rPr lang="kn-IN" dirty="0"/>
              <a:t>ಎಲ್. ಇ .ಡಿ </a:t>
            </a:r>
            <a:r>
              <a:rPr lang="en-IN" dirty="0"/>
              <a:t>) </a:t>
            </a:r>
            <a:r>
              <a:rPr lang="en-IN" dirty="0" err="1"/>
              <a:t>ನಿಯಂತ್ರಿಸಲು</a:t>
            </a:r>
            <a:r>
              <a:rPr lang="en-IN" dirty="0"/>
              <a:t> </a:t>
            </a:r>
            <a:r>
              <a:rPr lang="en-IN" dirty="0" err="1"/>
              <a:t>ಬಳಸುತ್ತೇವೆ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digitalWrite</a:t>
            </a:r>
            <a:r>
              <a:rPr lang="en-IN" dirty="0"/>
              <a:t>( 6,HIGH);</a:t>
            </a:r>
          </a:p>
          <a:p>
            <a:r>
              <a:rPr lang="kn-IN" dirty="0"/>
              <a:t>ಡಿಜಿಟಲ್ ಪಿನ್ ನ ವೋಲ್ಟೇಜ್ ಮಟ್ಟವನ್ನ </a:t>
            </a:r>
            <a:r>
              <a:rPr lang="en-IN" dirty="0"/>
              <a:t>5V</a:t>
            </a:r>
            <a:r>
              <a:rPr lang="kn-IN" dirty="0"/>
              <a:t> ಅಥವಾ</a:t>
            </a:r>
            <a:r>
              <a:rPr lang="en-IN" dirty="0"/>
              <a:t> 0V </a:t>
            </a:r>
            <a:r>
              <a:rPr lang="kn-IN" dirty="0"/>
              <a:t>ಮಾಡುತ್ತದೆ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C43A5-1EAB-4867-9858-9A747CE7CA5A}"/>
              </a:ext>
            </a:extLst>
          </p:cNvPr>
          <p:cNvSpPr txBox="1"/>
          <p:nvPr/>
        </p:nvSpPr>
        <p:spPr>
          <a:xfrm>
            <a:off x="7981245" y="2559329"/>
            <a:ext cx="38890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pinMode</a:t>
            </a:r>
            <a:r>
              <a:rPr lang="en-IN" dirty="0"/>
              <a:t>(6,INPUT);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ಬಾಹ್ಯ</a:t>
            </a:r>
            <a:r>
              <a:rPr lang="en-IN" dirty="0"/>
              <a:t> </a:t>
            </a:r>
            <a:r>
              <a:rPr lang="en-IN" dirty="0" err="1"/>
              <a:t>ಸಾಧನದ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ಮಟ್ಟವನ್ನ</a:t>
            </a:r>
            <a:r>
              <a:rPr lang="en-IN" dirty="0"/>
              <a:t> </a:t>
            </a:r>
            <a:r>
              <a:rPr lang="en-IN" dirty="0" err="1"/>
              <a:t>ಓದಲು</a:t>
            </a:r>
            <a:r>
              <a:rPr lang="en-IN" dirty="0"/>
              <a:t> </a:t>
            </a:r>
            <a:r>
              <a:rPr lang="en-IN" dirty="0" err="1"/>
              <a:t>ಬಳಸುತ್ತೇವೆ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digitalRead</a:t>
            </a:r>
            <a:r>
              <a:rPr lang="en-IN" dirty="0"/>
              <a:t>(6);</a:t>
            </a:r>
          </a:p>
          <a:p>
            <a:r>
              <a:rPr lang="kn-IN" dirty="0"/>
              <a:t>ಡಿಜಿಟಲ್ ಪಿನ್ ನ ವೋಲ್ಟೇಜ್ ಮಟ್ಟವನ್ನ ಓದುತ್ತದೆ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028615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D36C-3CBE-411A-9088-F51134C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AFC16-5E9B-4FE2-88CA-46FF3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41429" y="532428"/>
            <a:ext cx="1509141" cy="17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F6588-78CA-490E-B64A-A95F5DA699D0}"/>
              </a:ext>
            </a:extLst>
          </p:cNvPr>
          <p:cNvSpPr txBox="1"/>
          <p:nvPr/>
        </p:nvSpPr>
        <p:spPr>
          <a:xfrm>
            <a:off x="999068" y="3136612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45644-5D44-4907-8FC4-4A65FC866ED2}"/>
              </a:ext>
            </a:extLst>
          </p:cNvPr>
          <p:cNvSpPr txBox="1"/>
          <p:nvPr/>
        </p:nvSpPr>
        <p:spPr>
          <a:xfrm>
            <a:off x="7761111" y="3136611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3B3F7-3C75-4818-9C35-C72C85A58818}"/>
              </a:ext>
            </a:extLst>
          </p:cNvPr>
          <p:cNvSpPr txBox="1"/>
          <p:nvPr/>
        </p:nvSpPr>
        <p:spPr>
          <a:xfrm>
            <a:off x="5700889" y="3244334"/>
            <a:ext cx="101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ಅಥವಾ</a:t>
            </a:r>
            <a:r>
              <a:rPr lang="en-IN" sz="2000" dirty="0"/>
              <a:t>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8292240-904F-4B16-BBAE-D9816586C7B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rot="10800000" flipV="1">
            <a:off x="2884313" y="1430342"/>
            <a:ext cx="2457116" cy="170627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BF2E577-01B4-468A-9B58-05A857F251A0}"/>
              </a:ext>
            </a:extLst>
          </p:cNvPr>
          <p:cNvCxnSpPr>
            <a:cxnSpLocks/>
            <a:stCxn id="5" idx="1"/>
            <a:endCxn id="8" idx="0"/>
          </p:cNvCxnSpPr>
          <p:nvPr/>
        </p:nvCxnSpPr>
        <p:spPr>
          <a:xfrm>
            <a:off x="6850570" y="1430342"/>
            <a:ext cx="2795786" cy="170626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5536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A7DF-69CB-4F38-94C3-7C32001D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306445"/>
            <a:ext cx="10256520" cy="1189355"/>
          </a:xfrm>
        </p:spPr>
        <p:txBody>
          <a:bodyPr/>
          <a:lstStyle/>
          <a:p>
            <a:r>
              <a:rPr lang="kn-IN" sz="4400" b="0" i="0" dirty="0">
                <a:effectLst/>
                <a:latin typeface="Roboto" panose="02000000000000000000" pitchFamily="2" charset="0"/>
              </a:rPr>
              <a:t>ಆರ್ಡ್ವಿನೋ </a:t>
            </a:r>
            <a:r>
              <a:rPr lang="kn-IN" dirty="0"/>
              <a:t>ಮತ್ತು ಒತ್ತುವ ಬಟನ್ ಅಂತರ್ ಸಂಪರ್ಕ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2E92-5016-4B5F-BB5D-C5E7D469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806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F05C-B37B-490A-A15E-445C122F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5mm </a:t>
            </a:r>
            <a:r>
              <a:rPr lang="en-US" sz="5400" dirty="0" err="1"/>
              <a:t>ಎಲ್.ಇ.ಡಿ</a:t>
            </a:r>
            <a:r>
              <a:rPr lang="en-US" sz="5400" dirty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5mm LED Technical Specifications and Power Characteristics">
            <a:extLst>
              <a:ext uri="{FF2B5EF4-FFF2-40B4-BE49-F238E27FC236}">
                <a16:creationId xmlns:a16="http://schemas.microsoft.com/office/drawing/2014/main" id="{DDEE1FC7-6CAE-4563-9E85-4C46E927B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2" r="29558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F203C-2535-475A-BC5E-A03AD980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4612" y="6199631"/>
            <a:ext cx="408730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t>Copyright © 2020-21 BHARATI SOFTWARE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66461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DB8D38B9-334C-414E-92C7-835AC0BB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66" y="4364261"/>
            <a:ext cx="1262700" cy="9304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97528-24B8-4DA5-B274-2C76229A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B0A26-9232-4023-8BE6-8CEDB924EFF5}"/>
              </a:ext>
            </a:extLst>
          </p:cNvPr>
          <p:cNvSpPr/>
          <p:nvPr/>
        </p:nvSpPr>
        <p:spPr>
          <a:xfrm>
            <a:off x="990600" y="1594467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373652-969B-4519-BE8F-26C005BEB690}"/>
              </a:ext>
            </a:extLst>
          </p:cNvPr>
          <p:cNvCxnSpPr/>
          <p:nvPr/>
        </p:nvCxnSpPr>
        <p:spPr>
          <a:xfrm>
            <a:off x="3356747" y="1909101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B31BAC6-FA75-4CDE-8B0E-7626D5A19492}"/>
              </a:ext>
            </a:extLst>
          </p:cNvPr>
          <p:cNvSpPr txBox="1"/>
          <p:nvPr/>
        </p:nvSpPr>
        <p:spPr>
          <a:xfrm>
            <a:off x="3022223" y="1795415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90AAEC-49F8-492D-A435-78E3C640C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88370" y="1804223"/>
            <a:ext cx="1162676" cy="138354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1ABA8C-41A8-426D-A8F9-D3160D7002B7}"/>
              </a:ext>
            </a:extLst>
          </p:cNvPr>
          <p:cNvCxnSpPr>
            <a:cxnSpLocks/>
          </p:cNvCxnSpPr>
          <p:nvPr/>
        </p:nvCxnSpPr>
        <p:spPr>
          <a:xfrm>
            <a:off x="4780515" y="1909101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2A96C3-F48D-4235-AB35-C37F7CD52A15}"/>
              </a:ext>
            </a:extLst>
          </p:cNvPr>
          <p:cNvCxnSpPr>
            <a:cxnSpLocks/>
          </p:cNvCxnSpPr>
          <p:nvPr/>
        </p:nvCxnSpPr>
        <p:spPr>
          <a:xfrm>
            <a:off x="6249158" y="1909101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B99FD5-56B6-4BE6-99F4-5D2724024317}"/>
              </a:ext>
            </a:extLst>
          </p:cNvPr>
          <p:cNvSpPr txBox="1"/>
          <p:nvPr/>
        </p:nvSpPr>
        <p:spPr>
          <a:xfrm>
            <a:off x="7173179" y="1772941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02C94-220F-4F56-8750-B38831783AD9}"/>
              </a:ext>
            </a:extLst>
          </p:cNvPr>
          <p:cNvSpPr txBox="1"/>
          <p:nvPr/>
        </p:nvSpPr>
        <p:spPr>
          <a:xfrm>
            <a:off x="5347122" y="2988635"/>
            <a:ext cx="55300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66F26E-287E-4626-9203-7B1A2557E9F8}"/>
              </a:ext>
            </a:extLst>
          </p:cNvPr>
          <p:cNvSpPr txBox="1"/>
          <p:nvPr/>
        </p:nvSpPr>
        <p:spPr>
          <a:xfrm>
            <a:off x="6274542" y="2956302"/>
            <a:ext cx="55300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901A7B-DB37-452F-9B8C-7036087C5B03}"/>
              </a:ext>
            </a:extLst>
          </p:cNvPr>
          <p:cNvSpPr/>
          <p:nvPr/>
        </p:nvSpPr>
        <p:spPr>
          <a:xfrm>
            <a:off x="990600" y="4174309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8544F5A-0912-4495-8FB7-C05707FC04F1}"/>
              </a:ext>
            </a:extLst>
          </p:cNvPr>
          <p:cNvCxnSpPr/>
          <p:nvPr/>
        </p:nvCxnSpPr>
        <p:spPr>
          <a:xfrm>
            <a:off x="3356747" y="4511417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1A42B3-4538-4EE1-B7E9-F783CD0DFFAD}"/>
              </a:ext>
            </a:extLst>
          </p:cNvPr>
          <p:cNvSpPr txBox="1"/>
          <p:nvPr/>
        </p:nvSpPr>
        <p:spPr>
          <a:xfrm>
            <a:off x="3022223" y="4375257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9DFB23-F792-4AFE-8CEB-0618150C8304}"/>
              </a:ext>
            </a:extLst>
          </p:cNvPr>
          <p:cNvCxnSpPr>
            <a:cxnSpLocks/>
          </p:cNvCxnSpPr>
          <p:nvPr/>
        </p:nvCxnSpPr>
        <p:spPr>
          <a:xfrm>
            <a:off x="4780515" y="4511417"/>
            <a:ext cx="9734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863FB37-5197-45A6-8876-D82335FB8D87}"/>
              </a:ext>
            </a:extLst>
          </p:cNvPr>
          <p:cNvCxnSpPr>
            <a:cxnSpLocks/>
          </p:cNvCxnSpPr>
          <p:nvPr/>
        </p:nvCxnSpPr>
        <p:spPr>
          <a:xfrm>
            <a:off x="6601590" y="4511417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9E80877-9B64-41A7-84FB-867D501616C7}"/>
              </a:ext>
            </a:extLst>
          </p:cNvPr>
          <p:cNvSpPr txBox="1"/>
          <p:nvPr/>
        </p:nvSpPr>
        <p:spPr>
          <a:xfrm>
            <a:off x="7554317" y="4328350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2F77DDBB-477F-4893-B1B7-F746813B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60" y="2120056"/>
            <a:ext cx="870907" cy="6534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44C8ACFD-69EE-4208-BEC3-9AF7919D7516}"/>
              </a:ext>
            </a:extLst>
          </p:cNvPr>
          <p:cNvSpPr txBox="1"/>
          <p:nvPr/>
        </p:nvSpPr>
        <p:spPr>
          <a:xfrm>
            <a:off x="6714229" y="3629491"/>
            <a:ext cx="4144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ಇದು</a:t>
            </a:r>
            <a:r>
              <a:rPr lang="en-IN" dirty="0"/>
              <a:t> </a:t>
            </a:r>
            <a:r>
              <a:rPr lang="en-IN" dirty="0" err="1"/>
              <a:t>ತೇಲುವ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ಸ್ಥಿತಿಗೆ</a:t>
            </a:r>
            <a:r>
              <a:rPr lang="en-IN" dirty="0"/>
              <a:t> </a:t>
            </a:r>
            <a:r>
              <a:rPr lang="en-IN" dirty="0" err="1"/>
              <a:t>ಕಾರಣವಾಗುತ್ತದೆ</a:t>
            </a:r>
            <a:endParaRPr lang="en-IN" dirty="0"/>
          </a:p>
          <a:p>
            <a:r>
              <a:rPr lang="en-IN" dirty="0"/>
              <a:t>(leads to floating voltage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625A21-77DD-4BB9-B133-4919B1A0B228}"/>
              </a:ext>
            </a:extLst>
          </p:cNvPr>
          <p:cNvSpPr txBox="1"/>
          <p:nvPr/>
        </p:nvSpPr>
        <p:spPr>
          <a:xfrm>
            <a:off x="1575871" y="2366757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8EBFF-5EF7-45F7-A008-7BFB1BF6863D}"/>
              </a:ext>
            </a:extLst>
          </p:cNvPr>
          <p:cNvSpPr txBox="1"/>
          <p:nvPr/>
        </p:nvSpPr>
        <p:spPr>
          <a:xfrm>
            <a:off x="1575871" y="4884852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5672F7-489D-48C2-9C1C-67390A91B0EA}"/>
              </a:ext>
            </a:extLst>
          </p:cNvPr>
          <p:cNvSpPr txBox="1"/>
          <p:nvPr/>
        </p:nvSpPr>
        <p:spPr>
          <a:xfrm>
            <a:off x="9905389" y="5964727"/>
            <a:ext cx="2388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NC: </a:t>
            </a:r>
            <a:r>
              <a:rPr lang="kn-IN" sz="1200" dirty="0"/>
              <a:t>ನೋ ಕನೆಕ್ಷನ್ </a:t>
            </a:r>
            <a:r>
              <a:rPr lang="en-IN" sz="1200" dirty="0"/>
              <a:t>(No Connection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912A4B-3530-4ADB-8AFE-F1FF793290B1}"/>
              </a:ext>
            </a:extLst>
          </p:cNvPr>
          <p:cNvSpPr txBox="1"/>
          <p:nvPr/>
        </p:nvSpPr>
        <p:spPr>
          <a:xfrm>
            <a:off x="2037008" y="184827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150B3E-12C1-45F9-99B1-4767117F7EA3}"/>
              </a:ext>
            </a:extLst>
          </p:cNvPr>
          <p:cNvSpPr txBox="1"/>
          <p:nvPr/>
        </p:nvSpPr>
        <p:spPr>
          <a:xfrm>
            <a:off x="2059591" y="4431101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451481-DE0D-4CA0-BDB0-802AF6844E8F}"/>
              </a:ext>
            </a:extLst>
          </p:cNvPr>
          <p:cNvSpPr/>
          <p:nvPr/>
        </p:nvSpPr>
        <p:spPr>
          <a:xfrm>
            <a:off x="5900129" y="4963071"/>
            <a:ext cx="374413" cy="48768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195749-1097-400B-940A-8D12D770E056}"/>
              </a:ext>
            </a:extLst>
          </p:cNvPr>
          <p:cNvCxnSpPr>
            <a:cxnSpLocks/>
          </p:cNvCxnSpPr>
          <p:nvPr/>
        </p:nvCxnSpPr>
        <p:spPr>
          <a:xfrm flipH="1">
            <a:off x="6026742" y="4084646"/>
            <a:ext cx="687487" cy="90805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74D6FD-DCA1-4473-8706-05A27610EAF3}"/>
              </a:ext>
            </a:extLst>
          </p:cNvPr>
          <p:cNvSpPr txBox="1"/>
          <p:nvPr/>
        </p:nvSpPr>
        <p:spPr>
          <a:xfrm>
            <a:off x="3448371" y="582716"/>
            <a:ext cx="67007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ಮುಚ್ಚಿದ್ದರೆ</a:t>
            </a:r>
            <a:r>
              <a:rPr lang="en-IN" sz="2000" dirty="0"/>
              <a:t> , </a:t>
            </a:r>
            <a:r>
              <a:rPr lang="en-IN" sz="2000" dirty="0" err="1"/>
              <a:t>ಡಿಜಿಟಲ್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5V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ಸಂಪರ್ಕಗೊಳ್ಳಬೇಕು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ತೆರೆದಿದ್ದರೆ</a:t>
            </a:r>
            <a:r>
              <a:rPr lang="en-IN" sz="2000" dirty="0"/>
              <a:t> , </a:t>
            </a:r>
            <a:r>
              <a:rPr lang="en-IN" sz="2000" dirty="0" err="1"/>
              <a:t>ಡಿಜಿಟಲ್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0V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ಸಂಪರ್ಕ</a:t>
            </a:r>
            <a:r>
              <a:rPr lang="en-IN" sz="2000" dirty="0"/>
              <a:t> </a:t>
            </a:r>
            <a:r>
              <a:rPr lang="en-IN" sz="2000" dirty="0" err="1"/>
              <a:t>ಗೊಳ್ಳಬೇಕು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215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7115CC-CE62-484F-A5C0-D36D07E6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9D850-17FD-4EFD-9E19-302FA5C102E5}"/>
              </a:ext>
            </a:extLst>
          </p:cNvPr>
          <p:cNvSpPr txBox="1"/>
          <p:nvPr/>
        </p:nvSpPr>
        <p:spPr>
          <a:xfrm>
            <a:off x="812800" y="2376228"/>
            <a:ext cx="104083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ಗಳ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</a:t>
            </a:r>
            <a:r>
              <a:rPr lang="en-IN" sz="2000" dirty="0"/>
              <a:t> </a:t>
            </a:r>
            <a:r>
              <a:rPr lang="en-IN" sz="2000" dirty="0" err="1"/>
              <a:t>ನಿರ್ಧಿಷ್ಟ</a:t>
            </a:r>
            <a:r>
              <a:rPr lang="en-IN" sz="2000" dirty="0"/>
              <a:t> </a:t>
            </a:r>
            <a:r>
              <a:rPr lang="en-IN" sz="2000" dirty="0" err="1"/>
              <a:t>ಮೌಲ್ಯವನ್ನು</a:t>
            </a:r>
            <a:r>
              <a:rPr lang="en-IN" sz="2000" dirty="0"/>
              <a:t> </a:t>
            </a:r>
            <a:r>
              <a:rPr lang="en-IN" sz="2000" dirty="0" err="1"/>
              <a:t>ಹೊಂದಿರುವುದಿಲ್ಲ</a:t>
            </a:r>
            <a:r>
              <a:rPr lang="en-IN" sz="2000" dirty="0"/>
              <a:t> . </a:t>
            </a:r>
          </a:p>
          <a:p>
            <a:r>
              <a:rPr lang="en-IN" sz="2000" dirty="0" err="1"/>
              <a:t>ಉದಾಹರಣೆಗೆ</a:t>
            </a:r>
            <a:r>
              <a:rPr lang="en-IN" sz="2000" dirty="0"/>
              <a:t>,  </a:t>
            </a:r>
            <a:r>
              <a:rPr lang="en-IN" sz="2000" dirty="0" err="1"/>
              <a:t>ಒಮ್ಮೆ</a:t>
            </a:r>
            <a:r>
              <a:rPr lang="en-IN" sz="2000" dirty="0"/>
              <a:t> 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</a:t>
            </a:r>
            <a:r>
              <a:rPr lang="en-IN" sz="2000" dirty="0"/>
              <a:t> 5V </a:t>
            </a:r>
            <a:r>
              <a:rPr lang="en-IN" sz="2000" dirty="0" err="1"/>
              <a:t>ಇದ್ದರೆ</a:t>
            </a:r>
            <a:r>
              <a:rPr lang="en-IN" sz="2000" dirty="0"/>
              <a:t> , </a:t>
            </a:r>
            <a:r>
              <a:rPr lang="en-IN" sz="2000" dirty="0" err="1"/>
              <a:t>ಇನ್ನೊಮ್ಮೆ</a:t>
            </a:r>
            <a:r>
              <a:rPr lang="en-IN" sz="2000" dirty="0"/>
              <a:t> </a:t>
            </a:r>
            <a:r>
              <a:rPr lang="en-IN" sz="2000" dirty="0" err="1"/>
              <a:t>ಅದು</a:t>
            </a:r>
            <a:r>
              <a:rPr lang="en-IN" sz="2000" dirty="0"/>
              <a:t> </a:t>
            </a:r>
            <a:r>
              <a:rPr lang="en-IN" sz="2000" dirty="0" err="1"/>
              <a:t>ಸೊನ್ನೆ</a:t>
            </a:r>
            <a:r>
              <a:rPr lang="en-IN" sz="2000" dirty="0"/>
              <a:t> </a:t>
            </a:r>
            <a:r>
              <a:rPr lang="en-IN" sz="2000" dirty="0" err="1"/>
              <a:t>ವೋಲ್ಟ್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ಬದಲಾಗಬಹುದು</a:t>
            </a:r>
            <a:r>
              <a:rPr lang="en-IN" sz="2000" dirty="0"/>
              <a:t> </a:t>
            </a:r>
            <a:r>
              <a:rPr lang="en-IN" sz="2000" dirty="0" err="1"/>
              <a:t>ಅಥವಾ</a:t>
            </a:r>
            <a:r>
              <a:rPr lang="en-IN" sz="2000" dirty="0"/>
              <a:t> 0 </a:t>
            </a:r>
            <a:r>
              <a:rPr lang="en-IN" sz="2000" dirty="0" err="1"/>
              <a:t>ಮತ್ತು</a:t>
            </a:r>
            <a:r>
              <a:rPr lang="en-IN" sz="2000" dirty="0"/>
              <a:t> 5V </a:t>
            </a:r>
            <a:r>
              <a:rPr lang="en-IN" sz="2000" dirty="0" err="1"/>
              <a:t>ನಡುವಿನ</a:t>
            </a:r>
            <a:r>
              <a:rPr lang="en-IN" sz="2000" dirty="0"/>
              <a:t> </a:t>
            </a:r>
            <a:r>
              <a:rPr lang="en-IN" sz="2000" dirty="0" err="1"/>
              <a:t>ಯಾವುದೇ</a:t>
            </a:r>
            <a:r>
              <a:rPr lang="en-IN" sz="2000" dirty="0"/>
              <a:t> </a:t>
            </a:r>
            <a:r>
              <a:rPr lang="en-IN" sz="2000" dirty="0" err="1"/>
              <a:t>ಅಸಂಬದ್ಧ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ಮಟ್ಟಕ್ಕೆ</a:t>
            </a:r>
            <a:r>
              <a:rPr lang="en-IN" sz="2000" dirty="0"/>
              <a:t>  </a:t>
            </a:r>
            <a:r>
              <a:rPr lang="en-IN" sz="2000" dirty="0" err="1"/>
              <a:t>ಏರಿಳಿತಗೊಳ್ಳಬಹುದು</a:t>
            </a:r>
            <a:r>
              <a:rPr lang="en-IN" sz="2000" dirty="0"/>
              <a:t> .  </a:t>
            </a:r>
            <a:r>
              <a:rPr lang="en-IN" sz="2000" dirty="0" err="1"/>
              <a:t>ಇದಕ್ಕೆ</a:t>
            </a:r>
            <a:r>
              <a:rPr lang="en-IN" sz="2000" dirty="0"/>
              <a:t> </a:t>
            </a:r>
            <a:r>
              <a:rPr lang="en-IN" sz="2000" dirty="0" err="1"/>
              <a:t>ಕಾರಣ</a:t>
            </a:r>
            <a:r>
              <a:rPr lang="en-IN" sz="2000" dirty="0"/>
              <a:t> ,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ಪಿನ್ನೊಂದಿಗೆ</a:t>
            </a:r>
            <a:r>
              <a:rPr lang="en-IN" sz="2000" dirty="0"/>
              <a:t> </a:t>
            </a:r>
            <a:r>
              <a:rPr lang="en-IN" sz="2000" dirty="0" err="1"/>
              <a:t>ವಿದ್ಯುತ್ಕಾಂತೀಯ</a:t>
            </a:r>
            <a:r>
              <a:rPr lang="en-IN" sz="2000" dirty="0"/>
              <a:t> </a:t>
            </a:r>
            <a:r>
              <a:rPr lang="en-IN" sz="2000" dirty="0" err="1"/>
              <a:t>ಹಸ್ತಕ್ಷೇಪ</a:t>
            </a:r>
            <a:r>
              <a:rPr lang="en-IN" sz="2000" dirty="0"/>
              <a:t> (</a:t>
            </a:r>
            <a:r>
              <a:rPr lang="en-IN" sz="2000" dirty="0" err="1"/>
              <a:t>ಇಎಂಐ</a:t>
            </a:r>
            <a:r>
              <a:rPr lang="en-IN" sz="2000" dirty="0"/>
              <a:t>) , </a:t>
            </a:r>
            <a:r>
              <a:rPr lang="en-IN" sz="2000" dirty="0" err="1"/>
              <a:t>ಸರ್ಕಿಟಿನ್ನಲ್ಲಿ</a:t>
            </a:r>
            <a:r>
              <a:rPr lang="en-IN" sz="2000" dirty="0"/>
              <a:t> </a:t>
            </a:r>
            <a:r>
              <a:rPr lang="en-IN" sz="2000" dirty="0" err="1"/>
              <a:t>ಉಂಟಾಗಬಹುದಾದ</a:t>
            </a:r>
            <a:r>
              <a:rPr lang="en-IN" sz="2000" dirty="0"/>
              <a:t> </a:t>
            </a:r>
            <a:r>
              <a:rPr lang="en-IN" sz="2000" dirty="0" err="1"/>
              <a:t>ಎಲೆಕ್ಟ್ರಿಕ್</a:t>
            </a:r>
            <a:r>
              <a:rPr lang="en-IN" sz="2000" dirty="0"/>
              <a:t> </a:t>
            </a:r>
            <a:r>
              <a:rPr lang="en-IN" sz="2000" dirty="0" err="1"/>
              <a:t>ನೋಯ್ಸ್</a:t>
            </a:r>
            <a:r>
              <a:rPr lang="en-IN" sz="2000" dirty="0"/>
              <a:t> </a:t>
            </a:r>
            <a:r>
              <a:rPr lang="en-IN" sz="2000" dirty="0" err="1"/>
              <a:t>ಮುಂತಾದವುಗಳು</a:t>
            </a:r>
            <a:r>
              <a:rPr lang="en-IN" sz="2000" dirty="0"/>
              <a:t> . </a:t>
            </a:r>
            <a:r>
              <a:rPr lang="en-IN" sz="2000" dirty="0" err="1"/>
              <a:t>ಆದ್ದರಿಂದ</a:t>
            </a:r>
            <a:r>
              <a:rPr lang="en-IN" sz="2000" dirty="0"/>
              <a:t> </a:t>
            </a:r>
            <a:r>
              <a:rPr lang="en-IN" sz="2000" dirty="0" err="1"/>
              <a:t>ಸರ್ಕಿಟ್</a:t>
            </a:r>
            <a:r>
              <a:rPr lang="en-IN" sz="2000" dirty="0"/>
              <a:t> </a:t>
            </a:r>
            <a:r>
              <a:rPr lang="en-IN" sz="2000" dirty="0" err="1"/>
              <a:t>ನಲ್ಲಿ</a:t>
            </a:r>
            <a:r>
              <a:rPr lang="en-IN" sz="2000" dirty="0"/>
              <a:t>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 </a:t>
            </a:r>
            <a:r>
              <a:rPr lang="en-IN" sz="2000" dirty="0" err="1"/>
              <a:t>ನಿರ್ಧಿಷ್ಟ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ಮಟ್ಟವನ್ನು</a:t>
            </a:r>
            <a:r>
              <a:rPr lang="en-IN" sz="2000" dirty="0"/>
              <a:t> </a:t>
            </a:r>
            <a:r>
              <a:rPr lang="en-IN" sz="2000" dirty="0" err="1"/>
              <a:t>ಒದಗಿಸುವದರ</a:t>
            </a:r>
            <a:r>
              <a:rPr lang="en-IN" sz="2000" dirty="0"/>
              <a:t> </a:t>
            </a:r>
            <a:r>
              <a:rPr lang="en-IN" sz="2000" dirty="0" err="1"/>
              <a:t>ಮೂಲಕ</a:t>
            </a:r>
            <a:r>
              <a:rPr lang="en-IN" sz="2000" dirty="0"/>
              <a:t>  </a:t>
            </a:r>
            <a:r>
              <a:rPr lang="en-IN" sz="2000" dirty="0" err="1"/>
              <a:t>ತೇಲುವ</a:t>
            </a:r>
            <a:r>
              <a:rPr lang="en-IN" sz="2000" dirty="0"/>
              <a:t> </a:t>
            </a:r>
            <a:r>
              <a:rPr lang="en-IN" sz="2000" dirty="0" err="1"/>
              <a:t>ವೋಲ್ಟೇಜ್</a:t>
            </a:r>
            <a:r>
              <a:rPr lang="en-IN" sz="2000" dirty="0"/>
              <a:t> </a:t>
            </a:r>
            <a:r>
              <a:rPr lang="en-IN" sz="2000" dirty="0" err="1"/>
              <a:t>ಮಟ್ಟ</a:t>
            </a:r>
            <a:r>
              <a:rPr lang="en-IN" sz="2000" dirty="0"/>
              <a:t> (floating voltage ) </a:t>
            </a:r>
            <a:r>
              <a:rPr lang="en-IN" sz="2000" dirty="0" err="1"/>
              <a:t>ಇಲ್ಲದೆ</a:t>
            </a:r>
            <a:r>
              <a:rPr lang="en-IN" sz="2000" dirty="0"/>
              <a:t> </a:t>
            </a:r>
            <a:r>
              <a:rPr lang="en-IN" sz="2000" dirty="0" err="1"/>
              <a:t>ಇರುವ</a:t>
            </a:r>
            <a:r>
              <a:rPr lang="en-IN" sz="2000" dirty="0"/>
              <a:t> </a:t>
            </a:r>
            <a:r>
              <a:rPr lang="en-IN" sz="2000" dirty="0" err="1"/>
              <a:t>ಹಾಗೆ</a:t>
            </a:r>
            <a:r>
              <a:rPr lang="en-IN" sz="2000" dirty="0"/>
              <a:t> </a:t>
            </a:r>
            <a:r>
              <a:rPr lang="en-IN" sz="2000" dirty="0" err="1"/>
              <a:t>ನೋಡಿಕೊಳ್ಳಬೇಕು</a:t>
            </a:r>
            <a:r>
              <a:rPr lang="en-IN" sz="20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6EDDC-7E4D-45C6-A5E1-2CF2A59074F3}"/>
              </a:ext>
            </a:extLst>
          </p:cNvPr>
          <p:cNvSpPr txBox="1"/>
          <p:nvPr/>
        </p:nvSpPr>
        <p:spPr>
          <a:xfrm>
            <a:off x="812800" y="121567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200" dirty="0"/>
              <a:t>ತೇಲುವ ಪಿನ್ (</a:t>
            </a:r>
            <a:r>
              <a:rPr lang="en-IN" sz="3200" dirty="0"/>
              <a:t>Floating pin )</a:t>
            </a:r>
          </a:p>
        </p:txBody>
      </p:sp>
    </p:spTree>
    <p:extLst>
      <p:ext uri="{BB962C8B-B14F-4D97-AF65-F5344CB8AC3E}">
        <p14:creationId xmlns:p14="http://schemas.microsoft.com/office/powerpoint/2010/main" val="427195382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C210A3E3-D394-4EF6-9979-992C4803D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020" y="4821361"/>
            <a:ext cx="296036" cy="12743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7635A0-E6D7-4549-A30E-B9EF1282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688DC-2F87-48EC-A353-154D1CD10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065" y="968087"/>
            <a:ext cx="1262700" cy="9304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1E5AA0-B796-4F8C-9B92-27A4F601A040}"/>
              </a:ext>
            </a:extLst>
          </p:cNvPr>
          <p:cNvSpPr/>
          <p:nvPr/>
        </p:nvSpPr>
        <p:spPr>
          <a:xfrm>
            <a:off x="482599" y="778135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2CE40B-5DC1-40BA-90E2-F8D3790E6E8E}"/>
              </a:ext>
            </a:extLst>
          </p:cNvPr>
          <p:cNvCxnSpPr/>
          <p:nvPr/>
        </p:nvCxnSpPr>
        <p:spPr>
          <a:xfrm>
            <a:off x="2848746" y="1115243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63E60D-788B-4A7B-89AF-A45D96B0E653}"/>
              </a:ext>
            </a:extLst>
          </p:cNvPr>
          <p:cNvSpPr txBox="1"/>
          <p:nvPr/>
        </p:nvSpPr>
        <p:spPr>
          <a:xfrm>
            <a:off x="2514222" y="979083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B0FB92-23B9-46FD-87AE-AF1AF19E8F9D}"/>
              </a:ext>
            </a:extLst>
          </p:cNvPr>
          <p:cNvCxnSpPr>
            <a:cxnSpLocks/>
          </p:cNvCxnSpPr>
          <p:nvPr/>
        </p:nvCxnSpPr>
        <p:spPr>
          <a:xfrm>
            <a:off x="4272514" y="1115243"/>
            <a:ext cx="9734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03BBA6-8E3D-45BC-A234-1226275BD55F}"/>
              </a:ext>
            </a:extLst>
          </p:cNvPr>
          <p:cNvCxnSpPr>
            <a:cxnSpLocks/>
          </p:cNvCxnSpPr>
          <p:nvPr/>
        </p:nvCxnSpPr>
        <p:spPr>
          <a:xfrm>
            <a:off x="6093589" y="1115243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50F805-C1A2-422F-B4F0-B4584515D8AF}"/>
              </a:ext>
            </a:extLst>
          </p:cNvPr>
          <p:cNvSpPr txBox="1"/>
          <p:nvPr/>
        </p:nvSpPr>
        <p:spPr>
          <a:xfrm>
            <a:off x="7046316" y="932176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B32928-82A5-47F8-85D4-B722B2D192AE}"/>
              </a:ext>
            </a:extLst>
          </p:cNvPr>
          <p:cNvCxnSpPr/>
          <p:nvPr/>
        </p:nvCxnSpPr>
        <p:spPr>
          <a:xfrm>
            <a:off x="5223086" y="1752036"/>
            <a:ext cx="0" cy="654755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5DDDFB-2EC8-46F2-AF46-7307B5FFF3D5}"/>
              </a:ext>
            </a:extLst>
          </p:cNvPr>
          <p:cNvSpPr txBox="1"/>
          <p:nvPr/>
        </p:nvSpPr>
        <p:spPr>
          <a:xfrm>
            <a:off x="5261186" y="2174576"/>
            <a:ext cx="1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0B8583-BBFF-42F0-B9D5-6CFD64EE1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282" y="1104282"/>
            <a:ext cx="3499068" cy="12532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4026D7-4FA0-42C7-A01A-3D2D1E76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065" y="3500967"/>
            <a:ext cx="1262700" cy="93041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635456D-0D1D-4801-B8A1-BF987C946383}"/>
              </a:ext>
            </a:extLst>
          </p:cNvPr>
          <p:cNvSpPr/>
          <p:nvPr/>
        </p:nvSpPr>
        <p:spPr>
          <a:xfrm>
            <a:off x="482599" y="3311015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F07EC0-7459-4B22-92AC-680788188A1A}"/>
              </a:ext>
            </a:extLst>
          </p:cNvPr>
          <p:cNvCxnSpPr/>
          <p:nvPr/>
        </p:nvCxnSpPr>
        <p:spPr>
          <a:xfrm>
            <a:off x="2848746" y="3648123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C6B48B0-E7F2-4255-A35F-C92710645245}"/>
              </a:ext>
            </a:extLst>
          </p:cNvPr>
          <p:cNvSpPr txBox="1"/>
          <p:nvPr/>
        </p:nvSpPr>
        <p:spPr>
          <a:xfrm>
            <a:off x="2514222" y="3511963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9413C9-D2A7-41A4-9B33-CA99DC13597B}"/>
              </a:ext>
            </a:extLst>
          </p:cNvPr>
          <p:cNvCxnSpPr>
            <a:cxnSpLocks/>
          </p:cNvCxnSpPr>
          <p:nvPr/>
        </p:nvCxnSpPr>
        <p:spPr>
          <a:xfrm>
            <a:off x="4236720" y="3648123"/>
            <a:ext cx="100922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52A1C0-C2DE-4A6A-8F8C-963EC5ACFB00}"/>
              </a:ext>
            </a:extLst>
          </p:cNvPr>
          <p:cNvCxnSpPr>
            <a:cxnSpLocks/>
          </p:cNvCxnSpPr>
          <p:nvPr/>
        </p:nvCxnSpPr>
        <p:spPr>
          <a:xfrm>
            <a:off x="6093589" y="3648123"/>
            <a:ext cx="93014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5F7D02B-6138-4D30-B147-4D543CBEDBDE}"/>
              </a:ext>
            </a:extLst>
          </p:cNvPr>
          <p:cNvSpPr txBox="1"/>
          <p:nvPr/>
        </p:nvSpPr>
        <p:spPr>
          <a:xfrm>
            <a:off x="7046316" y="3465056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D68CE1-E6A0-4D08-A57F-DF9B44DD64DF}"/>
              </a:ext>
            </a:extLst>
          </p:cNvPr>
          <p:cNvCxnSpPr/>
          <p:nvPr/>
        </p:nvCxnSpPr>
        <p:spPr>
          <a:xfrm>
            <a:off x="5223086" y="4284916"/>
            <a:ext cx="0" cy="654755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40A6A3-5B93-4C6C-86B2-3E5867426EB0}"/>
              </a:ext>
            </a:extLst>
          </p:cNvPr>
          <p:cNvSpPr txBox="1"/>
          <p:nvPr/>
        </p:nvSpPr>
        <p:spPr>
          <a:xfrm>
            <a:off x="5181612" y="5932224"/>
            <a:ext cx="1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39652E-D49C-4D21-991A-3D8630F2B122}"/>
              </a:ext>
            </a:extLst>
          </p:cNvPr>
          <p:cNvSpPr txBox="1"/>
          <p:nvPr/>
        </p:nvSpPr>
        <p:spPr>
          <a:xfrm>
            <a:off x="1067381" y="1528079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85459-67BE-4E51-9AE8-BAEDDFA09550}"/>
              </a:ext>
            </a:extLst>
          </p:cNvPr>
          <p:cNvSpPr txBox="1"/>
          <p:nvPr/>
        </p:nvSpPr>
        <p:spPr>
          <a:xfrm>
            <a:off x="1528518" y="1009594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D7B510-0CAC-464B-8CFA-6B61462CB4D2}"/>
              </a:ext>
            </a:extLst>
          </p:cNvPr>
          <p:cNvSpPr txBox="1"/>
          <p:nvPr/>
        </p:nvSpPr>
        <p:spPr>
          <a:xfrm>
            <a:off x="1016880" y="4101972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E2FF2F-96AF-423B-85E8-6E498B3BAF33}"/>
              </a:ext>
            </a:extLst>
          </p:cNvPr>
          <p:cNvSpPr txBox="1"/>
          <p:nvPr/>
        </p:nvSpPr>
        <p:spPr>
          <a:xfrm>
            <a:off x="1478017" y="3583487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12B853-908F-4E3F-82DE-3F81A735292A}"/>
              </a:ext>
            </a:extLst>
          </p:cNvPr>
          <p:cNvSpPr txBox="1"/>
          <p:nvPr/>
        </p:nvSpPr>
        <p:spPr>
          <a:xfrm>
            <a:off x="8115798" y="2414036"/>
            <a:ext cx="331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ಶಾರ್ಟ್ ಸರ್ಕಿಟ್ ಗೆ ಕಾರಣವಾಗುತ್ತದೆ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397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6308019" y="696557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E9E3CA-2664-4A1A-BDFF-5C81C5C11F7F}"/>
              </a:ext>
            </a:extLst>
          </p:cNvPr>
          <p:cNvGrpSpPr/>
          <p:nvPr/>
        </p:nvGrpSpPr>
        <p:grpSpPr>
          <a:xfrm>
            <a:off x="604520" y="598216"/>
            <a:ext cx="6089791" cy="1978965"/>
            <a:chOff x="604520" y="598216"/>
            <a:chExt cx="6089791" cy="19789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659D1A-7243-4629-87B4-2370041DFDB2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C00C3B-5BE6-49E0-8D7C-883A32990198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D4B4D0-A03A-4599-9BC1-324D183D9D30}"/>
                </a:ext>
              </a:extLst>
            </p:cNvPr>
            <p:cNvSpPr txBox="1"/>
            <p:nvPr/>
          </p:nvSpPr>
          <p:spPr>
            <a:xfrm>
              <a:off x="2448293" y="747400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15647-9A9D-4A86-9994-37A883AE3FDE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8780108-9BCC-4E62-A8C5-24A40E4491FE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3A4877-F779-40BF-813E-7AD09A7FA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017" y="627466"/>
              <a:ext cx="397561" cy="221019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53467D-8785-4EA4-AF07-D4951B8E1E08}"/>
                </a:ext>
              </a:extLst>
            </p:cNvPr>
            <p:cNvSpPr txBox="1"/>
            <p:nvPr/>
          </p:nvSpPr>
          <p:spPr>
            <a:xfrm>
              <a:off x="4495830" y="2207849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3E42E9-8B8B-42BB-82F4-C33DE0AEAE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1A50F0-5632-4DD8-A22B-CB7D916B6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ACCA84-2390-41A9-971F-AF37C6BAEFAD}"/>
                </a:ext>
              </a:extLst>
            </p:cNvPr>
            <p:cNvSpPr txBox="1"/>
            <p:nvPr/>
          </p:nvSpPr>
          <p:spPr>
            <a:xfrm>
              <a:off x="5032983" y="1224491"/>
              <a:ext cx="16613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dirty="0"/>
                <a:t>1k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 </a:t>
              </a:r>
              <a:r>
                <a:rPr lang="en-IN" dirty="0"/>
                <a:t>to 30k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A86B9F-814F-45FC-8257-BC3989B5D802}"/>
              </a:ext>
            </a:extLst>
          </p:cNvPr>
          <p:cNvGrpSpPr/>
          <p:nvPr/>
        </p:nvGrpSpPr>
        <p:grpSpPr>
          <a:xfrm>
            <a:off x="516960" y="3122802"/>
            <a:ext cx="5703499" cy="1968883"/>
            <a:chOff x="604520" y="598216"/>
            <a:chExt cx="5703499" cy="196888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E6B69B-DA07-421E-9A10-38CAB009BC51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800D4C-B5D8-4D94-AD05-DBABCDC086DD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ADE1B5-8F11-458C-85E8-58F766A66F77}"/>
                </a:ext>
              </a:extLst>
            </p:cNvPr>
            <p:cNvSpPr txBox="1"/>
            <p:nvPr/>
          </p:nvSpPr>
          <p:spPr>
            <a:xfrm>
              <a:off x="2448293" y="747400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C0AF3A-4A36-4CA0-BBDD-37F11D6B1A49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AD7E5A-A385-4507-BB39-4B1217FBE424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CB5A535-288C-4CD3-8220-C57333387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017" y="848485"/>
              <a:ext cx="461762" cy="1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288E49-69EC-462B-B854-55FDFE9BC77E}"/>
                </a:ext>
              </a:extLst>
            </p:cNvPr>
            <p:cNvSpPr txBox="1"/>
            <p:nvPr/>
          </p:nvSpPr>
          <p:spPr>
            <a:xfrm>
              <a:off x="4452171" y="2197767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A52C1522-05C1-44D4-8DDB-99E5C5B9E39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5FF329-076A-432D-8222-65CFD4122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D29F5BE-6775-4227-8213-774FEFFC983F}"/>
              </a:ext>
            </a:extLst>
          </p:cNvPr>
          <p:cNvSpPr txBox="1"/>
          <p:nvPr/>
        </p:nvSpPr>
        <p:spPr>
          <a:xfrm>
            <a:off x="6221106" y="3157121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AD3702-5432-4920-9DF9-31CB2064E923}"/>
              </a:ext>
            </a:extLst>
          </p:cNvPr>
          <p:cNvSpPr txBox="1"/>
          <p:nvPr/>
        </p:nvSpPr>
        <p:spPr>
          <a:xfrm>
            <a:off x="7296662" y="1103459"/>
            <a:ext cx="4593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ತೆರೆದಿರುವ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0V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48CD77-95C0-41CF-B0D0-F8784BAEA275}"/>
              </a:ext>
            </a:extLst>
          </p:cNvPr>
          <p:cNvSpPr txBox="1"/>
          <p:nvPr/>
        </p:nvSpPr>
        <p:spPr>
          <a:xfrm>
            <a:off x="7011043" y="3794395"/>
            <a:ext cx="459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5V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4187780" y="93976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E7B180-9DAE-4566-B307-58804807AE7F}"/>
              </a:ext>
            </a:extLst>
          </p:cNvPr>
          <p:cNvSpPr txBox="1"/>
          <p:nvPr/>
        </p:nvSpPr>
        <p:spPr>
          <a:xfrm>
            <a:off x="4062276" y="346243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AF6F25-C751-439B-A78A-C7290CC58179}"/>
              </a:ext>
            </a:extLst>
          </p:cNvPr>
          <p:cNvSpPr txBox="1"/>
          <p:nvPr/>
        </p:nvSpPr>
        <p:spPr>
          <a:xfrm>
            <a:off x="4959559" y="3664898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DB23E7-9AEC-4477-A8B0-FBE602863CF6}"/>
              </a:ext>
            </a:extLst>
          </p:cNvPr>
          <p:cNvSpPr txBox="1"/>
          <p:nvPr/>
        </p:nvSpPr>
        <p:spPr>
          <a:xfrm>
            <a:off x="799205" y="5355000"/>
            <a:ext cx="6041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4728972" y="1958246"/>
            <a:ext cx="424603" cy="272201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12BE0E-CF22-41A1-9A77-D57A2C774425}"/>
              </a:ext>
            </a:extLst>
          </p:cNvPr>
          <p:cNvGrpSpPr/>
          <p:nvPr/>
        </p:nvGrpSpPr>
        <p:grpSpPr>
          <a:xfrm>
            <a:off x="4646281" y="4533900"/>
            <a:ext cx="424603" cy="237670"/>
            <a:chOff x="6841067" y="2433471"/>
            <a:chExt cx="424603" cy="23767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899BE45-5B5F-43A6-A779-6FFBE2666B32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DB32B4B-7AF4-407C-813A-11F1CBFBC0EB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C28DBDD-73C6-4B1F-A18B-C10C3A4C760E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968DDED-732A-4B45-911F-6FB0BE289F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1032369" y="1314167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1493506" y="79568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C2E835-25DD-44CF-BB68-7B768D6C54C3}"/>
              </a:ext>
            </a:extLst>
          </p:cNvPr>
          <p:cNvSpPr txBox="1"/>
          <p:nvPr/>
        </p:nvSpPr>
        <p:spPr>
          <a:xfrm>
            <a:off x="908966" y="3827028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AFBA5D-8492-45D4-9221-9A2DAAED50B8}"/>
              </a:ext>
            </a:extLst>
          </p:cNvPr>
          <p:cNvSpPr txBox="1"/>
          <p:nvPr/>
        </p:nvSpPr>
        <p:spPr>
          <a:xfrm>
            <a:off x="1370103" y="3308543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213320-E807-468A-81AA-805648F0749A}"/>
              </a:ext>
            </a:extLst>
          </p:cNvPr>
          <p:cNvCxnSpPr>
            <a:cxnSpLocks/>
          </p:cNvCxnSpPr>
          <p:nvPr/>
        </p:nvCxnSpPr>
        <p:spPr>
          <a:xfrm flipV="1">
            <a:off x="3717987" y="844146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0D254D6-554C-4700-AE8B-DFF4F28D2CF1}"/>
              </a:ext>
            </a:extLst>
          </p:cNvPr>
          <p:cNvSpPr txBox="1"/>
          <p:nvPr/>
        </p:nvSpPr>
        <p:spPr>
          <a:xfrm>
            <a:off x="3110615" y="1291466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0V</a:t>
            </a:r>
            <a:endParaRPr lang="en-IN" baseline="-250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CC1D58B-FC95-4BCD-B890-0B16E8811ABE}"/>
              </a:ext>
            </a:extLst>
          </p:cNvPr>
          <p:cNvCxnSpPr>
            <a:cxnSpLocks/>
          </p:cNvCxnSpPr>
          <p:nvPr/>
        </p:nvCxnSpPr>
        <p:spPr>
          <a:xfrm flipV="1">
            <a:off x="3695873" y="3383602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6FD98B7-3FE3-440D-8634-00E1ECB7C8AE}"/>
              </a:ext>
            </a:extLst>
          </p:cNvPr>
          <p:cNvSpPr txBox="1"/>
          <p:nvPr/>
        </p:nvSpPr>
        <p:spPr>
          <a:xfrm>
            <a:off x="3088501" y="3830922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</a:t>
            </a:r>
            <a:r>
              <a:rPr lang="en-IN" dirty="0"/>
              <a:t>5</a:t>
            </a:r>
            <a:r>
              <a:rPr lang="en-IN" baseline="0" dirty="0"/>
              <a:t>V</a:t>
            </a:r>
            <a:endParaRPr lang="en-IN" baseline="-25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C1B4AD-FD4E-46BC-AA56-30FD1B4B9493}"/>
              </a:ext>
            </a:extLst>
          </p:cNvPr>
          <p:cNvSpPr txBox="1"/>
          <p:nvPr/>
        </p:nvSpPr>
        <p:spPr>
          <a:xfrm>
            <a:off x="4646281" y="429816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47B047-32C4-4ECD-8C28-4EDE2A98B305}"/>
              </a:ext>
            </a:extLst>
          </p:cNvPr>
          <p:cNvSpPr txBox="1"/>
          <p:nvPr/>
        </p:nvSpPr>
        <p:spPr>
          <a:xfrm>
            <a:off x="4558610" y="2980932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EA0638-81D9-43B0-A61D-81274C93904B}"/>
              </a:ext>
            </a:extLst>
          </p:cNvPr>
          <p:cNvSpPr txBox="1"/>
          <p:nvPr/>
        </p:nvSpPr>
        <p:spPr>
          <a:xfrm>
            <a:off x="7266757" y="1819512"/>
            <a:ext cx="429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LOW (0)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0AF7B27-230B-4AF1-AB35-90CE13E19DC1}"/>
              </a:ext>
            </a:extLst>
          </p:cNvPr>
          <p:cNvSpPr txBox="1"/>
          <p:nvPr/>
        </p:nvSpPr>
        <p:spPr>
          <a:xfrm>
            <a:off x="7011043" y="4480226"/>
            <a:ext cx="443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HIGH(1)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F6ED7513-0B86-4A00-953C-A6E368281B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15313" y="3972655"/>
            <a:ext cx="471494" cy="866146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6AD829C9-41BF-4120-A66F-AA9167A819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88662" y="1407269"/>
            <a:ext cx="437058" cy="914019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42374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A65CF986-1877-4AFB-8166-26681B7A5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302544">
            <a:off x="7386639" y="2765116"/>
            <a:ext cx="378153" cy="1094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51BB237-7ED1-43F1-B94C-C7181CB0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49670">
            <a:off x="7145900" y="1441798"/>
            <a:ext cx="257981" cy="976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6689435" y="1306157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01E4B4-2D9D-4527-AFE2-D7E4342B813A}"/>
              </a:ext>
            </a:extLst>
          </p:cNvPr>
          <p:cNvGrpSpPr/>
          <p:nvPr/>
        </p:nvGrpSpPr>
        <p:grpSpPr>
          <a:xfrm>
            <a:off x="985936" y="1039416"/>
            <a:ext cx="8129566" cy="2999184"/>
            <a:chOff x="604520" y="429816"/>
            <a:chExt cx="5992402" cy="214736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E9E3CA-2664-4A1A-BDFF-5C81C5C11F7F}"/>
                </a:ext>
              </a:extLst>
            </p:cNvPr>
            <p:cNvGrpSpPr/>
            <p:nvPr/>
          </p:nvGrpSpPr>
          <p:grpSpPr>
            <a:xfrm>
              <a:off x="604520" y="598216"/>
              <a:ext cx="5992402" cy="1978965"/>
              <a:chOff x="604520" y="598216"/>
              <a:chExt cx="5992402" cy="197896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659D1A-7243-4629-87B4-2370041DFDB2}"/>
                  </a:ext>
                </a:extLst>
              </p:cNvPr>
              <p:cNvSpPr/>
              <p:nvPr/>
            </p:nvSpPr>
            <p:spPr>
              <a:xfrm>
                <a:off x="604520" y="598216"/>
                <a:ext cx="2147366" cy="1329208"/>
              </a:xfrm>
              <a:prstGeom prst="rect">
                <a:avLst/>
              </a:prstGeom>
              <a:noFill/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C00C3B-5BE6-49E0-8D7C-883A32990198}"/>
                  </a:ext>
                </a:extLst>
              </p:cNvPr>
              <p:cNvCxnSpPr/>
              <p:nvPr/>
            </p:nvCxnSpPr>
            <p:spPr>
              <a:xfrm>
                <a:off x="2751886" y="848485"/>
                <a:ext cx="1292122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4B4D0-A03A-4599-9BC1-324D183D9D30}"/>
                  </a:ext>
                </a:extLst>
              </p:cNvPr>
              <p:cNvSpPr txBox="1"/>
              <p:nvPr/>
            </p:nvSpPr>
            <p:spPr>
              <a:xfrm>
                <a:off x="2448293" y="747400"/>
                <a:ext cx="303593" cy="20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2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8A15647-9A9D-4A86-9994-37A883AE3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1523" y="848485"/>
                <a:ext cx="990596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8780108-9BCC-4E62-A8C5-24A40E4491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3881" y="852764"/>
                <a:ext cx="844138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A3A4877-F779-40BF-813E-7AD09A7FAA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0017" y="627466"/>
                <a:ext cx="397561" cy="221019"/>
              </a:xfrm>
              <a:prstGeom prst="line">
                <a:avLst/>
              </a:prstGeom>
              <a:ln w="635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53467D-8785-4EA4-AF07-D4951B8E1E08}"/>
                  </a:ext>
                </a:extLst>
              </p:cNvPr>
              <p:cNvSpPr txBox="1"/>
              <p:nvPr/>
            </p:nvSpPr>
            <p:spPr>
              <a:xfrm>
                <a:off x="4495830" y="2207849"/>
                <a:ext cx="1275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GND(0V)</a:t>
                </a: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73E42E9-8B8B-42BB-82F4-C33DE0AEAE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60472" y="848485"/>
                <a:ext cx="129545" cy="804482"/>
              </a:xfrm>
              <a:custGeom>
                <a:avLst/>
                <a:gdLst>
                  <a:gd name="T0" fmla="*/ 60483750 w 192"/>
                  <a:gd name="T1" fmla="*/ 0 h 960"/>
                  <a:gd name="T2" fmla="*/ 60483750 w 192"/>
                  <a:gd name="T3" fmla="*/ 120967500 h 960"/>
                  <a:gd name="T4" fmla="*/ 120967500 w 192"/>
                  <a:gd name="T5" fmla="*/ 151209375 h 960"/>
                  <a:gd name="T6" fmla="*/ 0 w 192"/>
                  <a:gd name="T7" fmla="*/ 211693125 h 960"/>
                  <a:gd name="T8" fmla="*/ 120967500 w 192"/>
                  <a:gd name="T9" fmla="*/ 272176875 h 960"/>
                  <a:gd name="T10" fmla="*/ 0 w 192"/>
                  <a:gd name="T11" fmla="*/ 332660625 h 960"/>
                  <a:gd name="T12" fmla="*/ 120967500 w 192"/>
                  <a:gd name="T13" fmla="*/ 393144375 h 960"/>
                  <a:gd name="T14" fmla="*/ 0 w 192"/>
                  <a:gd name="T15" fmla="*/ 453628125 h 960"/>
                  <a:gd name="T16" fmla="*/ 60483750 w 192"/>
                  <a:gd name="T17" fmla="*/ 483870000 h 960"/>
                  <a:gd name="T18" fmla="*/ 60483750 w 192"/>
                  <a:gd name="T19" fmla="*/ 604837500 h 9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2"/>
                  <a:gd name="T31" fmla="*/ 0 h 960"/>
                  <a:gd name="T32" fmla="*/ 192 w 192"/>
                  <a:gd name="T33" fmla="*/ 960 h 9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2" h="960">
                    <a:moveTo>
                      <a:pt x="96" y="0"/>
                    </a:moveTo>
                    <a:lnTo>
                      <a:pt x="96" y="192"/>
                    </a:lnTo>
                    <a:lnTo>
                      <a:pt x="192" y="240"/>
                    </a:lnTo>
                    <a:lnTo>
                      <a:pt x="0" y="336"/>
                    </a:lnTo>
                    <a:lnTo>
                      <a:pt x="192" y="432"/>
                    </a:lnTo>
                    <a:lnTo>
                      <a:pt x="0" y="528"/>
                    </a:lnTo>
                    <a:lnTo>
                      <a:pt x="192" y="624"/>
                    </a:lnTo>
                    <a:lnTo>
                      <a:pt x="0" y="720"/>
                    </a:lnTo>
                    <a:lnTo>
                      <a:pt x="96" y="768"/>
                    </a:lnTo>
                    <a:lnTo>
                      <a:pt x="96" y="960"/>
                    </a:lnTo>
                  </a:path>
                </a:pathLst>
              </a:custGeom>
              <a:noFill/>
              <a:ln w="508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E1A50F0-5632-4DD8-A22B-CB7D916B6B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5244" y="1652967"/>
                <a:ext cx="0" cy="397144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CCA84-2390-41A9-971F-AF37C6BAEFAD}"/>
                  </a:ext>
                </a:extLst>
              </p:cNvPr>
              <p:cNvSpPr txBox="1"/>
              <p:nvPr/>
            </p:nvSpPr>
            <p:spPr>
              <a:xfrm>
                <a:off x="4935594" y="1311765"/>
                <a:ext cx="16613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IN" dirty="0"/>
                  <a:t>1k</a:t>
                </a:r>
                <a:r>
                  <a:rPr lang="en-IN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Ω </a:t>
                </a:r>
                <a:r>
                  <a:rPr lang="en-IN" dirty="0"/>
                  <a:t>to 30k</a:t>
                </a:r>
                <a:r>
                  <a:rPr lang="en-IN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Ω</a:t>
                </a:r>
                <a:r>
                  <a:rPr lang="en-IN" dirty="0"/>
                  <a:t> 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202DEB-0DC7-4223-AB8D-48ABAC220057}"/>
                </a:ext>
              </a:extLst>
            </p:cNvPr>
            <p:cNvSpPr txBox="1"/>
            <p:nvPr/>
          </p:nvSpPr>
          <p:spPr>
            <a:xfrm>
              <a:off x="4187780" y="939762"/>
              <a:ext cx="8789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dirty="0" err="1"/>
                <a:t>R</a:t>
              </a:r>
              <a:r>
                <a:rPr lang="en-IN" sz="3200" baseline="-25000" dirty="0" err="1"/>
                <a:t>pd</a:t>
              </a:r>
              <a:endParaRPr lang="en-IN" sz="3200" baseline="-25000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24A27A3-BB0B-47E6-8048-F110076879CA}"/>
                </a:ext>
              </a:extLst>
            </p:cNvPr>
            <p:cNvGrpSpPr/>
            <p:nvPr/>
          </p:nvGrpSpPr>
          <p:grpSpPr>
            <a:xfrm>
              <a:off x="4728972" y="1958246"/>
              <a:ext cx="424603" cy="272201"/>
              <a:chOff x="6841067" y="2398940"/>
              <a:chExt cx="424603" cy="272201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34C4DA9-1CB8-4A4D-BEED-58D70C75B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067" y="2492071"/>
                <a:ext cx="424603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93DA21D-36AD-4766-8602-FEDBAE09A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9243" y="2589226"/>
                <a:ext cx="256892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9C4CB31-414C-421F-AC25-2EE06B3301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0678" y="2671141"/>
                <a:ext cx="155927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1601FB2-CD79-462E-9575-AB459F5392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7339" y="2398940"/>
                <a:ext cx="0" cy="91865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A810C2-0A6E-40C5-9390-C93FF2C108AF}"/>
                </a:ext>
              </a:extLst>
            </p:cNvPr>
            <p:cNvSpPr txBox="1"/>
            <p:nvPr/>
          </p:nvSpPr>
          <p:spPr>
            <a:xfrm>
              <a:off x="1032369" y="1314167"/>
              <a:ext cx="1195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8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endParaRPr lang="en-IN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360ACEB-6090-4C2B-BC6B-702640880A76}"/>
                </a:ext>
              </a:extLst>
            </p:cNvPr>
            <p:cNvSpPr txBox="1"/>
            <p:nvPr/>
          </p:nvSpPr>
          <p:spPr>
            <a:xfrm>
              <a:off x="1493506" y="795682"/>
              <a:ext cx="14237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ಡಿಜಿಟಲ್</a:t>
              </a:r>
              <a:r>
                <a:rPr lang="en-IN" sz="1400" dirty="0"/>
                <a:t> </a:t>
              </a:r>
              <a:r>
                <a:rPr lang="en-IN" sz="1400" dirty="0" err="1"/>
                <a:t>ಪಿನ್</a:t>
              </a:r>
              <a:r>
                <a:rPr lang="en-IN" sz="1400" dirty="0"/>
                <a:t> 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8213320-E807-468A-81AA-805648F074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7987" y="844146"/>
              <a:ext cx="0" cy="470021"/>
            </a:xfrm>
            <a:prstGeom prst="straightConnector1">
              <a:avLst/>
            </a:prstGeom>
            <a:ln w="254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0D254D6-554C-4700-AE8B-DFF4F28D2CF1}"/>
                </a:ext>
              </a:extLst>
            </p:cNvPr>
            <p:cNvSpPr txBox="1"/>
            <p:nvPr/>
          </p:nvSpPr>
          <p:spPr>
            <a:xfrm>
              <a:off x="3110615" y="1291466"/>
              <a:ext cx="11634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r>
                <a:rPr lang="en-IN" baseline="0" dirty="0"/>
                <a:t> = 0V</a:t>
              </a:r>
              <a:endParaRPr lang="en-IN" baseline="-25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EC1B4AD-FD4E-46BC-AA56-30FD1B4B9493}"/>
                </a:ext>
              </a:extLst>
            </p:cNvPr>
            <p:cNvSpPr txBox="1"/>
            <p:nvPr/>
          </p:nvSpPr>
          <p:spPr>
            <a:xfrm>
              <a:off x="4646281" y="429816"/>
              <a:ext cx="646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endParaRPr lang="en-IN" dirty="0"/>
            </a:p>
          </p:txBody>
        </p:sp>
        <p:cxnSp>
          <p:nvCxnSpPr>
            <p:cNvPr id="93" name="Connector: Curved 92">
              <a:extLst>
                <a:ext uri="{FF2B5EF4-FFF2-40B4-BE49-F238E27FC236}">
                  <a16:creationId xmlns:a16="http://schemas.microsoft.com/office/drawing/2014/main" id="{6AD829C9-41BF-4120-A66F-AA9167A8192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88662" y="1407269"/>
              <a:ext cx="437058" cy="914019"/>
            </a:xfrm>
            <a:prstGeom prst="curvedConnector2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91EA9F7-ED1D-444D-B246-9A38897E6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732" y="1942355"/>
            <a:ext cx="2371725" cy="3676650"/>
          </a:xfrm>
          <a:prstGeom prst="rect">
            <a:avLst/>
          </a:prstGeom>
        </p:spPr>
      </p:pic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7A207ED1-E789-4FA4-BC2F-CDEAC8C4B372}"/>
              </a:ext>
            </a:extLst>
          </p:cNvPr>
          <p:cNvCxnSpPr>
            <a:cxnSpLocks/>
          </p:cNvCxnSpPr>
          <p:nvPr/>
        </p:nvCxnSpPr>
        <p:spPr>
          <a:xfrm>
            <a:off x="8092156" y="3181563"/>
            <a:ext cx="1326832" cy="1163546"/>
          </a:xfrm>
          <a:prstGeom prst="curved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C8852821-D98A-4A70-8A08-9C1AE03CFBE0}"/>
              </a:ext>
            </a:extLst>
          </p:cNvPr>
          <p:cNvCxnSpPr>
            <a:cxnSpLocks/>
          </p:cNvCxnSpPr>
          <p:nvPr/>
        </p:nvCxnSpPr>
        <p:spPr>
          <a:xfrm>
            <a:off x="7571299" y="2185965"/>
            <a:ext cx="1744567" cy="1052333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A00D261-2E0C-487C-9B87-3278C1BFDD47}"/>
              </a:ext>
            </a:extLst>
          </p:cNvPr>
          <p:cNvSpPr txBox="1"/>
          <p:nvPr/>
        </p:nvSpPr>
        <p:spPr>
          <a:xfrm>
            <a:off x="9847526" y="2988583"/>
            <a:ext cx="14818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baseline="-25000" dirty="0"/>
              <a:t>0.00V</a:t>
            </a:r>
          </a:p>
        </p:txBody>
      </p:sp>
    </p:spTree>
    <p:extLst>
      <p:ext uri="{BB962C8B-B14F-4D97-AF65-F5344CB8AC3E}">
        <p14:creationId xmlns:p14="http://schemas.microsoft.com/office/powerpoint/2010/main" val="382985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47887A8-CC3A-4902-889C-D4FDE436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302544">
            <a:off x="7199447" y="2976729"/>
            <a:ext cx="378153" cy="109486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2323872-2473-4D1A-98F0-97F4A8FE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49670">
            <a:off x="6958708" y="1653411"/>
            <a:ext cx="257981" cy="976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1C7973-5F70-4C4F-A474-BBEAB86772E7}"/>
              </a:ext>
            </a:extLst>
          </p:cNvPr>
          <p:cNvGrpSpPr/>
          <p:nvPr/>
        </p:nvGrpSpPr>
        <p:grpSpPr>
          <a:xfrm>
            <a:off x="1371600" y="1492324"/>
            <a:ext cx="8104571" cy="2803429"/>
            <a:chOff x="540110" y="2127379"/>
            <a:chExt cx="6586010" cy="196888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3A86B9F-814F-45FC-8257-BC3989B5D802}"/>
                </a:ext>
              </a:extLst>
            </p:cNvPr>
            <p:cNvGrpSpPr/>
            <p:nvPr/>
          </p:nvGrpSpPr>
          <p:grpSpPr>
            <a:xfrm>
              <a:off x="540110" y="2127379"/>
              <a:ext cx="5703499" cy="1968883"/>
              <a:chOff x="604520" y="598216"/>
              <a:chExt cx="5703499" cy="196888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EE6B69B-DA07-421E-9A10-38CAB009BC51}"/>
                  </a:ext>
                </a:extLst>
              </p:cNvPr>
              <p:cNvSpPr/>
              <p:nvPr/>
            </p:nvSpPr>
            <p:spPr>
              <a:xfrm>
                <a:off x="604520" y="598216"/>
                <a:ext cx="2147366" cy="1329208"/>
              </a:xfrm>
              <a:prstGeom prst="rect">
                <a:avLst/>
              </a:prstGeom>
              <a:noFill/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C800D4C-B5D8-4D94-AD05-DBABCDC086DD}"/>
                  </a:ext>
                </a:extLst>
              </p:cNvPr>
              <p:cNvCxnSpPr/>
              <p:nvPr/>
            </p:nvCxnSpPr>
            <p:spPr>
              <a:xfrm>
                <a:off x="2751886" y="848485"/>
                <a:ext cx="1292122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ADE1B5-8F11-458C-85E8-58F766A66F77}"/>
                  </a:ext>
                </a:extLst>
              </p:cNvPr>
              <p:cNvSpPr txBox="1"/>
              <p:nvPr/>
            </p:nvSpPr>
            <p:spPr>
              <a:xfrm>
                <a:off x="2448293" y="747400"/>
                <a:ext cx="303593" cy="2021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2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CC0AF3A-4A36-4CA0-BBDD-37F11D6B1A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1523" y="848485"/>
                <a:ext cx="990596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7AD7E5A-A385-4507-BB39-4B1217FBE4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3881" y="852764"/>
                <a:ext cx="844138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CB5A535-288C-4CD3-8220-C573333871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0017" y="848485"/>
                <a:ext cx="461762" cy="1"/>
              </a:xfrm>
              <a:prstGeom prst="line">
                <a:avLst/>
              </a:prstGeom>
              <a:ln w="635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288E49-69EC-462B-B854-55FDFE9BC77E}"/>
                  </a:ext>
                </a:extLst>
              </p:cNvPr>
              <p:cNvSpPr txBox="1"/>
              <p:nvPr/>
            </p:nvSpPr>
            <p:spPr>
              <a:xfrm>
                <a:off x="4452171" y="2197767"/>
                <a:ext cx="12750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/>
                  <a:t>GND(0V)</a:t>
                </a:r>
              </a:p>
            </p:txBody>
          </p:sp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52C1522-05C1-44D4-8DDB-99E5C5B9E3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60472" y="848485"/>
                <a:ext cx="129545" cy="804482"/>
              </a:xfrm>
              <a:custGeom>
                <a:avLst/>
                <a:gdLst>
                  <a:gd name="T0" fmla="*/ 60483750 w 192"/>
                  <a:gd name="T1" fmla="*/ 0 h 960"/>
                  <a:gd name="T2" fmla="*/ 60483750 w 192"/>
                  <a:gd name="T3" fmla="*/ 120967500 h 960"/>
                  <a:gd name="T4" fmla="*/ 120967500 w 192"/>
                  <a:gd name="T5" fmla="*/ 151209375 h 960"/>
                  <a:gd name="T6" fmla="*/ 0 w 192"/>
                  <a:gd name="T7" fmla="*/ 211693125 h 960"/>
                  <a:gd name="T8" fmla="*/ 120967500 w 192"/>
                  <a:gd name="T9" fmla="*/ 272176875 h 960"/>
                  <a:gd name="T10" fmla="*/ 0 w 192"/>
                  <a:gd name="T11" fmla="*/ 332660625 h 960"/>
                  <a:gd name="T12" fmla="*/ 120967500 w 192"/>
                  <a:gd name="T13" fmla="*/ 393144375 h 960"/>
                  <a:gd name="T14" fmla="*/ 0 w 192"/>
                  <a:gd name="T15" fmla="*/ 453628125 h 960"/>
                  <a:gd name="T16" fmla="*/ 60483750 w 192"/>
                  <a:gd name="T17" fmla="*/ 483870000 h 960"/>
                  <a:gd name="T18" fmla="*/ 60483750 w 192"/>
                  <a:gd name="T19" fmla="*/ 604837500 h 9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2"/>
                  <a:gd name="T31" fmla="*/ 0 h 960"/>
                  <a:gd name="T32" fmla="*/ 192 w 192"/>
                  <a:gd name="T33" fmla="*/ 960 h 9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2" h="960">
                    <a:moveTo>
                      <a:pt x="96" y="0"/>
                    </a:moveTo>
                    <a:lnTo>
                      <a:pt x="96" y="192"/>
                    </a:lnTo>
                    <a:lnTo>
                      <a:pt x="192" y="240"/>
                    </a:lnTo>
                    <a:lnTo>
                      <a:pt x="0" y="336"/>
                    </a:lnTo>
                    <a:lnTo>
                      <a:pt x="192" y="432"/>
                    </a:lnTo>
                    <a:lnTo>
                      <a:pt x="0" y="528"/>
                    </a:lnTo>
                    <a:lnTo>
                      <a:pt x="192" y="624"/>
                    </a:lnTo>
                    <a:lnTo>
                      <a:pt x="0" y="720"/>
                    </a:lnTo>
                    <a:lnTo>
                      <a:pt x="96" y="768"/>
                    </a:lnTo>
                    <a:lnTo>
                      <a:pt x="96" y="960"/>
                    </a:lnTo>
                  </a:path>
                </a:pathLst>
              </a:custGeom>
              <a:noFill/>
              <a:ln w="508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35FF329-076A-432D-8222-65CFD41228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5244" y="1652967"/>
                <a:ext cx="0" cy="397144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29F5BE-6775-4227-8213-774FEFFC983F}"/>
                </a:ext>
              </a:extLst>
            </p:cNvPr>
            <p:cNvSpPr txBox="1"/>
            <p:nvPr/>
          </p:nvSpPr>
          <p:spPr>
            <a:xfrm>
              <a:off x="6244256" y="2161698"/>
              <a:ext cx="8818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+5V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E7B180-9DAE-4566-B307-58804807AE7F}"/>
                </a:ext>
              </a:extLst>
            </p:cNvPr>
            <p:cNvSpPr txBox="1"/>
            <p:nvPr/>
          </p:nvSpPr>
          <p:spPr>
            <a:xfrm>
              <a:off x="4085426" y="2467009"/>
              <a:ext cx="87899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3200" dirty="0" err="1"/>
                <a:t>R</a:t>
              </a:r>
              <a:r>
                <a:rPr lang="en-IN" sz="3200" baseline="-25000" dirty="0" err="1"/>
                <a:t>pd</a:t>
              </a:r>
              <a:endParaRPr lang="en-IN" sz="3200" baseline="-25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AF6F25-C751-439B-A78A-C7290CC58179}"/>
                </a:ext>
              </a:extLst>
            </p:cNvPr>
            <p:cNvSpPr txBox="1"/>
            <p:nvPr/>
          </p:nvSpPr>
          <p:spPr>
            <a:xfrm>
              <a:off x="4982709" y="2669475"/>
              <a:ext cx="16613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dirty="0"/>
                <a:t>1k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 </a:t>
              </a:r>
              <a:r>
                <a:rPr lang="en-IN" dirty="0"/>
                <a:t>to 30k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</a:t>
              </a:r>
              <a:r>
                <a:rPr lang="en-IN" dirty="0"/>
                <a:t> 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512BE0E-CF22-41A1-9A77-D57A2C774425}"/>
                </a:ext>
              </a:extLst>
            </p:cNvPr>
            <p:cNvGrpSpPr/>
            <p:nvPr/>
          </p:nvGrpSpPr>
          <p:grpSpPr>
            <a:xfrm>
              <a:off x="4669431" y="3538477"/>
              <a:ext cx="424603" cy="237670"/>
              <a:chOff x="6841067" y="2433471"/>
              <a:chExt cx="424603" cy="23767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99BE45-5B5F-43A6-A779-6FFBE2666B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067" y="2492071"/>
                <a:ext cx="424603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DB32B4B-7AF4-407C-813A-11F1CBFBC0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9243" y="2589226"/>
                <a:ext cx="256892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C28DBDD-73C6-4B1F-A18B-C10C3A4C7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0678" y="2671141"/>
                <a:ext cx="155927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E968DDED-732A-4B45-911F-6FB0BE289F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2470" y="2433471"/>
                <a:ext cx="4869" cy="57335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DC2E835-25DD-44CF-BB68-7B768D6C54C3}"/>
                </a:ext>
              </a:extLst>
            </p:cNvPr>
            <p:cNvSpPr txBox="1"/>
            <p:nvPr/>
          </p:nvSpPr>
          <p:spPr>
            <a:xfrm>
              <a:off x="932116" y="2831605"/>
              <a:ext cx="11956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800" b="0" i="0" dirty="0">
                  <a:effectLst/>
                  <a:latin typeface="Roboto" panose="02000000000000000000" pitchFamily="2" charset="0"/>
                </a:rPr>
                <a:t>ಆರ್ಡ್ವಿನೋ</a:t>
              </a:r>
              <a:endParaRPr lang="en-IN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7AFBA5D-8492-45D4-9221-9A2DAAED50B8}"/>
                </a:ext>
              </a:extLst>
            </p:cNvPr>
            <p:cNvSpPr txBox="1"/>
            <p:nvPr/>
          </p:nvSpPr>
          <p:spPr>
            <a:xfrm>
              <a:off x="1393253" y="2313120"/>
              <a:ext cx="14237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400" dirty="0" err="1"/>
                <a:t>ಡಿಜಿಟಲ್</a:t>
              </a:r>
              <a:r>
                <a:rPr lang="en-IN" sz="1400" dirty="0"/>
                <a:t> </a:t>
              </a:r>
              <a:r>
                <a:rPr lang="en-IN" sz="1400" dirty="0" err="1"/>
                <a:t>ಪಿನ್</a:t>
              </a:r>
              <a:r>
                <a:rPr lang="en-IN" sz="1400" dirty="0"/>
                <a:t> 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CC1D58B-FC95-4BCD-B890-0B16E8811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9023" y="2388179"/>
              <a:ext cx="0" cy="470021"/>
            </a:xfrm>
            <a:prstGeom prst="straightConnector1">
              <a:avLst/>
            </a:prstGeom>
            <a:ln w="254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FD98B7-3FE3-440D-8634-00E1ECB7C8AE}"/>
                </a:ext>
              </a:extLst>
            </p:cNvPr>
            <p:cNvSpPr txBox="1"/>
            <p:nvPr/>
          </p:nvSpPr>
          <p:spPr>
            <a:xfrm>
              <a:off x="3111651" y="2835499"/>
              <a:ext cx="11634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r>
                <a:rPr lang="en-IN" baseline="0" dirty="0"/>
                <a:t> = </a:t>
              </a:r>
              <a:r>
                <a:rPr lang="en-IN" dirty="0"/>
                <a:t>5</a:t>
              </a:r>
              <a:r>
                <a:rPr lang="en-IN" baseline="0" dirty="0"/>
                <a:t>V</a:t>
              </a:r>
              <a:endParaRPr lang="en-IN" baseline="-250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247B047-32C4-4ECD-8C28-4EDE2A98B305}"/>
                </a:ext>
              </a:extLst>
            </p:cNvPr>
            <p:cNvSpPr txBox="1"/>
            <p:nvPr/>
          </p:nvSpPr>
          <p:spPr>
            <a:xfrm>
              <a:off x="4657357" y="2128454"/>
              <a:ext cx="646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aseline="0" dirty="0"/>
                <a:t> V</a:t>
              </a:r>
              <a:r>
                <a:rPr lang="en-IN" baseline="-25000" dirty="0"/>
                <a:t>in </a:t>
              </a:r>
              <a:endParaRPr lang="en-IN" dirty="0"/>
            </a:p>
          </p:txBody>
        </p:sp>
        <p:cxnSp>
          <p:nvCxnSpPr>
            <p:cNvPr id="92" name="Connector: Curved 91">
              <a:extLst>
                <a:ext uri="{FF2B5EF4-FFF2-40B4-BE49-F238E27FC236}">
                  <a16:creationId xmlns:a16="http://schemas.microsoft.com/office/drawing/2014/main" id="{F6ED7513-0B86-4A00-953C-A6E368281B0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38463" y="2977232"/>
              <a:ext cx="471494" cy="866146"/>
            </a:xfrm>
            <a:prstGeom prst="curvedConnector2">
              <a:avLst/>
            </a:prstGeom>
            <a:ln w="254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26D9AD9-3BD5-4FD5-9851-0C49AFF89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540" y="2153968"/>
            <a:ext cx="2371725" cy="3676650"/>
          </a:xfrm>
          <a:prstGeom prst="rect">
            <a:avLst/>
          </a:prstGeom>
        </p:spPr>
      </p:pic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C8C7B62D-4468-4351-B10B-FC9C5FC3DC87}"/>
              </a:ext>
            </a:extLst>
          </p:cNvPr>
          <p:cNvCxnSpPr>
            <a:cxnSpLocks/>
          </p:cNvCxnSpPr>
          <p:nvPr/>
        </p:nvCxnSpPr>
        <p:spPr>
          <a:xfrm>
            <a:off x="7904964" y="3393176"/>
            <a:ext cx="1326832" cy="1163546"/>
          </a:xfrm>
          <a:prstGeom prst="curved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763E6A65-1976-4D93-94DE-A0DE53F42998}"/>
              </a:ext>
            </a:extLst>
          </p:cNvPr>
          <p:cNvCxnSpPr>
            <a:cxnSpLocks/>
          </p:cNvCxnSpPr>
          <p:nvPr/>
        </p:nvCxnSpPr>
        <p:spPr>
          <a:xfrm>
            <a:off x="7384107" y="2397578"/>
            <a:ext cx="1744567" cy="1052333"/>
          </a:xfrm>
          <a:prstGeom prst="curved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37DC6C2-0688-4D88-8B0B-CBADFC55A460}"/>
              </a:ext>
            </a:extLst>
          </p:cNvPr>
          <p:cNvSpPr txBox="1"/>
          <p:nvPr/>
        </p:nvSpPr>
        <p:spPr>
          <a:xfrm>
            <a:off x="9696736" y="3218686"/>
            <a:ext cx="1481813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baseline="-25000" dirty="0"/>
              <a:t>5.00V</a:t>
            </a:r>
          </a:p>
        </p:txBody>
      </p:sp>
    </p:spTree>
    <p:extLst>
      <p:ext uri="{BB962C8B-B14F-4D97-AF65-F5344CB8AC3E}">
        <p14:creationId xmlns:p14="http://schemas.microsoft.com/office/powerpoint/2010/main" val="204495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9968297" y="2360771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E9E3CA-2664-4A1A-BDFF-5C81C5C11F7F}"/>
              </a:ext>
            </a:extLst>
          </p:cNvPr>
          <p:cNvGrpSpPr/>
          <p:nvPr/>
        </p:nvGrpSpPr>
        <p:grpSpPr>
          <a:xfrm>
            <a:off x="2455921" y="2316339"/>
            <a:ext cx="8129566" cy="2763983"/>
            <a:chOff x="604520" y="598216"/>
            <a:chExt cx="5992402" cy="19789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659D1A-7243-4629-87B4-2370041DFDB2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C00C3B-5BE6-49E0-8D7C-883A32990198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ED4B4D0-A03A-4599-9BC1-324D183D9D30}"/>
                </a:ext>
              </a:extLst>
            </p:cNvPr>
            <p:cNvSpPr txBox="1"/>
            <p:nvPr/>
          </p:nvSpPr>
          <p:spPr>
            <a:xfrm>
              <a:off x="2506879" y="864688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A15647-9A9D-4A86-9994-37A883AE3FDE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8780108-9BCC-4E62-A8C5-24A40E4491FE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A3A4877-F779-40BF-813E-7AD09A7FAADF}"/>
                </a:ext>
              </a:extLst>
            </p:cNvPr>
            <p:cNvCxnSpPr>
              <a:cxnSpLocks/>
            </p:cNvCxnSpPr>
            <p:nvPr/>
          </p:nvCxnSpPr>
          <p:spPr>
            <a:xfrm>
              <a:off x="4990017" y="848486"/>
              <a:ext cx="473864" cy="4278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53467D-8785-4EA4-AF07-D4951B8E1E08}"/>
                </a:ext>
              </a:extLst>
            </p:cNvPr>
            <p:cNvSpPr txBox="1"/>
            <p:nvPr/>
          </p:nvSpPr>
          <p:spPr>
            <a:xfrm>
              <a:off x="4495830" y="2207849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73E42E9-8B8B-42BB-82F4-C33DE0AEAE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E1A50F0-5632-4DD8-A22B-CB7D916B6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ACCA84-2390-41A9-971F-AF37C6BAEFAD}"/>
                </a:ext>
              </a:extLst>
            </p:cNvPr>
            <p:cNvSpPr txBox="1"/>
            <p:nvPr/>
          </p:nvSpPr>
          <p:spPr>
            <a:xfrm>
              <a:off x="4935594" y="1311765"/>
              <a:ext cx="16613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dirty="0"/>
                <a:t>1k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 </a:t>
              </a:r>
              <a:r>
                <a:rPr lang="en-IN" dirty="0"/>
                <a:t>to 30k</a:t>
              </a:r>
              <a:r>
                <a:rPr lang="en-IN" b="0" i="0" dirty="0">
                  <a:solidFill>
                    <a:srgbClr val="202124"/>
                  </a:solidFill>
                  <a:effectLst/>
                  <a:latin typeface="Google Sans"/>
                </a:rPr>
                <a:t>Ω</a:t>
              </a:r>
              <a:r>
                <a:rPr lang="en-IN" dirty="0"/>
                <a:t> 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7342914" y="2758310"/>
            <a:ext cx="810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8051341" y="4215867"/>
            <a:ext cx="576036" cy="380178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3036360" y="3316294"/>
            <a:ext cx="1622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sz="2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4322017" y="2942117"/>
            <a:ext cx="1931549" cy="429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213320-E807-468A-81AA-805648F0749A}"/>
              </a:ext>
            </a:extLst>
          </p:cNvPr>
          <p:cNvCxnSpPr>
            <a:cxnSpLocks/>
          </p:cNvCxnSpPr>
          <p:nvPr/>
        </p:nvCxnSpPr>
        <p:spPr>
          <a:xfrm flipV="1">
            <a:off x="6679792" y="2659825"/>
            <a:ext cx="0" cy="656469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0D254D6-554C-4700-AE8B-DFF4F28D2CF1}"/>
              </a:ext>
            </a:extLst>
          </p:cNvPr>
          <p:cNvSpPr txBox="1"/>
          <p:nvPr/>
        </p:nvSpPr>
        <p:spPr>
          <a:xfrm>
            <a:off x="5855804" y="3284588"/>
            <a:ext cx="1578332" cy="515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0V</a:t>
            </a:r>
            <a:endParaRPr lang="en-IN" baseline="-25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C1B4AD-FD4E-46BC-AA56-30FD1B4B9493}"/>
              </a:ext>
            </a:extLst>
          </p:cNvPr>
          <p:cNvSpPr txBox="1"/>
          <p:nvPr/>
        </p:nvSpPr>
        <p:spPr>
          <a:xfrm>
            <a:off x="7939158" y="2081138"/>
            <a:ext cx="877416" cy="515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6AD829C9-41BF-4120-A66F-AA9167A819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8254" y="3464625"/>
            <a:ext cx="610431" cy="1240000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2">
            <a:extLst>
              <a:ext uri="{FF2B5EF4-FFF2-40B4-BE49-F238E27FC236}">
                <a16:creationId xmlns:a16="http://schemas.microsoft.com/office/drawing/2014/main" id="{5767BF78-7F0B-4138-94ED-035B0E296333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4354283" y="1805501"/>
            <a:ext cx="276231" cy="1766030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4F867B-DC28-4D6A-93F1-6B1A670F1A10}"/>
              </a:ext>
            </a:extLst>
          </p:cNvPr>
          <p:cNvSpPr txBox="1"/>
          <p:nvPr/>
        </p:nvSpPr>
        <p:spPr>
          <a:xfrm>
            <a:off x="4130923" y="2148944"/>
            <a:ext cx="573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aseline="0" dirty="0">
                <a:highlight>
                  <a:srgbClr val="FFFF00"/>
                </a:highlight>
              </a:rPr>
              <a:t> R</a:t>
            </a:r>
            <a:r>
              <a:rPr lang="en-IN" sz="2400" baseline="-25000" dirty="0">
                <a:highlight>
                  <a:srgbClr val="FFFF00"/>
                </a:highlight>
              </a:rPr>
              <a:t>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D23040-31B3-46E1-BD46-9CC377D069B8}"/>
              </a:ext>
            </a:extLst>
          </p:cNvPr>
          <p:cNvSpPr txBox="1"/>
          <p:nvPr/>
        </p:nvSpPr>
        <p:spPr>
          <a:xfrm>
            <a:off x="4070997" y="828730"/>
            <a:ext cx="3980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ಇನ್ಪುಟ್</a:t>
            </a:r>
            <a:r>
              <a:rPr lang="en-IN" dirty="0"/>
              <a:t> </a:t>
            </a:r>
            <a:r>
              <a:rPr lang="en-IN" dirty="0" err="1"/>
              <a:t>ಸ್ಥಿತಿಯಲ್ಲಿ</a:t>
            </a:r>
            <a:r>
              <a:rPr lang="en-IN" dirty="0"/>
              <a:t> </a:t>
            </a:r>
            <a:r>
              <a:rPr lang="en-IN" dirty="0" err="1"/>
              <a:t>ಇದ್ದಾಗ</a:t>
            </a:r>
            <a:r>
              <a:rPr lang="en-IN" dirty="0"/>
              <a:t> </a:t>
            </a:r>
            <a:r>
              <a:rPr lang="en-IN" dirty="0" err="1"/>
              <a:t>ಅದು</a:t>
            </a:r>
            <a:r>
              <a:rPr lang="en-IN" dirty="0"/>
              <a:t> </a:t>
            </a:r>
            <a:r>
              <a:rPr lang="en-IN" dirty="0" err="1"/>
              <a:t>ಉಂಟುಮಾಡುವ</a:t>
            </a:r>
            <a:r>
              <a:rPr lang="en-IN" dirty="0"/>
              <a:t> </a:t>
            </a:r>
            <a:r>
              <a:rPr lang="en-IN" dirty="0" err="1"/>
              <a:t>ಪ್ರತಿರೋಧತೆ</a:t>
            </a:r>
            <a:r>
              <a:rPr lang="en-IN" dirty="0"/>
              <a:t> </a:t>
            </a:r>
            <a:r>
              <a:rPr lang="en-IN" dirty="0" err="1"/>
              <a:t>ತುಂಬಾ</a:t>
            </a:r>
            <a:r>
              <a:rPr lang="en-IN" dirty="0"/>
              <a:t> </a:t>
            </a:r>
            <a:r>
              <a:rPr lang="en-IN" dirty="0" err="1"/>
              <a:t>ಹೆಚ್ಚಿರುತ್ತದೆ</a:t>
            </a:r>
            <a:r>
              <a:rPr lang="en-IN" dirty="0"/>
              <a:t> (</a:t>
            </a:r>
            <a:r>
              <a:rPr lang="en-IN" dirty="0" err="1"/>
              <a:t>ಮೆಗಾ</a:t>
            </a:r>
            <a:r>
              <a:rPr lang="en-IN" dirty="0"/>
              <a:t> </a:t>
            </a:r>
            <a:r>
              <a:rPr lang="el-GR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  <a:r>
              <a:rPr lang="en-IN" dirty="0" err="1"/>
              <a:t>ಗಳಲ್ಲಿ</a:t>
            </a:r>
            <a:r>
              <a:rPr lang="en-IN" dirty="0"/>
              <a:t> 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C9C185-1545-41DE-B247-438427906560}"/>
              </a:ext>
            </a:extLst>
          </p:cNvPr>
          <p:cNvCxnSpPr>
            <a:cxnSpLocks/>
          </p:cNvCxnSpPr>
          <p:nvPr/>
        </p:nvCxnSpPr>
        <p:spPr>
          <a:xfrm flipH="1">
            <a:off x="4658371" y="1752060"/>
            <a:ext cx="284019" cy="774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5C662C-F7B7-41CE-9BB2-B4570272DD6F}"/>
              </a:ext>
            </a:extLst>
          </p:cNvPr>
          <p:cNvSpPr txBox="1"/>
          <p:nvPr/>
        </p:nvSpPr>
        <p:spPr>
          <a:xfrm>
            <a:off x="5104448" y="1713718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aseline="0" dirty="0">
                <a:highlight>
                  <a:srgbClr val="FFFF00"/>
                </a:highlight>
              </a:rPr>
              <a:t>R</a:t>
            </a:r>
            <a:r>
              <a:rPr lang="en-IN" sz="1800" baseline="-25000" dirty="0">
                <a:highlight>
                  <a:srgbClr val="FFFF00"/>
                </a:highlight>
              </a:rPr>
              <a:t>in </a:t>
            </a:r>
            <a:r>
              <a:rPr lang="en-IN" sz="1800" baseline="0" dirty="0">
                <a:highlight>
                  <a:srgbClr val="FFFF00"/>
                </a:highlight>
              </a:rPr>
              <a:t> &gt;&gt; </a:t>
            </a:r>
            <a:r>
              <a:rPr lang="en-IN" sz="1800" baseline="0" dirty="0" err="1">
                <a:highlight>
                  <a:srgbClr val="FFFF00"/>
                </a:highlight>
              </a:rPr>
              <a:t>R</a:t>
            </a:r>
            <a:r>
              <a:rPr lang="en-IN" sz="1800" baseline="-25000" dirty="0" err="1">
                <a:highlight>
                  <a:srgbClr val="FFFF00"/>
                </a:highlight>
              </a:rPr>
              <a:t>pd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110586874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8935C-21C1-4C7D-BB4A-0B5A593F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9267EE-FB36-4550-92C8-6438C966CBD1}"/>
              </a:ext>
            </a:extLst>
          </p:cNvPr>
          <p:cNvGrpSpPr/>
          <p:nvPr/>
        </p:nvGrpSpPr>
        <p:grpSpPr>
          <a:xfrm>
            <a:off x="742738" y="2061647"/>
            <a:ext cx="5703499" cy="1968883"/>
            <a:chOff x="604520" y="598216"/>
            <a:chExt cx="5703499" cy="19688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86EFEF-957A-4F17-9ADA-39A5532AC954}"/>
                </a:ext>
              </a:extLst>
            </p:cNvPr>
            <p:cNvSpPr/>
            <p:nvPr/>
          </p:nvSpPr>
          <p:spPr>
            <a:xfrm>
              <a:off x="604520" y="598216"/>
              <a:ext cx="2147366" cy="1329208"/>
            </a:xfrm>
            <a:prstGeom prst="rect">
              <a:avLst/>
            </a:prstGeom>
            <a:noFill/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7962E64-49B5-4B0A-9D2D-23C5F94CF58B}"/>
                </a:ext>
              </a:extLst>
            </p:cNvPr>
            <p:cNvCxnSpPr/>
            <p:nvPr/>
          </p:nvCxnSpPr>
          <p:spPr>
            <a:xfrm>
              <a:off x="2751886" y="848485"/>
              <a:ext cx="1292122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C57173-6402-4D05-A945-46646062762B}"/>
                </a:ext>
              </a:extLst>
            </p:cNvPr>
            <p:cNvSpPr txBox="1"/>
            <p:nvPr/>
          </p:nvSpPr>
          <p:spPr>
            <a:xfrm>
              <a:off x="2448293" y="747400"/>
              <a:ext cx="303593" cy="2021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8ACE3C-988C-41FE-AFA0-C0766289DB71}"/>
                </a:ext>
              </a:extLst>
            </p:cNvPr>
            <p:cNvCxnSpPr>
              <a:cxnSpLocks/>
            </p:cNvCxnSpPr>
            <p:nvPr/>
          </p:nvCxnSpPr>
          <p:spPr>
            <a:xfrm>
              <a:off x="4011523" y="848485"/>
              <a:ext cx="990596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AA66C1-F904-41F9-8E89-D733B7372FAB}"/>
                </a:ext>
              </a:extLst>
            </p:cNvPr>
            <p:cNvCxnSpPr>
              <a:cxnSpLocks/>
            </p:cNvCxnSpPr>
            <p:nvPr/>
          </p:nvCxnSpPr>
          <p:spPr>
            <a:xfrm>
              <a:off x="5463881" y="852764"/>
              <a:ext cx="844138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64253B3-0212-4A03-BF32-737A3A4D98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017" y="848485"/>
              <a:ext cx="461762" cy="1"/>
            </a:xfrm>
            <a:prstGeom prst="line">
              <a:avLst/>
            </a:prstGeom>
            <a:ln w="635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B7B5BB-2556-48A7-9FD9-6A8D5E5E18CC}"/>
                </a:ext>
              </a:extLst>
            </p:cNvPr>
            <p:cNvSpPr txBox="1"/>
            <p:nvPr/>
          </p:nvSpPr>
          <p:spPr>
            <a:xfrm>
              <a:off x="4452171" y="2197767"/>
              <a:ext cx="1275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GND(0V)</a:t>
              </a: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05DC3841-FA8F-4165-8D4F-08BBF13E02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0472" y="848485"/>
              <a:ext cx="129545" cy="80448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508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AB930A-B7F9-45DB-9E4C-6372808B2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5244" y="1652967"/>
              <a:ext cx="0" cy="397144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DFF4357-4A56-45F5-ADAE-4AED409C5DD9}"/>
              </a:ext>
            </a:extLst>
          </p:cNvPr>
          <p:cNvSpPr txBox="1"/>
          <p:nvPr/>
        </p:nvSpPr>
        <p:spPr>
          <a:xfrm>
            <a:off x="6446884" y="2095966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CE7AD-15D6-47EB-8CF7-4A09E6FD0CF0}"/>
              </a:ext>
            </a:extLst>
          </p:cNvPr>
          <p:cNvSpPr txBox="1"/>
          <p:nvPr/>
        </p:nvSpPr>
        <p:spPr>
          <a:xfrm>
            <a:off x="4288054" y="2401277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E5CCC-78DA-4070-A7BF-6B28C2B0CA24}"/>
              </a:ext>
            </a:extLst>
          </p:cNvPr>
          <p:cNvSpPr txBox="1"/>
          <p:nvPr/>
        </p:nvSpPr>
        <p:spPr>
          <a:xfrm>
            <a:off x="5185337" y="2603743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0C419C-D1BE-4493-B076-6718C86A0903}"/>
              </a:ext>
            </a:extLst>
          </p:cNvPr>
          <p:cNvGrpSpPr/>
          <p:nvPr/>
        </p:nvGrpSpPr>
        <p:grpSpPr>
          <a:xfrm>
            <a:off x="4872059" y="3472745"/>
            <a:ext cx="424603" cy="237670"/>
            <a:chOff x="6841067" y="2433471"/>
            <a:chExt cx="424603" cy="23767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7CA9F3-FC2B-4B13-A868-0C449B409DF7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3CB675-9182-4CE3-8594-B5D48FB151D3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72933BE-A55C-49A0-A64D-C9DC62D2DBD8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2F40FC-5AEF-44F8-AA55-8B80E6C001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15D593-8B64-4087-813C-D516B43E0B66}"/>
              </a:ext>
            </a:extLst>
          </p:cNvPr>
          <p:cNvSpPr txBox="1"/>
          <p:nvPr/>
        </p:nvSpPr>
        <p:spPr>
          <a:xfrm>
            <a:off x="1134744" y="2765873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D55AE-9907-4A63-827E-B37FB429CA45}"/>
              </a:ext>
            </a:extLst>
          </p:cNvPr>
          <p:cNvSpPr txBox="1"/>
          <p:nvPr/>
        </p:nvSpPr>
        <p:spPr>
          <a:xfrm>
            <a:off x="1587344" y="224641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633713-57A4-4C58-878A-F1103CDB8A43}"/>
              </a:ext>
            </a:extLst>
          </p:cNvPr>
          <p:cNvCxnSpPr>
            <a:cxnSpLocks/>
          </p:cNvCxnSpPr>
          <p:nvPr/>
        </p:nvCxnSpPr>
        <p:spPr>
          <a:xfrm flipV="1">
            <a:off x="3921651" y="2322447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2F3F51C-F7AB-4D03-99CD-4FA3E28294CA}"/>
              </a:ext>
            </a:extLst>
          </p:cNvPr>
          <p:cNvSpPr txBox="1"/>
          <p:nvPr/>
        </p:nvSpPr>
        <p:spPr>
          <a:xfrm>
            <a:off x="3314279" y="2769767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</a:t>
            </a:r>
            <a:r>
              <a:rPr lang="en-IN" dirty="0"/>
              <a:t>5</a:t>
            </a:r>
            <a:r>
              <a:rPr lang="en-IN" baseline="0" dirty="0"/>
              <a:t>V</a:t>
            </a:r>
            <a:endParaRPr lang="en-IN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13EFDB-FA90-4A8E-B594-70FB9916A773}"/>
              </a:ext>
            </a:extLst>
          </p:cNvPr>
          <p:cNvSpPr txBox="1"/>
          <p:nvPr/>
        </p:nvSpPr>
        <p:spPr>
          <a:xfrm>
            <a:off x="4784388" y="1919777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4F5551-79CD-4012-9ECF-ABC1E5E018E9}"/>
              </a:ext>
            </a:extLst>
          </p:cNvPr>
          <p:cNvSpPr txBox="1"/>
          <p:nvPr/>
        </p:nvSpPr>
        <p:spPr>
          <a:xfrm>
            <a:off x="7507754" y="2603743"/>
            <a:ext cx="459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5V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AEECDC-EA7D-40AC-95FE-980DB078E18C}"/>
              </a:ext>
            </a:extLst>
          </p:cNvPr>
          <p:cNvSpPr txBox="1"/>
          <p:nvPr/>
        </p:nvSpPr>
        <p:spPr>
          <a:xfrm>
            <a:off x="7507754" y="3289574"/>
            <a:ext cx="443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HIGH(1)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956577-FA28-4F27-AAB7-46E435E5063E}"/>
              </a:ext>
            </a:extLst>
          </p:cNvPr>
          <p:cNvSpPr/>
          <p:nvPr/>
        </p:nvSpPr>
        <p:spPr>
          <a:xfrm>
            <a:off x="4103720" y="2263151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3BEBD841-285D-4D61-9FCA-A27320887730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474060" y="1909674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EAA69A-D96D-4D00-B23D-73E303D577E0}"/>
              </a:ext>
            </a:extLst>
          </p:cNvPr>
          <p:cNvSpPr txBox="1"/>
          <p:nvPr/>
        </p:nvSpPr>
        <p:spPr>
          <a:xfrm>
            <a:off x="3602655" y="1134776"/>
            <a:ext cx="2538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</a:t>
            </a:r>
            <a:r>
              <a:rPr lang="en-IN" dirty="0"/>
              <a:t>  </a:t>
            </a:r>
            <a:r>
              <a:rPr lang="en-IN" dirty="0" err="1"/>
              <a:t>ಸೀಮಿತಗೊಳಿಸುವ</a:t>
            </a:r>
            <a:r>
              <a:rPr lang="en-IN" dirty="0"/>
              <a:t> </a:t>
            </a:r>
            <a:r>
              <a:rPr lang="en-IN" dirty="0" err="1"/>
              <a:t>ಪ್ರತಿರೋಧಕ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6AA242-BA7F-4AB9-991E-C0DAB628BE37}"/>
              </a:ext>
            </a:extLst>
          </p:cNvPr>
          <p:cNvSpPr txBox="1"/>
          <p:nvPr/>
        </p:nvSpPr>
        <p:spPr>
          <a:xfrm>
            <a:off x="3393344" y="1874098"/>
            <a:ext cx="325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A4D6C6-AB18-4D36-AFA3-84DD1BE55FD9}"/>
              </a:ext>
            </a:extLst>
          </p:cNvPr>
          <p:cNvCxnSpPr>
            <a:cxnSpLocks/>
          </p:cNvCxnSpPr>
          <p:nvPr/>
        </p:nvCxnSpPr>
        <p:spPr>
          <a:xfrm flipH="1">
            <a:off x="3648644" y="1666990"/>
            <a:ext cx="169547" cy="62054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10B6CCC-DED2-411A-8DB1-687D0C83BDF8}"/>
              </a:ext>
            </a:extLst>
          </p:cNvPr>
          <p:cNvSpPr txBox="1"/>
          <p:nvPr/>
        </p:nvSpPr>
        <p:spPr>
          <a:xfrm>
            <a:off x="3170885" y="2360681"/>
            <a:ext cx="770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220Ω</a:t>
            </a:r>
            <a:endParaRPr lang="en-IN" dirty="0"/>
          </a:p>
        </p:txBody>
      </p: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82CF7EAD-4BF6-4F90-854D-277231020F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38467" y="2930608"/>
            <a:ext cx="471494" cy="866146"/>
          </a:xfrm>
          <a:prstGeom prst="curvedConnector2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687332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6308019" y="696557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59D1A-7243-4629-87B4-2370041DFDB2}"/>
              </a:ext>
            </a:extLst>
          </p:cNvPr>
          <p:cNvSpPr/>
          <p:nvPr/>
        </p:nvSpPr>
        <p:spPr>
          <a:xfrm>
            <a:off x="604520" y="598216"/>
            <a:ext cx="2147366" cy="132920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C00C3B-5BE6-49E0-8D7C-883A32990198}"/>
              </a:ext>
            </a:extLst>
          </p:cNvPr>
          <p:cNvCxnSpPr>
            <a:cxnSpLocks/>
          </p:cNvCxnSpPr>
          <p:nvPr/>
        </p:nvCxnSpPr>
        <p:spPr>
          <a:xfrm>
            <a:off x="2751886" y="848485"/>
            <a:ext cx="509474" cy="427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D4B4D0-A03A-4599-9BC1-324D183D9D30}"/>
              </a:ext>
            </a:extLst>
          </p:cNvPr>
          <p:cNvSpPr txBox="1"/>
          <p:nvPr/>
        </p:nvSpPr>
        <p:spPr>
          <a:xfrm>
            <a:off x="2448293" y="747400"/>
            <a:ext cx="303593" cy="202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A15647-9A9D-4A86-9994-37A883AE3FDE}"/>
              </a:ext>
            </a:extLst>
          </p:cNvPr>
          <p:cNvCxnSpPr>
            <a:cxnSpLocks/>
          </p:cNvCxnSpPr>
          <p:nvPr/>
        </p:nvCxnSpPr>
        <p:spPr>
          <a:xfrm>
            <a:off x="4011523" y="848485"/>
            <a:ext cx="99059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780108-9BCC-4E62-A8C5-24A40E4491FE}"/>
              </a:ext>
            </a:extLst>
          </p:cNvPr>
          <p:cNvCxnSpPr>
            <a:cxnSpLocks/>
          </p:cNvCxnSpPr>
          <p:nvPr/>
        </p:nvCxnSpPr>
        <p:spPr>
          <a:xfrm>
            <a:off x="5463881" y="852764"/>
            <a:ext cx="8441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A4877-F779-40BF-813E-7AD09A7FAADF}"/>
              </a:ext>
            </a:extLst>
          </p:cNvPr>
          <p:cNvCxnSpPr>
            <a:cxnSpLocks/>
          </p:cNvCxnSpPr>
          <p:nvPr/>
        </p:nvCxnSpPr>
        <p:spPr>
          <a:xfrm flipV="1">
            <a:off x="4990017" y="627466"/>
            <a:ext cx="397561" cy="221019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53467D-8785-4EA4-AF07-D4951B8E1E08}"/>
              </a:ext>
            </a:extLst>
          </p:cNvPr>
          <p:cNvSpPr txBox="1"/>
          <p:nvPr/>
        </p:nvSpPr>
        <p:spPr>
          <a:xfrm>
            <a:off x="4495830" y="2207849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3E42E9-8B8B-42BB-82F4-C33DE0AEAE5F}"/>
              </a:ext>
            </a:extLst>
          </p:cNvPr>
          <p:cNvSpPr>
            <a:spLocks noChangeAspect="1"/>
          </p:cNvSpPr>
          <p:nvPr/>
        </p:nvSpPr>
        <p:spPr bwMode="auto">
          <a:xfrm>
            <a:off x="4860472" y="848485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1A50F0-5632-4DD8-A22B-CB7D916B6B6D}"/>
              </a:ext>
            </a:extLst>
          </p:cNvPr>
          <p:cNvCxnSpPr>
            <a:cxnSpLocks/>
          </p:cNvCxnSpPr>
          <p:nvPr/>
        </p:nvCxnSpPr>
        <p:spPr>
          <a:xfrm flipV="1">
            <a:off x="4925244" y="1652967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ACCA84-2390-41A9-971F-AF37C6BAEFAD}"/>
              </a:ext>
            </a:extLst>
          </p:cNvPr>
          <p:cNvSpPr txBox="1"/>
          <p:nvPr/>
        </p:nvSpPr>
        <p:spPr>
          <a:xfrm>
            <a:off x="5032983" y="1224491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E6B69B-DA07-421E-9A10-38CAB009BC51}"/>
              </a:ext>
            </a:extLst>
          </p:cNvPr>
          <p:cNvSpPr/>
          <p:nvPr/>
        </p:nvSpPr>
        <p:spPr>
          <a:xfrm>
            <a:off x="516960" y="3122802"/>
            <a:ext cx="2147366" cy="132920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DE1B5-8F11-458C-85E8-58F766A66F77}"/>
              </a:ext>
            </a:extLst>
          </p:cNvPr>
          <p:cNvSpPr txBox="1"/>
          <p:nvPr/>
        </p:nvSpPr>
        <p:spPr>
          <a:xfrm>
            <a:off x="2360733" y="3271986"/>
            <a:ext cx="303593" cy="202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C0AF3A-4A36-4CA0-BBDD-37F11D6B1A49}"/>
              </a:ext>
            </a:extLst>
          </p:cNvPr>
          <p:cNvCxnSpPr>
            <a:cxnSpLocks/>
          </p:cNvCxnSpPr>
          <p:nvPr/>
        </p:nvCxnSpPr>
        <p:spPr>
          <a:xfrm>
            <a:off x="3923963" y="3373071"/>
            <a:ext cx="99059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AD7E5A-A385-4507-BB39-4B1217FBE424}"/>
              </a:ext>
            </a:extLst>
          </p:cNvPr>
          <p:cNvCxnSpPr>
            <a:cxnSpLocks/>
          </p:cNvCxnSpPr>
          <p:nvPr/>
        </p:nvCxnSpPr>
        <p:spPr>
          <a:xfrm>
            <a:off x="5376321" y="3377350"/>
            <a:ext cx="8441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B5A535-288C-4CD3-8220-C57333387136}"/>
              </a:ext>
            </a:extLst>
          </p:cNvPr>
          <p:cNvCxnSpPr>
            <a:cxnSpLocks/>
          </p:cNvCxnSpPr>
          <p:nvPr/>
        </p:nvCxnSpPr>
        <p:spPr>
          <a:xfrm flipV="1">
            <a:off x="4902457" y="3373071"/>
            <a:ext cx="461762" cy="1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288E49-69EC-462B-B854-55FDFE9BC77E}"/>
              </a:ext>
            </a:extLst>
          </p:cNvPr>
          <p:cNvSpPr txBox="1"/>
          <p:nvPr/>
        </p:nvSpPr>
        <p:spPr>
          <a:xfrm>
            <a:off x="4364611" y="4722353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A52C1522-05C1-44D4-8DDB-99E5C5B9E394}"/>
              </a:ext>
            </a:extLst>
          </p:cNvPr>
          <p:cNvSpPr>
            <a:spLocks noChangeAspect="1"/>
          </p:cNvSpPr>
          <p:nvPr/>
        </p:nvSpPr>
        <p:spPr bwMode="auto">
          <a:xfrm>
            <a:off x="4772912" y="3373071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35FF329-076A-432D-8222-65CFD4122861}"/>
              </a:ext>
            </a:extLst>
          </p:cNvPr>
          <p:cNvCxnSpPr>
            <a:cxnSpLocks/>
          </p:cNvCxnSpPr>
          <p:nvPr/>
        </p:nvCxnSpPr>
        <p:spPr>
          <a:xfrm flipV="1">
            <a:off x="4837684" y="4177553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D29F5BE-6775-4227-8213-774FEFFC983F}"/>
              </a:ext>
            </a:extLst>
          </p:cNvPr>
          <p:cNvSpPr txBox="1"/>
          <p:nvPr/>
        </p:nvSpPr>
        <p:spPr>
          <a:xfrm>
            <a:off x="6221106" y="3157121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AD3702-5432-4920-9DF9-31CB2064E923}"/>
              </a:ext>
            </a:extLst>
          </p:cNvPr>
          <p:cNvSpPr txBox="1"/>
          <p:nvPr/>
        </p:nvSpPr>
        <p:spPr>
          <a:xfrm>
            <a:off x="7296662" y="1103459"/>
            <a:ext cx="4593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ತೆರೆದಿರುವ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0V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48CD77-95C0-41CF-B0D0-F8784BAEA275}"/>
              </a:ext>
            </a:extLst>
          </p:cNvPr>
          <p:cNvSpPr txBox="1"/>
          <p:nvPr/>
        </p:nvSpPr>
        <p:spPr>
          <a:xfrm>
            <a:off x="7011043" y="3794395"/>
            <a:ext cx="4593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ಮುಚ್ಚಿರುವ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r>
              <a:rPr lang="en-IN" dirty="0"/>
              <a:t> : </a:t>
            </a:r>
          </a:p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ವೋಲ್ಟೇಜ್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5V </a:t>
            </a:r>
            <a:r>
              <a:rPr lang="en-IN" dirty="0" err="1"/>
              <a:t>ಆಗಿರುತ್ತದೆ</a:t>
            </a:r>
            <a:r>
              <a:rPr lang="en-IN" dirty="0"/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4187780" y="93976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E7B180-9DAE-4566-B307-58804807AE7F}"/>
              </a:ext>
            </a:extLst>
          </p:cNvPr>
          <p:cNvSpPr txBox="1"/>
          <p:nvPr/>
        </p:nvSpPr>
        <p:spPr>
          <a:xfrm>
            <a:off x="4062276" y="3462432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AF6F25-C751-439B-A78A-C7290CC58179}"/>
              </a:ext>
            </a:extLst>
          </p:cNvPr>
          <p:cNvSpPr txBox="1"/>
          <p:nvPr/>
        </p:nvSpPr>
        <p:spPr>
          <a:xfrm>
            <a:off x="4959559" y="3664898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DB23E7-9AEC-4477-A8B0-FBE602863CF6}"/>
              </a:ext>
            </a:extLst>
          </p:cNvPr>
          <p:cNvSpPr txBox="1"/>
          <p:nvPr/>
        </p:nvSpPr>
        <p:spPr>
          <a:xfrm>
            <a:off x="799205" y="5355000"/>
            <a:ext cx="6041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4728972" y="1958246"/>
            <a:ext cx="424603" cy="272201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12BE0E-CF22-41A1-9A77-D57A2C774425}"/>
              </a:ext>
            </a:extLst>
          </p:cNvPr>
          <p:cNvGrpSpPr/>
          <p:nvPr/>
        </p:nvGrpSpPr>
        <p:grpSpPr>
          <a:xfrm>
            <a:off x="4646281" y="4533900"/>
            <a:ext cx="424603" cy="237670"/>
            <a:chOff x="6841067" y="2433471"/>
            <a:chExt cx="424603" cy="23767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899BE45-5B5F-43A6-A779-6FFBE2666B32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DB32B4B-7AF4-407C-813A-11F1CBFBC0EB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C28DBDD-73C6-4B1F-A18B-C10C3A4C760E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968DDED-732A-4B45-911F-6FB0BE289F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1032369" y="1314167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1493506" y="795682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C2E835-25DD-44CF-BB68-7B768D6C54C3}"/>
              </a:ext>
            </a:extLst>
          </p:cNvPr>
          <p:cNvSpPr txBox="1"/>
          <p:nvPr/>
        </p:nvSpPr>
        <p:spPr>
          <a:xfrm>
            <a:off x="908966" y="3827028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AFBA5D-8492-45D4-9221-9A2DAAED50B8}"/>
              </a:ext>
            </a:extLst>
          </p:cNvPr>
          <p:cNvSpPr txBox="1"/>
          <p:nvPr/>
        </p:nvSpPr>
        <p:spPr>
          <a:xfrm>
            <a:off x="1370103" y="3308543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213320-E807-468A-81AA-805648F0749A}"/>
              </a:ext>
            </a:extLst>
          </p:cNvPr>
          <p:cNvCxnSpPr>
            <a:cxnSpLocks/>
          </p:cNvCxnSpPr>
          <p:nvPr/>
        </p:nvCxnSpPr>
        <p:spPr>
          <a:xfrm flipV="1">
            <a:off x="3291267" y="881223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0D254D6-554C-4700-AE8B-DFF4F28D2CF1}"/>
              </a:ext>
            </a:extLst>
          </p:cNvPr>
          <p:cNvSpPr txBox="1"/>
          <p:nvPr/>
        </p:nvSpPr>
        <p:spPr>
          <a:xfrm>
            <a:off x="2991986" y="1359998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0V</a:t>
            </a:r>
            <a:endParaRPr lang="en-IN" baseline="-250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CC1D58B-FC95-4BCD-B890-0B16E8811ABE}"/>
              </a:ext>
            </a:extLst>
          </p:cNvPr>
          <p:cNvCxnSpPr>
            <a:cxnSpLocks/>
          </p:cNvCxnSpPr>
          <p:nvPr/>
        </p:nvCxnSpPr>
        <p:spPr>
          <a:xfrm flipV="1">
            <a:off x="3150210" y="3439668"/>
            <a:ext cx="0" cy="470021"/>
          </a:xfrm>
          <a:prstGeom prst="straightConnector1">
            <a:avLst/>
          </a:prstGeom>
          <a:ln w="254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6FD98B7-3FE3-440D-8634-00E1ECB7C8AE}"/>
              </a:ext>
            </a:extLst>
          </p:cNvPr>
          <p:cNvSpPr txBox="1"/>
          <p:nvPr/>
        </p:nvSpPr>
        <p:spPr>
          <a:xfrm>
            <a:off x="2739318" y="3849499"/>
            <a:ext cx="1163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r>
              <a:rPr lang="en-IN" baseline="0" dirty="0"/>
              <a:t> = </a:t>
            </a:r>
            <a:r>
              <a:rPr lang="en-IN" dirty="0"/>
              <a:t>5</a:t>
            </a:r>
            <a:r>
              <a:rPr lang="en-IN" baseline="0" dirty="0"/>
              <a:t>V</a:t>
            </a:r>
            <a:endParaRPr lang="en-IN" baseline="-25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C1B4AD-FD4E-46BC-AA56-30FD1B4B9493}"/>
              </a:ext>
            </a:extLst>
          </p:cNvPr>
          <p:cNvSpPr txBox="1"/>
          <p:nvPr/>
        </p:nvSpPr>
        <p:spPr>
          <a:xfrm>
            <a:off x="4646281" y="429816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47B047-32C4-4ECD-8C28-4EDE2A98B305}"/>
              </a:ext>
            </a:extLst>
          </p:cNvPr>
          <p:cNvSpPr txBox="1"/>
          <p:nvPr/>
        </p:nvSpPr>
        <p:spPr>
          <a:xfrm>
            <a:off x="4558610" y="2980932"/>
            <a:ext cx="646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aseline="0" dirty="0"/>
              <a:t> V</a:t>
            </a:r>
            <a:r>
              <a:rPr lang="en-IN" baseline="-25000" dirty="0"/>
              <a:t>in </a:t>
            </a:r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3EA0638-81D9-43B0-A61D-81274C93904B}"/>
              </a:ext>
            </a:extLst>
          </p:cNvPr>
          <p:cNvSpPr txBox="1"/>
          <p:nvPr/>
        </p:nvSpPr>
        <p:spPr>
          <a:xfrm>
            <a:off x="7266757" y="1819512"/>
            <a:ext cx="4290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LOW (0)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0AF7B27-230B-4AF1-AB35-90CE13E19DC1}"/>
              </a:ext>
            </a:extLst>
          </p:cNvPr>
          <p:cNvSpPr txBox="1"/>
          <p:nvPr/>
        </p:nvSpPr>
        <p:spPr>
          <a:xfrm>
            <a:off x="7011043" y="4480226"/>
            <a:ext cx="443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digitalRead</a:t>
            </a:r>
            <a:r>
              <a:rPr lang="en-IN" dirty="0"/>
              <a:t>(2); HIGH(1) </a:t>
            </a:r>
            <a:r>
              <a:rPr lang="kn-IN" dirty="0"/>
              <a:t>ಅನ್ನು ಹಿಂದಿರುಗಿಸುತ್ತದೆ </a:t>
            </a:r>
            <a:endParaRPr lang="en-IN" dirty="0"/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6AD829C9-41BF-4120-A66F-AA9167A8192B}"/>
              </a:ext>
            </a:extLst>
          </p:cNvPr>
          <p:cNvCxnSpPr>
            <a:cxnSpLocks/>
          </p:cNvCxnSpPr>
          <p:nvPr/>
        </p:nvCxnSpPr>
        <p:spPr>
          <a:xfrm>
            <a:off x="3317215" y="1726234"/>
            <a:ext cx="1388616" cy="447413"/>
          </a:xfrm>
          <a:prstGeom prst="curvedConnector3">
            <a:avLst>
              <a:gd name="adj1" fmla="val 3356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12">
            <a:extLst>
              <a:ext uri="{FF2B5EF4-FFF2-40B4-BE49-F238E27FC236}">
                <a16:creationId xmlns:a16="http://schemas.microsoft.com/office/drawing/2014/main" id="{2FCEC956-B845-4D10-8DD5-DE3C5A51EE7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590772" y="448382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767776-68C9-4D80-BCAF-0CF5D4C89BF7}"/>
              </a:ext>
            </a:extLst>
          </p:cNvPr>
          <p:cNvSpPr txBox="1"/>
          <p:nvPr/>
        </p:nvSpPr>
        <p:spPr>
          <a:xfrm>
            <a:off x="3494653" y="447296"/>
            <a:ext cx="325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C23AA3-D1D1-4731-B525-D3DCD504866C}"/>
              </a:ext>
            </a:extLst>
          </p:cNvPr>
          <p:cNvSpPr txBox="1"/>
          <p:nvPr/>
        </p:nvSpPr>
        <p:spPr>
          <a:xfrm>
            <a:off x="3299699" y="896612"/>
            <a:ext cx="770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solidFill>
                  <a:srgbClr val="202124"/>
                </a:solidFill>
                <a:effectLst/>
                <a:latin typeface="Google Sans"/>
              </a:rPr>
              <a:t>220Ω</a:t>
            </a:r>
            <a:endParaRPr lang="en-IN" sz="16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23D42A-BA70-4E58-83FA-4DF203F7F344}"/>
              </a:ext>
            </a:extLst>
          </p:cNvPr>
          <p:cNvCxnSpPr>
            <a:cxnSpLocks/>
          </p:cNvCxnSpPr>
          <p:nvPr/>
        </p:nvCxnSpPr>
        <p:spPr>
          <a:xfrm>
            <a:off x="2648793" y="3373071"/>
            <a:ext cx="509474" cy="427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 12">
            <a:extLst>
              <a:ext uri="{FF2B5EF4-FFF2-40B4-BE49-F238E27FC236}">
                <a16:creationId xmlns:a16="http://schemas.microsoft.com/office/drawing/2014/main" id="{E328C38C-4F95-4CAE-B060-0346DDC5A943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3487679" y="2972968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DCEBBD91-B3D9-446D-8A88-D1FFEAA64085}"/>
              </a:ext>
            </a:extLst>
          </p:cNvPr>
          <p:cNvCxnSpPr>
            <a:cxnSpLocks/>
          </p:cNvCxnSpPr>
          <p:nvPr/>
        </p:nvCxnSpPr>
        <p:spPr>
          <a:xfrm>
            <a:off x="3197556" y="4207239"/>
            <a:ext cx="1388616" cy="447413"/>
          </a:xfrm>
          <a:prstGeom prst="curvedConnector3">
            <a:avLst>
              <a:gd name="adj1" fmla="val 3356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83820C4-F2AC-417D-AF0F-267897DAEF6B}"/>
              </a:ext>
            </a:extLst>
          </p:cNvPr>
          <p:cNvSpPr txBox="1"/>
          <p:nvPr/>
        </p:nvSpPr>
        <p:spPr>
          <a:xfrm>
            <a:off x="3410454" y="2947541"/>
            <a:ext cx="325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628A8E-DD12-47B0-A384-3C1E001D983B}"/>
              </a:ext>
            </a:extLst>
          </p:cNvPr>
          <p:cNvSpPr txBox="1"/>
          <p:nvPr/>
        </p:nvSpPr>
        <p:spPr>
          <a:xfrm>
            <a:off x="3215500" y="3396857"/>
            <a:ext cx="770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solidFill>
                  <a:srgbClr val="202124"/>
                </a:solidFill>
                <a:effectLst/>
                <a:latin typeface="Google Sans"/>
              </a:rPr>
              <a:t>220Ω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51718350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34F351-5B1D-4F82-A3F2-C18338B5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73198-593A-4B22-A700-4190E6DF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307550"/>
            <a:ext cx="10992235" cy="575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16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1948C-C1DD-4EE2-BD0F-BCB159ED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17456" y="1816532"/>
            <a:ext cx="5377951" cy="32593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94ECF5-43B0-47AC-8B1F-58018266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3109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D36C-3CBE-411A-9088-F51134C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AFC16-5E9B-4FE2-88CA-46FF3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41429" y="532428"/>
            <a:ext cx="1509141" cy="17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F6588-78CA-490E-B64A-A95F5DA699D0}"/>
              </a:ext>
            </a:extLst>
          </p:cNvPr>
          <p:cNvSpPr txBox="1"/>
          <p:nvPr/>
        </p:nvSpPr>
        <p:spPr>
          <a:xfrm>
            <a:off x="999068" y="3136612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45644-5D44-4907-8FC4-4A65FC866ED2}"/>
              </a:ext>
            </a:extLst>
          </p:cNvPr>
          <p:cNvSpPr txBox="1"/>
          <p:nvPr/>
        </p:nvSpPr>
        <p:spPr>
          <a:xfrm>
            <a:off x="7761111" y="3136611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3B3F7-3C75-4818-9C35-C72C85A58818}"/>
              </a:ext>
            </a:extLst>
          </p:cNvPr>
          <p:cNvSpPr txBox="1"/>
          <p:nvPr/>
        </p:nvSpPr>
        <p:spPr>
          <a:xfrm>
            <a:off x="5700889" y="3244334"/>
            <a:ext cx="101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ಅಥವಾ</a:t>
            </a:r>
            <a:r>
              <a:rPr lang="en-IN" sz="2000" dirty="0"/>
              <a:t>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8292240-904F-4B16-BBAE-D9816586C7B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rot="10800000" flipV="1">
            <a:off x="2884313" y="1430342"/>
            <a:ext cx="2457116" cy="170627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BF2E577-01B4-468A-9B58-05A857F251A0}"/>
              </a:ext>
            </a:extLst>
          </p:cNvPr>
          <p:cNvCxnSpPr>
            <a:cxnSpLocks/>
            <a:stCxn id="5" idx="1"/>
            <a:endCxn id="8" idx="0"/>
          </p:cNvCxnSpPr>
          <p:nvPr/>
        </p:nvCxnSpPr>
        <p:spPr>
          <a:xfrm>
            <a:off x="6850570" y="1430342"/>
            <a:ext cx="2795786" cy="170626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333FC3-2BBF-46FA-ACB8-B553955A5565}"/>
              </a:ext>
            </a:extLst>
          </p:cNvPr>
          <p:cNvSpPr txBox="1"/>
          <p:nvPr/>
        </p:nvSpPr>
        <p:spPr>
          <a:xfrm>
            <a:off x="999068" y="4207684"/>
            <a:ext cx="53102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</a:t>
            </a:r>
          </a:p>
          <a:p>
            <a:r>
              <a:rPr lang="en-IN" sz="2000" dirty="0"/>
              <a:t>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7305927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D0A969-5194-4F77-9989-DF972D08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9D801-216B-41EB-BC0B-5089AF477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825" y="2817839"/>
            <a:ext cx="1262700" cy="9304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B318F7-75B5-4CFC-B64B-A7F175E30A27}"/>
              </a:ext>
            </a:extLst>
          </p:cNvPr>
          <p:cNvSpPr/>
          <p:nvPr/>
        </p:nvSpPr>
        <p:spPr>
          <a:xfrm>
            <a:off x="594359" y="2627887"/>
            <a:ext cx="2366147" cy="179041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3595AB-1995-4578-91B1-D23CBD0F1D17}"/>
              </a:ext>
            </a:extLst>
          </p:cNvPr>
          <p:cNvCxnSpPr/>
          <p:nvPr/>
        </p:nvCxnSpPr>
        <p:spPr>
          <a:xfrm>
            <a:off x="2960506" y="2964995"/>
            <a:ext cx="142376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ADF824-F8E5-403B-B1F7-68914D85B4D6}"/>
              </a:ext>
            </a:extLst>
          </p:cNvPr>
          <p:cNvSpPr txBox="1"/>
          <p:nvPr/>
        </p:nvSpPr>
        <p:spPr>
          <a:xfrm>
            <a:off x="2625982" y="2828835"/>
            <a:ext cx="334524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BED2E6-B063-40DF-8E08-D4DF6FD39923}"/>
              </a:ext>
            </a:extLst>
          </p:cNvPr>
          <p:cNvCxnSpPr>
            <a:cxnSpLocks/>
          </p:cNvCxnSpPr>
          <p:nvPr/>
        </p:nvCxnSpPr>
        <p:spPr>
          <a:xfrm>
            <a:off x="4384274" y="2964995"/>
            <a:ext cx="973432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A8656-E48A-460B-AD17-2F8DB5AB9597}"/>
              </a:ext>
            </a:extLst>
          </p:cNvPr>
          <p:cNvCxnSpPr>
            <a:cxnSpLocks/>
          </p:cNvCxnSpPr>
          <p:nvPr/>
        </p:nvCxnSpPr>
        <p:spPr>
          <a:xfrm>
            <a:off x="6202680" y="2964995"/>
            <a:ext cx="93281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8C4BA4-2717-4DA0-BC44-FEB5D448DE00}"/>
              </a:ext>
            </a:extLst>
          </p:cNvPr>
          <p:cNvSpPr txBox="1"/>
          <p:nvPr/>
        </p:nvSpPr>
        <p:spPr>
          <a:xfrm>
            <a:off x="5329708" y="1721946"/>
            <a:ext cx="593577" cy="27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283198-9D9F-444F-9CDF-90496BDD3833}"/>
              </a:ext>
            </a:extLst>
          </p:cNvPr>
          <p:cNvCxnSpPr>
            <a:cxnSpLocks/>
          </p:cNvCxnSpPr>
          <p:nvPr/>
        </p:nvCxnSpPr>
        <p:spPr>
          <a:xfrm>
            <a:off x="7135491" y="2937510"/>
            <a:ext cx="1" cy="682240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2B780E-D1E8-44B5-BB1A-0BC815B23E96}"/>
              </a:ext>
            </a:extLst>
          </p:cNvPr>
          <p:cNvSpPr txBox="1"/>
          <p:nvPr/>
        </p:nvSpPr>
        <p:spPr>
          <a:xfrm>
            <a:off x="6730572" y="3787326"/>
            <a:ext cx="1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73F3A8CA-4245-4855-B74D-6E012E3221B2}"/>
              </a:ext>
            </a:extLst>
          </p:cNvPr>
          <p:cNvSpPr>
            <a:spLocks noChangeAspect="1"/>
          </p:cNvSpPr>
          <p:nvPr/>
        </p:nvSpPr>
        <p:spPr bwMode="auto">
          <a:xfrm>
            <a:off x="5264936" y="1923478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B9BF91-3754-44C9-B6A5-1EEBA6AD2E96}"/>
              </a:ext>
            </a:extLst>
          </p:cNvPr>
          <p:cNvSpPr txBox="1"/>
          <p:nvPr/>
        </p:nvSpPr>
        <p:spPr>
          <a:xfrm>
            <a:off x="426720" y="644130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FD864A-F2C4-4425-8947-624524FED0F2}"/>
              </a:ext>
            </a:extLst>
          </p:cNvPr>
          <p:cNvSpPr txBox="1"/>
          <p:nvPr/>
        </p:nvSpPr>
        <p:spPr>
          <a:xfrm>
            <a:off x="1211516" y="3417994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9075F5-C270-490B-BCAD-53F9D5A5F248}"/>
              </a:ext>
            </a:extLst>
          </p:cNvPr>
          <p:cNvSpPr txBox="1"/>
          <p:nvPr/>
        </p:nvSpPr>
        <p:spPr>
          <a:xfrm>
            <a:off x="1672653" y="2899509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6DD718-C7C7-4AB1-B047-2D96C618E501}"/>
              </a:ext>
            </a:extLst>
          </p:cNvPr>
          <p:cNvCxnSpPr>
            <a:cxnSpLocks/>
          </p:cNvCxnSpPr>
          <p:nvPr/>
        </p:nvCxnSpPr>
        <p:spPr>
          <a:xfrm flipV="1">
            <a:off x="5329950" y="2727960"/>
            <a:ext cx="0" cy="297071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1D418E9-B36F-4A9F-B38C-FBB9C2806F14}"/>
              </a:ext>
            </a:extLst>
          </p:cNvPr>
          <p:cNvSpPr txBox="1"/>
          <p:nvPr/>
        </p:nvSpPr>
        <p:spPr>
          <a:xfrm>
            <a:off x="4726424" y="2125664"/>
            <a:ext cx="668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R</a:t>
            </a:r>
            <a:r>
              <a:rPr lang="en-IN" sz="2000" b="1" baseline="-25000" dirty="0" err="1"/>
              <a:t>pu</a:t>
            </a:r>
            <a:endParaRPr lang="en-IN" sz="2000" b="1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94D96-52DD-4C97-BD0E-5B4B07A2B641}"/>
              </a:ext>
            </a:extLst>
          </p:cNvPr>
          <p:cNvSpPr txBox="1"/>
          <p:nvPr/>
        </p:nvSpPr>
        <p:spPr>
          <a:xfrm>
            <a:off x="5474163" y="2151569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to 30k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</a:t>
            </a:r>
            <a:r>
              <a:rPr lang="en-IN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CD844C-2C73-448B-86FA-DDEB45D9E9E9}"/>
              </a:ext>
            </a:extLst>
          </p:cNvPr>
          <p:cNvSpPr txBox="1"/>
          <p:nvPr/>
        </p:nvSpPr>
        <p:spPr>
          <a:xfrm>
            <a:off x="580692" y="5122190"/>
            <a:ext cx="50314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R</a:t>
            </a:r>
            <a:r>
              <a:rPr lang="en-IN" sz="2000" b="1" baseline="-25000" dirty="0" err="1"/>
              <a:t>pu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</a:t>
            </a:r>
            <a:r>
              <a:rPr lang="en-IN" sz="2000" dirty="0" err="1"/>
              <a:t>ಅಪ್</a:t>
            </a:r>
            <a:r>
              <a:rPr lang="kn-IN" sz="2000" dirty="0"/>
              <a:t> ಪ್ರತಿರೋಧಕ</a:t>
            </a:r>
            <a:r>
              <a:rPr lang="en-IN" sz="2000" dirty="0"/>
              <a:t>  (Pull-up resistor)</a:t>
            </a:r>
            <a:r>
              <a:rPr lang="kn-IN" sz="2000" dirty="0"/>
              <a:t> </a:t>
            </a:r>
            <a:endParaRPr lang="en-IN" sz="20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5B1ABD-46B6-4080-805F-D3489F771F32}"/>
              </a:ext>
            </a:extLst>
          </p:cNvPr>
          <p:cNvSpPr/>
          <p:nvPr/>
        </p:nvSpPr>
        <p:spPr>
          <a:xfrm>
            <a:off x="4347493" y="2916230"/>
            <a:ext cx="109728" cy="9753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8A5F19-3808-463F-AF25-5DC11E4AE2D3}"/>
              </a:ext>
            </a:extLst>
          </p:cNvPr>
          <p:cNvGrpSpPr/>
          <p:nvPr/>
        </p:nvGrpSpPr>
        <p:grpSpPr>
          <a:xfrm>
            <a:off x="6944144" y="3590622"/>
            <a:ext cx="424603" cy="237670"/>
            <a:chOff x="6841067" y="2433471"/>
            <a:chExt cx="424603" cy="23767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44A9AE-D0B3-464F-A3B2-2CF0DD32AC3C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AD862A-6612-441F-85D0-58E8D104354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6BE9B6-234B-4654-9323-D87793340965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7B10D34-3F2F-4CF9-AD5A-57088CFA0B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49643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3D36C-3CBE-411A-9088-F51134C2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AFC16-5E9B-4FE2-88CA-46FF3A8F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341429" y="532428"/>
            <a:ext cx="1509141" cy="17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F6588-78CA-490E-B64A-A95F5DA699D0}"/>
              </a:ext>
            </a:extLst>
          </p:cNvPr>
          <p:cNvSpPr txBox="1"/>
          <p:nvPr/>
        </p:nvSpPr>
        <p:spPr>
          <a:xfrm>
            <a:off x="999068" y="3136612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45644-5D44-4907-8FC4-4A65FC866ED2}"/>
              </a:ext>
            </a:extLst>
          </p:cNvPr>
          <p:cNvSpPr txBox="1"/>
          <p:nvPr/>
        </p:nvSpPr>
        <p:spPr>
          <a:xfrm>
            <a:off x="7761111" y="3136611"/>
            <a:ext cx="37704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ಸ್ವಿಚ್</a:t>
            </a:r>
            <a:r>
              <a:rPr lang="en-IN" sz="2000" dirty="0"/>
              <a:t>  </a:t>
            </a:r>
            <a:r>
              <a:rPr lang="en-IN" sz="2000" dirty="0" err="1"/>
              <a:t>ಮುಚ್ಚಿರುವ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: 0V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ಸ್ವಿಚ್</a:t>
            </a:r>
            <a:r>
              <a:rPr lang="en-IN" sz="2000" dirty="0"/>
              <a:t> </a:t>
            </a:r>
            <a:r>
              <a:rPr lang="en-IN" sz="2000" dirty="0" err="1"/>
              <a:t>ತೆರೆದಿರುವ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 : 5V </a:t>
            </a:r>
            <a:r>
              <a:rPr lang="en-IN" sz="2000" dirty="0" err="1"/>
              <a:t>ಪ್ರತಿನಿಧಿಸಲಿ</a:t>
            </a:r>
            <a:r>
              <a:rPr lang="en-IN" sz="2000" dirty="0"/>
              <a:t> </a:t>
            </a:r>
          </a:p>
          <a:p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43B3F7-3C75-4818-9C35-C72C85A58818}"/>
              </a:ext>
            </a:extLst>
          </p:cNvPr>
          <p:cNvSpPr txBox="1"/>
          <p:nvPr/>
        </p:nvSpPr>
        <p:spPr>
          <a:xfrm>
            <a:off x="5700889" y="3244334"/>
            <a:ext cx="101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ಅಥವಾ</a:t>
            </a:r>
            <a:r>
              <a:rPr lang="en-IN" sz="2000" dirty="0"/>
              <a:t> 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8292240-904F-4B16-BBAE-D9816586C7B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rot="10800000" flipV="1">
            <a:off x="2884313" y="1430342"/>
            <a:ext cx="2457116" cy="1706270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BF2E577-01B4-468A-9B58-05A857F251A0}"/>
              </a:ext>
            </a:extLst>
          </p:cNvPr>
          <p:cNvCxnSpPr>
            <a:cxnSpLocks/>
            <a:stCxn id="5" idx="1"/>
            <a:endCxn id="8" idx="0"/>
          </p:cNvCxnSpPr>
          <p:nvPr/>
        </p:nvCxnSpPr>
        <p:spPr>
          <a:xfrm>
            <a:off x="6850570" y="1430342"/>
            <a:ext cx="2795786" cy="170626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333FC3-2BBF-46FA-ACB8-B553955A5565}"/>
              </a:ext>
            </a:extLst>
          </p:cNvPr>
          <p:cNvSpPr txBox="1"/>
          <p:nvPr/>
        </p:nvSpPr>
        <p:spPr>
          <a:xfrm>
            <a:off x="999068" y="4207684"/>
            <a:ext cx="53102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</a:t>
            </a:r>
          </a:p>
          <a:p>
            <a:r>
              <a:rPr lang="en-IN" sz="2000" dirty="0"/>
              <a:t>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D23DD-9E55-4E12-B038-878CBA8F18B2}"/>
              </a:ext>
            </a:extLst>
          </p:cNvPr>
          <p:cNvSpPr txBox="1"/>
          <p:nvPr/>
        </p:nvSpPr>
        <p:spPr>
          <a:xfrm>
            <a:off x="8153400" y="4152274"/>
            <a:ext cx="35510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err="1"/>
              <a:t>R</a:t>
            </a:r>
            <a:r>
              <a:rPr lang="en-IN" sz="2000" b="1" baseline="-25000" dirty="0" err="1"/>
              <a:t>pu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</a:t>
            </a:r>
            <a:r>
              <a:rPr lang="en-IN" sz="2000" dirty="0" err="1"/>
              <a:t>ಅಪ್</a:t>
            </a:r>
            <a:r>
              <a:rPr lang="kn-IN" sz="2000" dirty="0"/>
              <a:t> ಪ್ರತಿರೋಧಕ</a:t>
            </a:r>
            <a:r>
              <a:rPr lang="en-IN" sz="2000" dirty="0"/>
              <a:t> </a:t>
            </a:r>
          </a:p>
          <a:p>
            <a:r>
              <a:rPr lang="en-IN" sz="2000" dirty="0"/>
              <a:t>(Pull-up resistor)</a:t>
            </a:r>
            <a:r>
              <a:rPr lang="kn-IN" sz="2000" dirty="0"/>
              <a:t> 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0CC098-D4B2-4F8A-A49D-33B0640AB58C}"/>
              </a:ext>
            </a:extLst>
          </p:cNvPr>
          <p:cNvSpPr txBox="1"/>
          <p:nvPr/>
        </p:nvSpPr>
        <p:spPr>
          <a:xfrm>
            <a:off x="7178341" y="965863"/>
            <a:ext cx="195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ಪುಲ್ </a:t>
            </a:r>
            <a:r>
              <a:rPr lang="en-IN" sz="1800" dirty="0" err="1"/>
              <a:t>ಅಪ್</a:t>
            </a:r>
            <a:r>
              <a:rPr lang="kn-IN" sz="1800" dirty="0"/>
              <a:t> </a:t>
            </a:r>
            <a:r>
              <a:rPr lang="en-IN" dirty="0" err="1"/>
              <a:t>ವ್ಯವಸ್ಥೆ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CFF2C-6185-42A6-BFE5-0D6245EDB8BA}"/>
              </a:ext>
            </a:extLst>
          </p:cNvPr>
          <p:cNvSpPr txBox="1"/>
          <p:nvPr/>
        </p:nvSpPr>
        <p:spPr>
          <a:xfrm>
            <a:off x="3457047" y="1005601"/>
            <a:ext cx="195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ಪುಲ್ ಡೌನ್ </a:t>
            </a:r>
            <a:r>
              <a:rPr lang="en-IN" dirty="0" err="1"/>
              <a:t>ವ್ಯವಸ್ಥೆ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538959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BD85E0-7585-4D41-892B-55DC7DA9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7E8C38A0-FAD7-4AF8-9020-7D23C2ECA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7219" y="1319299"/>
            <a:ext cx="4740292" cy="3413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8B5C7-6380-48D3-BD75-00EDEE2B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525059" y="3863820"/>
            <a:ext cx="1162676" cy="13835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E01809-7208-4D5F-815B-72B171CC4117}"/>
              </a:ext>
            </a:extLst>
          </p:cNvPr>
          <p:cNvCxnSpPr/>
          <p:nvPr/>
        </p:nvCxnSpPr>
        <p:spPr>
          <a:xfrm>
            <a:off x="4328160" y="3954780"/>
            <a:ext cx="252222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894FDD-738F-44A2-B724-2435CE34D296}"/>
              </a:ext>
            </a:extLst>
          </p:cNvPr>
          <p:cNvSpPr txBox="1"/>
          <p:nvPr/>
        </p:nvSpPr>
        <p:spPr>
          <a:xfrm>
            <a:off x="5510595" y="5322351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B28283AA-274F-45BB-B969-CB7000D82E74}"/>
              </a:ext>
            </a:extLst>
          </p:cNvPr>
          <p:cNvSpPr>
            <a:spLocks noChangeAspect="1"/>
          </p:cNvSpPr>
          <p:nvPr/>
        </p:nvSpPr>
        <p:spPr bwMode="auto">
          <a:xfrm>
            <a:off x="5889177" y="3954780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BEE439-F589-44A1-AF34-50016891814C}"/>
              </a:ext>
            </a:extLst>
          </p:cNvPr>
          <p:cNvCxnSpPr>
            <a:cxnSpLocks/>
          </p:cNvCxnSpPr>
          <p:nvPr/>
        </p:nvCxnSpPr>
        <p:spPr>
          <a:xfrm flipV="1">
            <a:off x="5953949" y="4759262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71F4B7-E20C-48D7-A8BA-64EB5F56388D}"/>
              </a:ext>
            </a:extLst>
          </p:cNvPr>
          <p:cNvSpPr txBox="1"/>
          <p:nvPr/>
        </p:nvSpPr>
        <p:spPr>
          <a:xfrm>
            <a:off x="7356716" y="4971740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BFD76C-2385-4B48-8F47-DBAA289005BE}"/>
              </a:ext>
            </a:extLst>
          </p:cNvPr>
          <p:cNvGrpSpPr/>
          <p:nvPr/>
        </p:nvGrpSpPr>
        <p:grpSpPr>
          <a:xfrm>
            <a:off x="5761911" y="5128533"/>
            <a:ext cx="424603" cy="237670"/>
            <a:chOff x="6841067" y="2433471"/>
            <a:chExt cx="424603" cy="23767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4BE339F-7B6D-455B-8C49-3C09EBB7E817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840810-69C0-4034-9807-D937F872F6BA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B52336B-0EF4-46BD-9675-CF4AEE356C32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C8A85F-E35A-4047-8E89-5981CD8D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32470" y="2433471"/>
              <a:ext cx="4869" cy="5733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8B06447-8885-4043-950F-71D5D310CD44}"/>
              </a:ext>
            </a:extLst>
          </p:cNvPr>
          <p:cNvSpPr txBox="1"/>
          <p:nvPr/>
        </p:nvSpPr>
        <p:spPr>
          <a:xfrm>
            <a:off x="5121439" y="3934550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4519E2-D117-4E06-BB47-A4B47DC22464}"/>
              </a:ext>
            </a:extLst>
          </p:cNvPr>
          <p:cNvSpPr txBox="1"/>
          <p:nvPr/>
        </p:nvSpPr>
        <p:spPr>
          <a:xfrm>
            <a:off x="5121439" y="4425297"/>
            <a:ext cx="166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10k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Ω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647001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B02A60-5E0E-4EA1-A796-6E155FAF3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0504F-EDD5-4B11-8516-FBA32C67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3" y="723900"/>
            <a:ext cx="10235238" cy="50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2254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76A515-AF92-43B3-8AF6-CFE7E52EA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3" name="Freeform 12">
            <a:extLst>
              <a:ext uri="{FF2B5EF4-FFF2-40B4-BE49-F238E27FC236}">
                <a16:creationId xmlns:a16="http://schemas.microsoft.com/office/drawing/2014/main" id="{63F1C138-6F6B-4584-BD96-BC5B30AF5843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4847043" y="356283"/>
            <a:ext cx="142743" cy="108362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1E4E629C-3F1C-4691-AA36-9979D2356B60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2762550" y="356283"/>
            <a:ext cx="142743" cy="108362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68C54-0432-46BA-BF3F-CFEAB725D78E}"/>
              </a:ext>
            </a:extLst>
          </p:cNvPr>
          <p:cNvCxnSpPr>
            <a:cxnSpLocks/>
          </p:cNvCxnSpPr>
          <p:nvPr/>
        </p:nvCxnSpPr>
        <p:spPr>
          <a:xfrm flipH="1">
            <a:off x="3375733" y="898094"/>
            <a:ext cx="1000870" cy="1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93F38A4-1866-4415-B7E3-B0F0515C367E}"/>
              </a:ext>
            </a:extLst>
          </p:cNvPr>
          <p:cNvSpPr/>
          <p:nvPr/>
        </p:nvSpPr>
        <p:spPr>
          <a:xfrm rot="5400000">
            <a:off x="2499971" y="335891"/>
            <a:ext cx="859838" cy="113030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400A2E-44BB-427D-962B-08912F7FD4AC}"/>
              </a:ext>
            </a:extLst>
          </p:cNvPr>
          <p:cNvCxnSpPr>
            <a:cxnSpLocks/>
          </p:cNvCxnSpPr>
          <p:nvPr/>
        </p:nvCxnSpPr>
        <p:spPr>
          <a:xfrm flipH="1">
            <a:off x="1291240" y="898094"/>
            <a:ext cx="1000870" cy="1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F67FB-021B-4762-83F7-54E85490049D}"/>
              </a:ext>
            </a:extLst>
          </p:cNvPr>
          <p:cNvCxnSpPr>
            <a:cxnSpLocks/>
          </p:cNvCxnSpPr>
          <p:nvPr/>
        </p:nvCxnSpPr>
        <p:spPr>
          <a:xfrm flipH="1">
            <a:off x="5460226" y="898093"/>
            <a:ext cx="1000870" cy="1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2">
            <a:extLst>
              <a:ext uri="{FF2B5EF4-FFF2-40B4-BE49-F238E27FC236}">
                <a16:creationId xmlns:a16="http://schemas.microsoft.com/office/drawing/2014/main" id="{222639D6-07D2-42C1-988D-2636C193E8C5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5039899" y="3696077"/>
            <a:ext cx="142743" cy="108362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A0E540-0556-4CC7-A198-135D1DE8DFCF}"/>
              </a:ext>
            </a:extLst>
          </p:cNvPr>
          <p:cNvCxnSpPr>
            <a:cxnSpLocks/>
          </p:cNvCxnSpPr>
          <p:nvPr/>
        </p:nvCxnSpPr>
        <p:spPr>
          <a:xfrm flipH="1">
            <a:off x="5653082" y="4237888"/>
            <a:ext cx="1000870" cy="1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8277752-4E4D-480B-A1E3-C71DC31A51F1}"/>
              </a:ext>
            </a:extLst>
          </p:cNvPr>
          <p:cNvSpPr/>
          <p:nvPr/>
        </p:nvSpPr>
        <p:spPr>
          <a:xfrm rot="5400000">
            <a:off x="4777320" y="3675685"/>
            <a:ext cx="859838" cy="1130300"/>
          </a:xfrm>
          <a:prstGeom prst="triangl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D545C7-0813-43AB-B280-E1CC3A8155B0}"/>
              </a:ext>
            </a:extLst>
          </p:cNvPr>
          <p:cNvCxnSpPr>
            <a:cxnSpLocks/>
          </p:cNvCxnSpPr>
          <p:nvPr/>
        </p:nvCxnSpPr>
        <p:spPr>
          <a:xfrm flipH="1">
            <a:off x="3568589" y="4237888"/>
            <a:ext cx="1000870" cy="1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2">
            <a:extLst>
              <a:ext uri="{FF2B5EF4-FFF2-40B4-BE49-F238E27FC236}">
                <a16:creationId xmlns:a16="http://schemas.microsoft.com/office/drawing/2014/main" id="{754979F9-6C9B-4036-9A56-BE4F2FA7ED72}"/>
              </a:ext>
            </a:extLst>
          </p:cNvPr>
          <p:cNvSpPr>
            <a:spLocks noChangeAspect="1"/>
          </p:cNvSpPr>
          <p:nvPr/>
        </p:nvSpPr>
        <p:spPr bwMode="auto">
          <a:xfrm>
            <a:off x="6592703" y="4214611"/>
            <a:ext cx="142743" cy="108362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D864ED-51AD-4DAF-94F5-150AE0B3C700}"/>
              </a:ext>
            </a:extLst>
          </p:cNvPr>
          <p:cNvCxnSpPr>
            <a:cxnSpLocks/>
          </p:cNvCxnSpPr>
          <p:nvPr/>
        </p:nvCxnSpPr>
        <p:spPr>
          <a:xfrm flipV="1">
            <a:off x="6664074" y="5267754"/>
            <a:ext cx="0" cy="24332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69B9A-D52C-41FB-B798-0FE832BE5823}"/>
              </a:ext>
            </a:extLst>
          </p:cNvPr>
          <p:cNvCxnSpPr>
            <a:cxnSpLocks/>
          </p:cNvCxnSpPr>
          <p:nvPr/>
        </p:nvCxnSpPr>
        <p:spPr>
          <a:xfrm flipV="1">
            <a:off x="6625794" y="4237889"/>
            <a:ext cx="1231061" cy="1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74F856-3DD9-44A8-98D9-B2823C167CDA}"/>
              </a:ext>
            </a:extLst>
          </p:cNvPr>
          <p:cNvCxnSpPr>
            <a:cxnSpLocks/>
          </p:cNvCxnSpPr>
          <p:nvPr/>
        </p:nvCxnSpPr>
        <p:spPr>
          <a:xfrm flipV="1">
            <a:off x="1309940" y="898093"/>
            <a:ext cx="0" cy="1296467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B1485D-182C-4FB5-AFA5-4274D1EB1EF6}"/>
              </a:ext>
            </a:extLst>
          </p:cNvPr>
          <p:cNvCxnSpPr>
            <a:cxnSpLocks/>
          </p:cNvCxnSpPr>
          <p:nvPr/>
        </p:nvCxnSpPr>
        <p:spPr>
          <a:xfrm flipV="1">
            <a:off x="6461096" y="876301"/>
            <a:ext cx="0" cy="1348739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AF850D-06C1-45A0-8F8E-448A798D0639}"/>
              </a:ext>
            </a:extLst>
          </p:cNvPr>
          <p:cNvCxnSpPr>
            <a:cxnSpLocks/>
          </p:cNvCxnSpPr>
          <p:nvPr/>
        </p:nvCxnSpPr>
        <p:spPr>
          <a:xfrm flipV="1">
            <a:off x="3873959" y="2019300"/>
            <a:ext cx="0" cy="300786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58C9D4-16D4-4303-9941-C87D33AA156E}"/>
              </a:ext>
            </a:extLst>
          </p:cNvPr>
          <p:cNvCxnSpPr>
            <a:cxnSpLocks/>
          </p:cNvCxnSpPr>
          <p:nvPr/>
        </p:nvCxnSpPr>
        <p:spPr>
          <a:xfrm flipV="1">
            <a:off x="4011119" y="1926794"/>
            <a:ext cx="0" cy="535532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3446E0-9466-4581-86D9-BBA167D64DFC}"/>
              </a:ext>
            </a:extLst>
          </p:cNvPr>
          <p:cNvCxnSpPr>
            <a:cxnSpLocks/>
          </p:cNvCxnSpPr>
          <p:nvPr/>
        </p:nvCxnSpPr>
        <p:spPr>
          <a:xfrm>
            <a:off x="1291240" y="2194560"/>
            <a:ext cx="257128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2554A8-9F88-4FBE-A852-E23E4A6410EA}"/>
              </a:ext>
            </a:extLst>
          </p:cNvPr>
          <p:cNvCxnSpPr>
            <a:cxnSpLocks/>
          </p:cNvCxnSpPr>
          <p:nvPr/>
        </p:nvCxnSpPr>
        <p:spPr>
          <a:xfrm>
            <a:off x="4011119" y="2194560"/>
            <a:ext cx="2477311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59E997-761F-4D89-89EF-422176C4CF04}"/>
              </a:ext>
            </a:extLst>
          </p:cNvPr>
          <p:cNvCxnSpPr>
            <a:cxnSpLocks/>
          </p:cNvCxnSpPr>
          <p:nvPr/>
        </p:nvCxnSpPr>
        <p:spPr>
          <a:xfrm flipV="1">
            <a:off x="3591449" y="4214611"/>
            <a:ext cx="0" cy="1296467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37724F-66EF-4F6B-AE55-D9B032924549}"/>
              </a:ext>
            </a:extLst>
          </p:cNvPr>
          <p:cNvCxnSpPr>
            <a:cxnSpLocks/>
          </p:cNvCxnSpPr>
          <p:nvPr/>
        </p:nvCxnSpPr>
        <p:spPr>
          <a:xfrm>
            <a:off x="3568589" y="5511078"/>
            <a:ext cx="4327255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6CC1C4-DE20-4D08-8854-A513980715CC}"/>
              </a:ext>
            </a:extLst>
          </p:cNvPr>
          <p:cNvSpPr txBox="1"/>
          <p:nvPr/>
        </p:nvSpPr>
        <p:spPr>
          <a:xfrm>
            <a:off x="2929890" y="286455"/>
            <a:ext cx="825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</a:t>
            </a:r>
            <a:r>
              <a:rPr lang="en-IN" baseline="-25000" dirty="0"/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192682630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5B1143-EB83-4B63-BD0C-0D9E0FD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80FABD-2D60-48B2-BB27-F6A18E86A447}"/>
              </a:ext>
            </a:extLst>
          </p:cNvPr>
          <p:cNvCxnSpPr/>
          <p:nvPr/>
        </p:nvCxnSpPr>
        <p:spPr>
          <a:xfrm>
            <a:off x="1171787" y="234131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5740E9-4C32-4E7C-919F-A97A5A02B498}"/>
              </a:ext>
            </a:extLst>
          </p:cNvPr>
          <p:cNvCxnSpPr>
            <a:cxnSpLocks/>
          </p:cNvCxnSpPr>
          <p:nvPr/>
        </p:nvCxnSpPr>
        <p:spPr>
          <a:xfrm flipV="1">
            <a:off x="3395698" y="1306576"/>
            <a:ext cx="0" cy="1049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61BB7-2561-4652-83C3-310FDB9F40A9}"/>
              </a:ext>
            </a:extLst>
          </p:cNvPr>
          <p:cNvCxnSpPr>
            <a:cxnSpLocks/>
          </p:cNvCxnSpPr>
          <p:nvPr/>
        </p:nvCxnSpPr>
        <p:spPr>
          <a:xfrm>
            <a:off x="337636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3710E4-2092-4E14-AC18-A7812F75C411}"/>
              </a:ext>
            </a:extLst>
          </p:cNvPr>
          <p:cNvCxnSpPr>
            <a:cxnSpLocks/>
          </p:cNvCxnSpPr>
          <p:nvPr/>
        </p:nvCxnSpPr>
        <p:spPr>
          <a:xfrm flipV="1">
            <a:off x="3459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067473-20CA-40BD-BCC4-2212B00A9F89}"/>
              </a:ext>
            </a:extLst>
          </p:cNvPr>
          <p:cNvCxnSpPr>
            <a:cxnSpLocks/>
          </p:cNvCxnSpPr>
          <p:nvPr/>
        </p:nvCxnSpPr>
        <p:spPr>
          <a:xfrm flipV="1">
            <a:off x="3522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C2530A-3FF5-484F-BAC2-A4ED70C5526F}"/>
              </a:ext>
            </a:extLst>
          </p:cNvPr>
          <p:cNvCxnSpPr>
            <a:cxnSpLocks/>
          </p:cNvCxnSpPr>
          <p:nvPr/>
        </p:nvCxnSpPr>
        <p:spPr>
          <a:xfrm flipV="1">
            <a:off x="3586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04EC99-5BB2-49CA-B080-E0D3DF04E873}"/>
              </a:ext>
            </a:extLst>
          </p:cNvPr>
          <p:cNvCxnSpPr>
            <a:cxnSpLocks/>
          </p:cNvCxnSpPr>
          <p:nvPr/>
        </p:nvCxnSpPr>
        <p:spPr>
          <a:xfrm flipV="1">
            <a:off x="3649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468F1C-B4B0-4AFE-8DF2-5029F8759088}"/>
              </a:ext>
            </a:extLst>
          </p:cNvPr>
          <p:cNvCxnSpPr>
            <a:cxnSpLocks/>
          </p:cNvCxnSpPr>
          <p:nvPr/>
        </p:nvCxnSpPr>
        <p:spPr>
          <a:xfrm>
            <a:off x="3439231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37AE52-195C-464E-AED5-AEFA3A078426}"/>
              </a:ext>
            </a:extLst>
          </p:cNvPr>
          <p:cNvCxnSpPr>
            <a:cxnSpLocks/>
          </p:cNvCxnSpPr>
          <p:nvPr/>
        </p:nvCxnSpPr>
        <p:spPr>
          <a:xfrm>
            <a:off x="3522345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F2DD21-695B-4659-90B6-810D41CDD1C5}"/>
              </a:ext>
            </a:extLst>
          </p:cNvPr>
          <p:cNvCxnSpPr>
            <a:cxnSpLocks/>
          </p:cNvCxnSpPr>
          <p:nvPr/>
        </p:nvCxnSpPr>
        <p:spPr>
          <a:xfrm>
            <a:off x="3569335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93D8A7-EC53-4F9E-AA9F-45E4EF7DBDB8}"/>
              </a:ext>
            </a:extLst>
          </p:cNvPr>
          <p:cNvCxnSpPr>
            <a:cxnSpLocks/>
          </p:cNvCxnSpPr>
          <p:nvPr/>
        </p:nvCxnSpPr>
        <p:spPr>
          <a:xfrm>
            <a:off x="36373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0BF084-28B2-43F1-A90E-4D79584AB9D4}"/>
              </a:ext>
            </a:extLst>
          </p:cNvPr>
          <p:cNvCxnSpPr>
            <a:cxnSpLocks/>
          </p:cNvCxnSpPr>
          <p:nvPr/>
        </p:nvCxnSpPr>
        <p:spPr>
          <a:xfrm flipV="1">
            <a:off x="37204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ACA060-EA74-4D0F-8971-1A10CC790343}"/>
              </a:ext>
            </a:extLst>
          </p:cNvPr>
          <p:cNvCxnSpPr>
            <a:cxnSpLocks/>
          </p:cNvCxnSpPr>
          <p:nvPr/>
        </p:nvCxnSpPr>
        <p:spPr>
          <a:xfrm flipV="1">
            <a:off x="378142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697812-52C0-4475-95A5-B13DC02994E5}"/>
              </a:ext>
            </a:extLst>
          </p:cNvPr>
          <p:cNvCxnSpPr>
            <a:cxnSpLocks/>
          </p:cNvCxnSpPr>
          <p:nvPr/>
        </p:nvCxnSpPr>
        <p:spPr>
          <a:xfrm>
            <a:off x="3704590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D23427-C343-4350-85D3-EAE6AB203422}"/>
              </a:ext>
            </a:extLst>
          </p:cNvPr>
          <p:cNvCxnSpPr>
            <a:cxnSpLocks/>
          </p:cNvCxnSpPr>
          <p:nvPr/>
        </p:nvCxnSpPr>
        <p:spPr>
          <a:xfrm>
            <a:off x="59995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2014C7-8C81-4439-A408-D5B2A271898A}"/>
              </a:ext>
            </a:extLst>
          </p:cNvPr>
          <p:cNvCxnSpPr>
            <a:cxnSpLocks/>
          </p:cNvCxnSpPr>
          <p:nvPr/>
        </p:nvCxnSpPr>
        <p:spPr>
          <a:xfrm flipV="1">
            <a:off x="6082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A2BCC2-FBCD-4066-890D-D2CCFE331D69}"/>
              </a:ext>
            </a:extLst>
          </p:cNvPr>
          <p:cNvCxnSpPr>
            <a:cxnSpLocks/>
          </p:cNvCxnSpPr>
          <p:nvPr/>
        </p:nvCxnSpPr>
        <p:spPr>
          <a:xfrm flipV="1">
            <a:off x="6145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9A10C1-A477-41FA-9E03-C5EFBD8D3AEB}"/>
              </a:ext>
            </a:extLst>
          </p:cNvPr>
          <p:cNvCxnSpPr>
            <a:cxnSpLocks/>
          </p:cNvCxnSpPr>
          <p:nvPr/>
        </p:nvCxnSpPr>
        <p:spPr>
          <a:xfrm flipV="1">
            <a:off x="6209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17D450-301F-4118-93A9-209C45F9D3E6}"/>
              </a:ext>
            </a:extLst>
          </p:cNvPr>
          <p:cNvCxnSpPr>
            <a:cxnSpLocks/>
          </p:cNvCxnSpPr>
          <p:nvPr/>
        </p:nvCxnSpPr>
        <p:spPr>
          <a:xfrm flipV="1">
            <a:off x="6272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B1FA8C-1A42-4CB2-AC74-D21E0E5A49EB}"/>
              </a:ext>
            </a:extLst>
          </p:cNvPr>
          <p:cNvCxnSpPr>
            <a:cxnSpLocks/>
          </p:cNvCxnSpPr>
          <p:nvPr/>
        </p:nvCxnSpPr>
        <p:spPr>
          <a:xfrm>
            <a:off x="6062416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E33CE7-AA99-41FE-813C-F55C72CC6C8D}"/>
              </a:ext>
            </a:extLst>
          </p:cNvPr>
          <p:cNvCxnSpPr>
            <a:cxnSpLocks/>
          </p:cNvCxnSpPr>
          <p:nvPr/>
        </p:nvCxnSpPr>
        <p:spPr>
          <a:xfrm>
            <a:off x="6145530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6E0E1ED-6FA1-4A5F-8503-BEA432B087F0}"/>
              </a:ext>
            </a:extLst>
          </p:cNvPr>
          <p:cNvCxnSpPr>
            <a:cxnSpLocks/>
          </p:cNvCxnSpPr>
          <p:nvPr/>
        </p:nvCxnSpPr>
        <p:spPr>
          <a:xfrm>
            <a:off x="6192520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B625CC-39A8-4150-A426-AFD0259D4E5C}"/>
              </a:ext>
            </a:extLst>
          </p:cNvPr>
          <p:cNvCxnSpPr>
            <a:cxnSpLocks/>
          </p:cNvCxnSpPr>
          <p:nvPr/>
        </p:nvCxnSpPr>
        <p:spPr>
          <a:xfrm>
            <a:off x="626053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D92CFD-03A3-4213-901D-B6ADD2195F5D}"/>
              </a:ext>
            </a:extLst>
          </p:cNvPr>
          <p:cNvCxnSpPr>
            <a:cxnSpLocks/>
          </p:cNvCxnSpPr>
          <p:nvPr/>
        </p:nvCxnSpPr>
        <p:spPr>
          <a:xfrm flipV="1">
            <a:off x="634365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CE58B3-C33A-4671-A3B7-131E9D5C893B}"/>
              </a:ext>
            </a:extLst>
          </p:cNvPr>
          <p:cNvCxnSpPr>
            <a:cxnSpLocks/>
          </p:cNvCxnSpPr>
          <p:nvPr/>
        </p:nvCxnSpPr>
        <p:spPr>
          <a:xfrm flipV="1">
            <a:off x="640461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E50658-EB31-4F30-9733-31AFB20C9710}"/>
              </a:ext>
            </a:extLst>
          </p:cNvPr>
          <p:cNvCxnSpPr>
            <a:cxnSpLocks/>
          </p:cNvCxnSpPr>
          <p:nvPr/>
        </p:nvCxnSpPr>
        <p:spPr>
          <a:xfrm>
            <a:off x="6327775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2CDAB9-993C-4890-BE2C-AC5EA689D234}"/>
              </a:ext>
            </a:extLst>
          </p:cNvPr>
          <p:cNvCxnSpPr/>
          <p:nvPr/>
        </p:nvCxnSpPr>
        <p:spPr>
          <a:xfrm>
            <a:off x="3781425" y="1307282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9C72D-1D0F-4A11-A436-19AC8545C601}"/>
              </a:ext>
            </a:extLst>
          </p:cNvPr>
          <p:cNvCxnSpPr>
            <a:cxnSpLocks/>
          </p:cNvCxnSpPr>
          <p:nvPr/>
        </p:nvCxnSpPr>
        <p:spPr>
          <a:xfrm>
            <a:off x="639198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5CDF92E-9BDD-452C-BE1C-030A8C12E73E}"/>
              </a:ext>
            </a:extLst>
          </p:cNvPr>
          <p:cNvCxnSpPr>
            <a:cxnSpLocks/>
          </p:cNvCxnSpPr>
          <p:nvPr/>
        </p:nvCxnSpPr>
        <p:spPr>
          <a:xfrm flipV="1">
            <a:off x="647509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54AC73E-F867-46A3-894F-C69F114FB868}"/>
              </a:ext>
            </a:extLst>
          </p:cNvPr>
          <p:cNvCxnSpPr/>
          <p:nvPr/>
        </p:nvCxnSpPr>
        <p:spPr>
          <a:xfrm>
            <a:off x="6454775" y="234512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EBA1F-9415-4F7C-AD5B-B260F6136F67}"/>
              </a:ext>
            </a:extLst>
          </p:cNvPr>
          <p:cNvSpPr txBox="1"/>
          <p:nvPr/>
        </p:nvSpPr>
        <p:spPr>
          <a:xfrm>
            <a:off x="4327897" y="1650156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91418-6B06-4CF6-AA3A-C1572E185E6F}"/>
              </a:ext>
            </a:extLst>
          </p:cNvPr>
          <p:cNvSpPr txBox="1"/>
          <p:nvPr/>
        </p:nvSpPr>
        <p:spPr>
          <a:xfrm>
            <a:off x="1609521" y="172462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0C44BA-7EE4-4657-A025-76AC6C8434FE}"/>
              </a:ext>
            </a:extLst>
          </p:cNvPr>
          <p:cNvSpPr txBox="1"/>
          <p:nvPr/>
        </p:nvSpPr>
        <p:spPr>
          <a:xfrm>
            <a:off x="2741606" y="2503534"/>
            <a:ext cx="2223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6C84D1-6A5E-4B38-81B7-FE0DAACF0AD0}"/>
              </a:ext>
            </a:extLst>
          </p:cNvPr>
          <p:cNvSpPr txBox="1"/>
          <p:nvPr/>
        </p:nvSpPr>
        <p:spPr>
          <a:xfrm>
            <a:off x="5515270" y="2503534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5CFEF0-8015-4DC3-A87A-48E6A7956C87}"/>
              </a:ext>
            </a:extLst>
          </p:cNvPr>
          <p:cNvSpPr txBox="1"/>
          <p:nvPr/>
        </p:nvSpPr>
        <p:spPr>
          <a:xfrm>
            <a:off x="7036669" y="1577956"/>
            <a:ext cx="1733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C4EE30-0916-4E91-A643-A37C4B349086}"/>
              </a:ext>
            </a:extLst>
          </p:cNvPr>
          <p:cNvCxnSpPr>
            <a:cxnSpLocks/>
          </p:cNvCxnSpPr>
          <p:nvPr/>
        </p:nvCxnSpPr>
        <p:spPr>
          <a:xfrm>
            <a:off x="3366417" y="1158497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6330EE6-8C45-484B-8513-F29A0EDD5723}"/>
              </a:ext>
            </a:extLst>
          </p:cNvPr>
          <p:cNvSpPr txBox="1"/>
          <p:nvPr/>
        </p:nvSpPr>
        <p:spPr>
          <a:xfrm>
            <a:off x="3322885" y="849738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DFDFCD-EC26-4AC5-8FE7-5ABE8906C711}"/>
              </a:ext>
            </a:extLst>
          </p:cNvPr>
          <p:cNvCxnSpPr>
            <a:cxnSpLocks/>
          </p:cNvCxnSpPr>
          <p:nvPr/>
        </p:nvCxnSpPr>
        <p:spPr>
          <a:xfrm>
            <a:off x="6043083" y="1199993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0BA0E78-AFB7-4E49-A5A3-522DA7C7FCA8}"/>
              </a:ext>
            </a:extLst>
          </p:cNvPr>
          <p:cNvSpPr txBox="1"/>
          <p:nvPr/>
        </p:nvSpPr>
        <p:spPr>
          <a:xfrm>
            <a:off x="5999551" y="891234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F170692-4CC4-4860-888A-308698749C9D}"/>
              </a:ext>
            </a:extLst>
          </p:cNvPr>
          <p:cNvCxnSpPr>
            <a:cxnSpLocks/>
          </p:cNvCxnSpPr>
          <p:nvPr/>
        </p:nvCxnSpPr>
        <p:spPr>
          <a:xfrm flipV="1">
            <a:off x="1171110" y="435048"/>
            <a:ext cx="0" cy="1920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ACAF0BC-B3C7-4164-89A3-28B55A4340E3}"/>
              </a:ext>
            </a:extLst>
          </p:cNvPr>
          <p:cNvSpPr txBox="1"/>
          <p:nvPr/>
        </p:nvSpPr>
        <p:spPr>
          <a:xfrm>
            <a:off x="736036" y="2171184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7D2861D-6102-46D4-9DDF-AB21B66AE830}"/>
              </a:ext>
            </a:extLst>
          </p:cNvPr>
          <p:cNvSpPr txBox="1"/>
          <p:nvPr/>
        </p:nvSpPr>
        <p:spPr>
          <a:xfrm>
            <a:off x="704852" y="1157515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C76E9C2-D3CB-4A18-AA93-A536E60CB84C}"/>
              </a:ext>
            </a:extLst>
          </p:cNvPr>
          <p:cNvCxnSpPr/>
          <p:nvPr/>
        </p:nvCxnSpPr>
        <p:spPr>
          <a:xfrm>
            <a:off x="1152455" y="1311092"/>
            <a:ext cx="2223911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0083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C985B-7A3A-4D1F-8071-7B91C7C9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4A6DCE-3150-4B02-86BB-A6B59A77579D}"/>
              </a:ext>
            </a:extLst>
          </p:cNvPr>
          <p:cNvGrpSpPr/>
          <p:nvPr/>
        </p:nvGrpSpPr>
        <p:grpSpPr>
          <a:xfrm>
            <a:off x="937548" y="1018572"/>
            <a:ext cx="3298785" cy="1608881"/>
            <a:chOff x="937548" y="1018572"/>
            <a:chExt cx="3298785" cy="160888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B79F86D-AA2D-4C42-BA2A-688B93EB7AA8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558398-2B40-426C-872E-438253CC06C7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96C749-4793-496E-8CC8-6A9CB90B6EA4}"/>
              </a:ext>
            </a:extLst>
          </p:cNvPr>
          <p:cNvGrpSpPr/>
          <p:nvPr/>
        </p:nvGrpSpPr>
        <p:grpSpPr>
          <a:xfrm>
            <a:off x="7745391" y="1018572"/>
            <a:ext cx="3298785" cy="1608881"/>
            <a:chOff x="937548" y="1018572"/>
            <a:chExt cx="3298785" cy="16088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1C7FF5-0458-4C48-A55D-43CE680015B5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07CC356-CC87-440F-997D-B5176CABA4BF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B7065-007A-461B-979A-E93BD4A11C0F}"/>
              </a:ext>
            </a:extLst>
          </p:cNvPr>
          <p:cNvGrpSpPr/>
          <p:nvPr/>
        </p:nvGrpSpPr>
        <p:grpSpPr>
          <a:xfrm>
            <a:off x="4446606" y="4597076"/>
            <a:ext cx="3298785" cy="1608881"/>
            <a:chOff x="937548" y="1018572"/>
            <a:chExt cx="3298785" cy="160888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9AA3273-AECE-4746-BB7A-DBEFCB9E12DE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F5F442-BBBA-4A28-8E18-BFADB9003244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861717-2E06-4CD6-8516-1ED01C4D37D4}"/>
              </a:ext>
            </a:extLst>
          </p:cNvPr>
          <p:cNvSpPr txBox="1"/>
          <p:nvPr/>
        </p:nvSpPr>
        <p:spPr>
          <a:xfrm>
            <a:off x="1945186" y="101857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ಒತ್ತಿಲ್ಲ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F8EE0-68D4-4996-8145-B0BC55B6BD6C}"/>
              </a:ext>
            </a:extLst>
          </p:cNvPr>
          <p:cNvSpPr txBox="1"/>
          <p:nvPr/>
        </p:nvSpPr>
        <p:spPr>
          <a:xfrm>
            <a:off x="5508514" y="4597077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ಒತ್ತಿದೆ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18337-0F28-45F6-8837-5A38730ED910}"/>
              </a:ext>
            </a:extLst>
          </p:cNvPr>
          <p:cNvSpPr txBox="1"/>
          <p:nvPr/>
        </p:nvSpPr>
        <p:spPr>
          <a:xfrm>
            <a:off x="8788221" y="977984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ಪುಟಿಯುತ್ತಿದೆ</a:t>
            </a:r>
            <a:endParaRPr lang="en-IN" dirty="0"/>
          </a:p>
          <a:p>
            <a:r>
              <a:rPr lang="en-IN" dirty="0"/>
              <a:t>(BOUNCING)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090E49-0851-40DF-BA10-E44A21DFEA51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4236333" y="1823013"/>
            <a:ext cx="3509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9C732954-A3BF-4A08-975B-F5B8D833775E}"/>
              </a:ext>
            </a:extLst>
          </p:cNvPr>
          <p:cNvSpPr/>
          <p:nvPr/>
        </p:nvSpPr>
        <p:spPr>
          <a:xfrm>
            <a:off x="8846503" y="3565002"/>
            <a:ext cx="1096559" cy="765857"/>
          </a:xfrm>
          <a:prstGeom prst="diamond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4EF3B4-1864-49F6-9002-A1AEFDD20169}"/>
              </a:ext>
            </a:extLst>
          </p:cNvPr>
          <p:cNvCxnSpPr>
            <a:cxnSpLocks/>
            <a:stCxn id="9" idx="2"/>
            <a:endCxn id="19" idx="0"/>
          </p:cNvCxnSpPr>
          <p:nvPr/>
        </p:nvCxnSpPr>
        <p:spPr>
          <a:xfrm flipH="1">
            <a:off x="9394783" y="2627453"/>
            <a:ext cx="1" cy="937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B82EB6-5822-4B40-AA76-449A272FCD34}"/>
              </a:ext>
            </a:extLst>
          </p:cNvPr>
          <p:cNvCxnSpPr>
            <a:stCxn id="19" idx="1"/>
            <a:endCxn id="3" idx="2"/>
          </p:cNvCxnSpPr>
          <p:nvPr/>
        </p:nvCxnSpPr>
        <p:spPr>
          <a:xfrm rot="10800000">
            <a:off x="2586941" y="2627453"/>
            <a:ext cx="6259562" cy="132047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EE89DB1-3B9D-4A57-A7A4-1BA58A733945}"/>
              </a:ext>
            </a:extLst>
          </p:cNvPr>
          <p:cNvCxnSpPr>
            <a:cxnSpLocks/>
            <a:stCxn id="19" idx="2"/>
            <a:endCxn id="12" idx="3"/>
          </p:cNvCxnSpPr>
          <p:nvPr/>
        </p:nvCxnSpPr>
        <p:spPr>
          <a:xfrm rot="5400000">
            <a:off x="8034758" y="4041492"/>
            <a:ext cx="1070658" cy="164939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C2F4830-F826-4358-A1D7-87ED217A4FF9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5722959" y="2574642"/>
            <a:ext cx="2395475" cy="1649394"/>
          </a:xfrm>
          <a:prstGeom prst="bentConnector3">
            <a:avLst>
              <a:gd name="adj1" fmla="val 9928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48200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5C985B-7A3A-4D1F-8071-7B91C7C9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4A6DCE-3150-4B02-86BB-A6B59A77579D}"/>
              </a:ext>
            </a:extLst>
          </p:cNvPr>
          <p:cNvGrpSpPr/>
          <p:nvPr/>
        </p:nvGrpSpPr>
        <p:grpSpPr>
          <a:xfrm>
            <a:off x="937548" y="1018572"/>
            <a:ext cx="3298785" cy="1608881"/>
            <a:chOff x="937548" y="1018572"/>
            <a:chExt cx="3298785" cy="160888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B79F86D-AA2D-4C42-BA2A-688B93EB7AA8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558398-2B40-426C-872E-438253CC06C7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96C749-4793-496E-8CC8-6A9CB90B6EA4}"/>
              </a:ext>
            </a:extLst>
          </p:cNvPr>
          <p:cNvGrpSpPr/>
          <p:nvPr/>
        </p:nvGrpSpPr>
        <p:grpSpPr>
          <a:xfrm>
            <a:off x="937548" y="4004793"/>
            <a:ext cx="3298785" cy="1608881"/>
            <a:chOff x="937548" y="1018572"/>
            <a:chExt cx="3298785" cy="160888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1C7FF5-0458-4C48-A55D-43CE680015B5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07CC356-CC87-440F-997D-B5176CABA4BF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1B7065-007A-461B-979A-E93BD4A11C0F}"/>
              </a:ext>
            </a:extLst>
          </p:cNvPr>
          <p:cNvGrpSpPr/>
          <p:nvPr/>
        </p:nvGrpSpPr>
        <p:grpSpPr>
          <a:xfrm>
            <a:off x="6919558" y="1166067"/>
            <a:ext cx="3298785" cy="1608881"/>
            <a:chOff x="937548" y="1018572"/>
            <a:chExt cx="3298785" cy="160888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9AA3273-AECE-4746-BB7A-DBEFCB9E12DE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F5F442-BBBA-4A28-8E18-BFADB9003244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861717-2E06-4CD6-8516-1ED01C4D37D4}"/>
              </a:ext>
            </a:extLst>
          </p:cNvPr>
          <p:cNvSpPr txBox="1"/>
          <p:nvPr/>
        </p:nvSpPr>
        <p:spPr>
          <a:xfrm>
            <a:off x="1945186" y="101857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ಒತ್ತಿಲ್ಲ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F8EE0-68D4-4996-8145-B0BC55B6BD6C}"/>
              </a:ext>
            </a:extLst>
          </p:cNvPr>
          <p:cNvSpPr txBox="1"/>
          <p:nvPr/>
        </p:nvSpPr>
        <p:spPr>
          <a:xfrm>
            <a:off x="7955669" y="1131789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ಒತ್ತಿದೆ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18337-0F28-45F6-8837-5A38730ED910}"/>
              </a:ext>
            </a:extLst>
          </p:cNvPr>
          <p:cNvSpPr txBox="1"/>
          <p:nvPr/>
        </p:nvSpPr>
        <p:spPr>
          <a:xfrm>
            <a:off x="1717169" y="4004793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ಪುಟಿಯುತ್ತಿದೆ</a:t>
            </a:r>
            <a:endParaRPr lang="en-IN" dirty="0"/>
          </a:p>
          <a:p>
            <a:r>
              <a:rPr lang="en-IN" dirty="0"/>
              <a:t>(BOUNCING)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090E49-0851-40DF-BA10-E44A21DFEA51}"/>
              </a:ext>
            </a:extLst>
          </p:cNvPr>
          <p:cNvCxnSpPr>
            <a:cxnSpLocks/>
          </p:cNvCxnSpPr>
          <p:nvPr/>
        </p:nvCxnSpPr>
        <p:spPr>
          <a:xfrm>
            <a:off x="2328843" y="2671536"/>
            <a:ext cx="0" cy="1333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9C732954-A3BF-4A08-975B-F5B8D833775E}"/>
              </a:ext>
            </a:extLst>
          </p:cNvPr>
          <p:cNvSpPr/>
          <p:nvPr/>
        </p:nvSpPr>
        <p:spPr>
          <a:xfrm>
            <a:off x="5064533" y="4378399"/>
            <a:ext cx="1096559" cy="765857"/>
          </a:xfrm>
          <a:prstGeom prst="diamond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4EF3B4-1864-49F6-9002-A1AEFDD2016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4236333" y="4761328"/>
            <a:ext cx="828200" cy="47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B82EB6-5822-4B40-AA76-449A272FCD34}"/>
              </a:ext>
            </a:extLst>
          </p:cNvPr>
          <p:cNvCxnSpPr>
            <a:cxnSpLocks/>
            <a:stCxn id="19" idx="3"/>
            <a:endCxn id="12" idx="2"/>
          </p:cNvCxnSpPr>
          <p:nvPr/>
        </p:nvCxnSpPr>
        <p:spPr>
          <a:xfrm flipV="1">
            <a:off x="6161092" y="2774948"/>
            <a:ext cx="2407859" cy="198638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EE89DB1-3B9D-4A57-A7A4-1BA58A733945}"/>
              </a:ext>
            </a:extLst>
          </p:cNvPr>
          <p:cNvCxnSpPr>
            <a:cxnSpLocks/>
            <a:stCxn id="12" idx="3"/>
            <a:endCxn id="9" idx="2"/>
          </p:cNvCxnSpPr>
          <p:nvPr/>
        </p:nvCxnSpPr>
        <p:spPr>
          <a:xfrm flipH="1">
            <a:off x="2586941" y="1970508"/>
            <a:ext cx="7631402" cy="3643166"/>
          </a:xfrm>
          <a:prstGeom prst="bentConnector4">
            <a:avLst>
              <a:gd name="adj1" fmla="val -2996"/>
              <a:gd name="adj2" fmla="val 11199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C2F4830-F826-4358-A1D7-87ED217A4FF9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V="1">
            <a:off x="3638138" y="2421208"/>
            <a:ext cx="2572870" cy="137648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BFA982E-0989-491E-86C8-1D572BEC1C7F}"/>
              </a:ext>
            </a:extLst>
          </p:cNvPr>
          <p:cNvSpPr txBox="1"/>
          <p:nvPr/>
        </p:nvSpPr>
        <p:spPr>
          <a:xfrm>
            <a:off x="1647436" y="2963073"/>
            <a:ext cx="187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dirty="0" err="1"/>
              <a:t>pin_state</a:t>
            </a:r>
            <a:r>
              <a:rPr lang="en-IN" dirty="0"/>
              <a:t> == 1]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A6289F-1883-4D0B-8C1D-B401D22DB256}"/>
              </a:ext>
            </a:extLst>
          </p:cNvPr>
          <p:cNvSpPr txBox="1"/>
          <p:nvPr/>
        </p:nvSpPr>
        <p:spPr>
          <a:xfrm>
            <a:off x="9605059" y="3392031"/>
            <a:ext cx="187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dirty="0" err="1"/>
              <a:t>pin_state</a:t>
            </a:r>
            <a:r>
              <a:rPr lang="en-IN" dirty="0"/>
              <a:t> == 0]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10FF1D-232E-4C12-ABDA-44E264F15A41}"/>
              </a:ext>
            </a:extLst>
          </p:cNvPr>
          <p:cNvSpPr txBox="1"/>
          <p:nvPr/>
        </p:nvSpPr>
        <p:spPr>
          <a:xfrm>
            <a:off x="3843884" y="4798103"/>
            <a:ext cx="146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After 50 </a:t>
            </a:r>
            <a:r>
              <a:rPr lang="en-IN" dirty="0" err="1"/>
              <a:t>ms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1CAA0D-D88C-45BB-BC55-9B05D9A9BB50}"/>
              </a:ext>
            </a:extLst>
          </p:cNvPr>
          <p:cNvSpPr txBox="1"/>
          <p:nvPr/>
        </p:nvSpPr>
        <p:spPr>
          <a:xfrm>
            <a:off x="6133244" y="4761327"/>
            <a:ext cx="2902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</a:t>
            </a:r>
            <a:r>
              <a:rPr lang="en-IN" dirty="0" err="1"/>
              <a:t>pin_state</a:t>
            </a:r>
            <a:r>
              <a:rPr lang="en-IN" dirty="0"/>
              <a:t> == 1]/UART print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70EC9E-B872-4D27-9DD2-DCC6F77D7610}"/>
              </a:ext>
            </a:extLst>
          </p:cNvPr>
          <p:cNvSpPr txBox="1"/>
          <p:nvPr/>
        </p:nvSpPr>
        <p:spPr>
          <a:xfrm>
            <a:off x="5267911" y="3606847"/>
            <a:ext cx="93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[else]</a:t>
            </a:r>
          </a:p>
        </p:txBody>
      </p:sp>
    </p:spTree>
    <p:extLst>
      <p:ext uri="{BB962C8B-B14F-4D97-AF65-F5344CB8AC3E}">
        <p14:creationId xmlns:p14="http://schemas.microsoft.com/office/powerpoint/2010/main" val="140589736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08D19A-09FF-4346-9B20-D5C1B2075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1E5058-4778-4BD7-86B7-1E0A764E474A}"/>
              </a:ext>
            </a:extLst>
          </p:cNvPr>
          <p:cNvGrpSpPr/>
          <p:nvPr/>
        </p:nvGrpSpPr>
        <p:grpSpPr>
          <a:xfrm>
            <a:off x="1379970" y="1527810"/>
            <a:ext cx="3298785" cy="1608881"/>
            <a:chOff x="937548" y="1018572"/>
            <a:chExt cx="3298785" cy="160888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2FB28B6-41AB-4A5C-ABF1-42AAB7D116BF}"/>
                </a:ext>
              </a:extLst>
            </p:cNvPr>
            <p:cNvSpPr/>
            <p:nvPr/>
          </p:nvSpPr>
          <p:spPr>
            <a:xfrm>
              <a:off x="937548" y="1018572"/>
              <a:ext cx="3298785" cy="1608881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8AE91E4-F922-4F69-B35F-CD2368EE74FB}"/>
                </a:ext>
              </a:extLst>
            </p:cNvPr>
            <p:cNvCxnSpPr/>
            <p:nvPr/>
          </p:nvCxnSpPr>
          <p:spPr>
            <a:xfrm>
              <a:off x="937548" y="1585732"/>
              <a:ext cx="329878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93EB6F-6D38-4D5E-8461-DF20168AAA2E}"/>
              </a:ext>
            </a:extLst>
          </p:cNvPr>
          <p:cNvSpPr txBox="1"/>
          <p:nvPr/>
        </p:nvSpPr>
        <p:spPr>
          <a:xfrm>
            <a:off x="2159591" y="1527810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ಪುಟಿಯುತ್ತಿದೆ</a:t>
            </a:r>
            <a:endParaRPr lang="en-IN" dirty="0"/>
          </a:p>
          <a:p>
            <a:r>
              <a:rPr lang="en-IN" dirty="0"/>
              <a:t>(BOUNCING)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D456B9-BE62-41D6-94BF-00658804EE1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78755" y="2332251"/>
            <a:ext cx="1837792" cy="223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2DEF7B-D958-457C-B556-2DC1FD045D0B}"/>
              </a:ext>
            </a:extLst>
          </p:cNvPr>
          <p:cNvSpPr txBox="1"/>
          <p:nvPr/>
        </p:nvSpPr>
        <p:spPr>
          <a:xfrm>
            <a:off x="1449704" y="2200198"/>
            <a:ext cx="3734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loop[</a:t>
            </a:r>
            <a:r>
              <a:rPr lang="en-IN" dirty="0" err="1"/>
              <a:t>millis</a:t>
            </a:r>
            <a:r>
              <a:rPr lang="en-IN" dirty="0"/>
              <a:t>() – </a:t>
            </a:r>
            <a:r>
              <a:rPr lang="en-IN" dirty="0" err="1"/>
              <a:t>current_time</a:t>
            </a:r>
            <a:r>
              <a:rPr lang="en-IN" dirty="0"/>
              <a:t> &lt; 50]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244D6-4075-4D82-98BB-8E1E37AA813B}"/>
              </a:ext>
            </a:extLst>
          </p:cNvPr>
          <p:cNvSpPr txBox="1"/>
          <p:nvPr/>
        </p:nvSpPr>
        <p:spPr>
          <a:xfrm>
            <a:off x="5148336" y="1878025"/>
            <a:ext cx="1631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loop[else]</a:t>
            </a:r>
          </a:p>
        </p:txBody>
      </p:sp>
    </p:spTree>
    <p:extLst>
      <p:ext uri="{BB962C8B-B14F-4D97-AF65-F5344CB8AC3E}">
        <p14:creationId xmlns:p14="http://schemas.microsoft.com/office/powerpoint/2010/main" val="316727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4F8F-8C45-4126-ACCA-4C1FF19E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ಉಚ್ಚಾರಣೆ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6A10B-7D78-46A8-831F-27E30FEF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Aar du ween O </a:t>
            </a:r>
            <a:r>
              <a:rPr lang="en-IN" i="1" dirty="0"/>
              <a:t>-- </a:t>
            </a:r>
            <a:r>
              <a:rPr lang="kn-IN" i="1" dirty="0"/>
              <a:t>ಆರ್ದುವೀನೋ </a:t>
            </a:r>
            <a:endParaRPr lang="en-IN" i="1" dirty="0"/>
          </a:p>
          <a:p>
            <a:r>
              <a:rPr lang="en-IN" dirty="0"/>
              <a:t>Aar </a:t>
            </a:r>
            <a:r>
              <a:rPr lang="en-IN" dirty="0" err="1"/>
              <a:t>dween</a:t>
            </a:r>
            <a:r>
              <a:rPr lang="en-IN" dirty="0"/>
              <a:t> O -- </a:t>
            </a:r>
            <a:r>
              <a:rPr lang="kn-IN" dirty="0"/>
              <a:t>ಆರ್ಡ್ವೀನೋ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816CF-3FA8-4AC0-A989-F464B7997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940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AD06-96E4-4ABF-8FA9-951C96C0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 ದ್ವಾರಗಳನ್ನುಗುರುತಿಸುವುದು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910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083117" y="482224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684703" y="515314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6482080" y="2484279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/>
          <p:nvPr/>
        </p:nvCxnSpPr>
        <p:spPr>
          <a:xfrm>
            <a:off x="7493000" y="2438558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4917440" y="294655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493000" y="296687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6830061" y="204930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028181" y="223234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9843AE-44A1-4F10-B337-B816F3291124}"/>
              </a:ext>
            </a:extLst>
          </p:cNvPr>
          <p:cNvSpPr/>
          <p:nvPr/>
        </p:nvSpPr>
        <p:spPr>
          <a:xfrm>
            <a:off x="6096000" y="3571060"/>
            <a:ext cx="2271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ಬೆಳಕು </a:t>
            </a:r>
            <a:r>
              <a:rPr lang="en-IN" dirty="0"/>
              <a:t> </a:t>
            </a:r>
            <a:r>
              <a:rPr lang="en-IN" dirty="0" err="1"/>
              <a:t>ಹೊರಸೂಸುವ</a:t>
            </a:r>
            <a:r>
              <a:rPr lang="en-IN" dirty="0"/>
              <a:t> </a:t>
            </a:r>
            <a:r>
              <a:rPr lang="en-IN" dirty="0" err="1"/>
              <a:t>ಡಯೋಡ್</a:t>
            </a:r>
            <a:r>
              <a:rPr lang="en-IN" dirty="0"/>
              <a:t>(</a:t>
            </a:r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) </a:t>
            </a:r>
            <a:r>
              <a:rPr lang="kn-IN" dirty="0"/>
              <a:t>ಚಿಹ್ನೆ</a:t>
            </a:r>
            <a:r>
              <a:rPr lang="en-IN" dirty="0"/>
              <a:t> </a:t>
            </a:r>
          </a:p>
          <a:p>
            <a:r>
              <a:rPr lang="en-IN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4038600" y="2552342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9069950" y="256053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3979605" y="292167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9193259" y="2887136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</p:spTree>
    <p:extLst>
      <p:ext uri="{BB962C8B-B14F-4D97-AF65-F5344CB8AC3E}">
        <p14:creationId xmlns:p14="http://schemas.microsoft.com/office/powerpoint/2010/main" val="180505006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530602"/>
            <a:ext cx="12880623" cy="1143000"/>
          </a:xfrm>
        </p:spPr>
        <p:txBody>
          <a:bodyPr>
            <a:noAutofit/>
          </a:bodyPr>
          <a:lstStyle/>
          <a:p>
            <a:pPr algn="l"/>
            <a:r>
              <a:rPr lang="en-IN" dirty="0"/>
              <a:t>C/C++ </a:t>
            </a:r>
            <a:r>
              <a:rPr lang="kn-IN" dirty="0"/>
              <a:t>ಪ್ರೋಗ್ರಾಮಿಂಗ್ನಲ್ಲಿ ನಿರ್ಧಾರ</a:t>
            </a:r>
            <a:r>
              <a:rPr lang="en-IN" dirty="0"/>
              <a:t> </a:t>
            </a:r>
            <a:r>
              <a:rPr lang="kn-IN" dirty="0"/>
              <a:t>ತೆಗೆದುಕೊಳ್ಳುವುದು</a:t>
            </a:r>
            <a:br>
              <a:rPr lang="en-US" dirty="0"/>
            </a:br>
            <a:r>
              <a:rPr lang="en-US" dirty="0"/>
              <a:t>Decision making in C/C++ programming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4C91C-D5CD-47FF-A348-EE4AEB3A7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roblem 2: In an automatic water level control | Chegg.com">
            <a:extLst>
              <a:ext uri="{FF2B5EF4-FFF2-40B4-BE49-F238E27FC236}">
                <a16:creationId xmlns:a16="http://schemas.microsoft.com/office/drawing/2014/main" id="{81FF15DD-A0F1-4445-AD3E-00F9AE5EE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579" y="1073641"/>
            <a:ext cx="5543021" cy="422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0D8B75-C376-4EF2-987B-7A4504C0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97744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020F4-B6FF-4FEB-BAE6-A26290739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781" y="974372"/>
            <a:ext cx="5114925" cy="445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27EF4-111D-4B73-926E-52F59BB4E095}"/>
              </a:ext>
            </a:extLst>
          </p:cNvPr>
          <p:cNvSpPr txBox="1"/>
          <p:nvPr/>
        </p:nvSpPr>
        <p:spPr>
          <a:xfrm>
            <a:off x="5951220" y="3803607"/>
            <a:ext cx="10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ಸೆನ್ಸರ್-1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A26BE-4A4E-43BE-8146-51E827839C48}"/>
              </a:ext>
            </a:extLst>
          </p:cNvPr>
          <p:cNvSpPr txBox="1"/>
          <p:nvPr/>
        </p:nvSpPr>
        <p:spPr>
          <a:xfrm>
            <a:off x="5588000" y="2500396"/>
            <a:ext cx="10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ಸೆನ್ಸರ್-2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AADE0-E397-4126-8722-70807BB5DC78}"/>
              </a:ext>
            </a:extLst>
          </p:cNvPr>
          <p:cNvSpPr txBox="1"/>
          <p:nvPr/>
        </p:nvSpPr>
        <p:spPr>
          <a:xfrm>
            <a:off x="1905000" y="4646414"/>
            <a:ext cx="1722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en-IN" dirty="0" err="1"/>
              <a:t>ಒಳಹರಿವು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DBDFB-0663-4212-AA57-72F2AC8ADD27}"/>
              </a:ext>
            </a:extLst>
          </p:cNvPr>
          <p:cNvSpPr txBox="1"/>
          <p:nvPr/>
        </p:nvSpPr>
        <p:spPr>
          <a:xfrm>
            <a:off x="4560181" y="4935974"/>
            <a:ext cx="769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ಪಂಪ್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D3D2B3-064E-47C3-8BA3-579FE5219007}"/>
              </a:ext>
            </a:extLst>
          </p:cNvPr>
          <p:cNvSpPr txBox="1"/>
          <p:nvPr/>
        </p:nvSpPr>
        <p:spPr>
          <a:xfrm>
            <a:off x="6604000" y="4593193"/>
            <a:ext cx="815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ಕವಾಟ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EE9A4-DDBC-4A4B-8699-0C3098553C51}"/>
              </a:ext>
            </a:extLst>
          </p:cNvPr>
          <p:cNvSpPr txBox="1"/>
          <p:nvPr/>
        </p:nvSpPr>
        <p:spPr>
          <a:xfrm>
            <a:off x="6604000" y="5247406"/>
            <a:ext cx="208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kn-IN" dirty="0"/>
              <a:t>ಹೊರಹರಿವು </a:t>
            </a:r>
            <a:r>
              <a:rPr lang="en-IN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967E7-3156-4BF8-9879-B35BEDB17139}"/>
              </a:ext>
            </a:extLst>
          </p:cNvPr>
          <p:cNvSpPr txBox="1"/>
          <p:nvPr/>
        </p:nvSpPr>
        <p:spPr>
          <a:xfrm>
            <a:off x="7644499" y="2315730"/>
            <a:ext cx="201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en-IN" dirty="0" err="1"/>
              <a:t>ಗರಿಷ್ಠ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14FC57-E63D-445E-B7C3-A3AF4F960A7F}"/>
              </a:ext>
            </a:extLst>
          </p:cNvPr>
          <p:cNvSpPr txBox="1"/>
          <p:nvPr/>
        </p:nvSpPr>
        <p:spPr>
          <a:xfrm>
            <a:off x="7744440" y="4026420"/>
            <a:ext cx="185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ನೀರಿನ</a:t>
            </a:r>
            <a:r>
              <a:rPr lang="en-IN" dirty="0"/>
              <a:t> </a:t>
            </a:r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ಮಟ್ಟ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3FA00B-AF47-4DC5-9AFB-21A704B06E23}"/>
              </a:ext>
            </a:extLst>
          </p:cNvPr>
          <p:cNvSpPr txBox="1"/>
          <p:nvPr/>
        </p:nvSpPr>
        <p:spPr>
          <a:xfrm>
            <a:off x="9966960" y="6302494"/>
            <a:ext cx="206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ಚಿತ್ರಕೃಪೆ</a:t>
            </a:r>
            <a:r>
              <a:rPr lang="en-IN" dirty="0"/>
              <a:t> : </a:t>
            </a:r>
            <a:r>
              <a:rPr lang="en-IN" dirty="0" err="1"/>
              <a:t>ಇಂಟರ್ನೆಟ್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F458B6-F7B6-4D15-8094-D8C72FDF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644198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/>
          <p:cNvSpPr/>
          <p:nvPr/>
        </p:nvSpPr>
        <p:spPr>
          <a:xfrm>
            <a:off x="4572000" y="279400"/>
            <a:ext cx="4165600" cy="2641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ನೀರಿನ ಮಟ್ಟ , ಟ್ಯಾಂಕಿನ ಗರಿಷ್ಠ ಮಟ್ಟವನ್ನು ತಲುಪಿದೆಯೇ</a:t>
            </a:r>
            <a:r>
              <a:rPr lang="en-IN" sz="2400" dirty="0"/>
              <a:t>?</a:t>
            </a:r>
            <a:r>
              <a:rPr lang="kn-IN" sz="2400" dirty="0"/>
              <a:t>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200" y="3937000"/>
            <a:ext cx="2562578" cy="657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133" dirty="0"/>
              <a:t>ಮೋಟಾರ್ ಆಫ್ ಮಾಡು </a:t>
            </a:r>
            <a:endParaRPr lang="en-US" sz="2133" dirty="0"/>
          </a:p>
        </p:txBody>
      </p:sp>
      <p:cxnSp>
        <p:nvCxnSpPr>
          <p:cNvPr id="7" name="Shape 6"/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500490" y="1600200"/>
            <a:ext cx="2071511" cy="2336800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80000" y="3937000"/>
            <a:ext cx="3172178" cy="793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ನೀರಿನ ಮಟ್ಟವನ್ನು ಪುನಃ ಅಳತೆ ಮಾಡು </a:t>
            </a:r>
            <a:endParaRPr lang="en-US" sz="2400" dirty="0"/>
          </a:p>
        </p:txBody>
      </p:sp>
      <p:cxnSp>
        <p:nvCxnSpPr>
          <p:cNvPr id="12" name="Elbow Connector 11"/>
          <p:cNvCxnSpPr>
            <a:cxnSpLocks/>
            <a:stCxn id="10" idx="3"/>
            <a:endCxn id="4" idx="3"/>
          </p:cNvCxnSpPr>
          <p:nvPr/>
        </p:nvCxnSpPr>
        <p:spPr>
          <a:xfrm flipV="1">
            <a:off x="8252178" y="1600200"/>
            <a:ext cx="485422" cy="2733322"/>
          </a:xfrm>
          <a:prstGeom prst="bentConnector3">
            <a:avLst>
              <a:gd name="adj1" fmla="val 214535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4" idx="2"/>
            <a:endCxn id="10" idx="0"/>
          </p:cNvCxnSpPr>
          <p:nvPr/>
        </p:nvCxnSpPr>
        <p:spPr>
          <a:xfrm>
            <a:off x="6654800" y="2921000"/>
            <a:ext cx="11289" cy="10160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64000" y="1092201"/>
            <a:ext cx="71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908800" y="2717801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 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3355999" y="5534966"/>
            <a:ext cx="5381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/>
              <a:t>ಪ್ರೋಗ್ರಾಮ್ಮಿಂಗ್ನಲ್ಲಿ ನಿರ್ಧಾರ ತೆಗೆದುಕೊಳ್ಳುವುದು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4DF7ED-06F7-4925-8F2B-96D21EC8F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57440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/>
          <p:cNvSpPr/>
          <p:nvPr/>
        </p:nvSpPr>
        <p:spPr>
          <a:xfrm>
            <a:off x="4572000" y="279400"/>
            <a:ext cx="4165600" cy="2641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ಬಟನ್ ಒತ್ತಲ್ಪಟ್ಟಿದೆಯೇ ?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199" y="3936999"/>
            <a:ext cx="2517419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/>
              <a:t>UART </a:t>
            </a:r>
            <a:r>
              <a:rPr lang="kn-IN" sz="2133" dirty="0"/>
              <a:t>ಮುಖಾಂತರ ಸಂದೇಶ ರವಾನೆ ಮಾಡು </a:t>
            </a:r>
            <a:endParaRPr lang="en-US" sz="2133" dirty="0"/>
          </a:p>
        </p:txBody>
      </p:sp>
      <p:cxnSp>
        <p:nvCxnSpPr>
          <p:cNvPr id="7" name="Shape 6"/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477910" y="1600199"/>
            <a:ext cx="2094091" cy="2336799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80000" y="3937000"/>
            <a:ext cx="314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ಪುನಃ ಪರಿಶೀಲಿಸು </a:t>
            </a:r>
            <a:endParaRPr lang="en-US" sz="2400" dirty="0"/>
          </a:p>
        </p:txBody>
      </p:sp>
      <p:cxnSp>
        <p:nvCxnSpPr>
          <p:cNvPr id="12" name="Elbow Connector 11"/>
          <p:cNvCxnSpPr>
            <a:cxnSpLocks/>
            <a:stCxn id="10" idx="3"/>
            <a:endCxn id="4" idx="3"/>
          </p:cNvCxnSpPr>
          <p:nvPr/>
        </p:nvCxnSpPr>
        <p:spPr>
          <a:xfrm flipV="1">
            <a:off x="8229600" y="1600200"/>
            <a:ext cx="508000" cy="2641600"/>
          </a:xfrm>
          <a:prstGeom prst="bentConnector3">
            <a:avLst>
              <a:gd name="adj1" fmla="val 26200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2"/>
            <a:endCxn id="10" idx="0"/>
          </p:cNvCxnSpPr>
          <p:nvPr/>
        </p:nvCxnSpPr>
        <p:spPr>
          <a:xfrm>
            <a:off x="6654800" y="2921000"/>
            <a:ext cx="0" cy="10160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9511" y="1083269"/>
            <a:ext cx="614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/>
              <a:t>ನಿಜ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908800" y="2717801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 </a:t>
            </a:r>
            <a:endParaRPr lang="en-US" sz="2400" dirty="0"/>
          </a:p>
        </p:txBody>
      </p:sp>
      <p:cxnSp>
        <p:nvCxnSpPr>
          <p:cNvPr id="13" name="Elbow Connector 11">
            <a:extLst>
              <a:ext uri="{FF2B5EF4-FFF2-40B4-BE49-F238E27FC236}">
                <a16:creationId xmlns:a16="http://schemas.microsoft.com/office/drawing/2014/main" id="{7096C018-EEDB-4D38-9AC4-D8B6CA44668F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5669845" y="1049863"/>
            <a:ext cx="711199" cy="7095073"/>
          </a:xfrm>
          <a:prstGeom prst="bentConnector4">
            <a:avLst>
              <a:gd name="adj1" fmla="val -179762"/>
              <a:gd name="adj2" fmla="val 9992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D8EDC-5CEA-44C6-8E35-4B3140317DA8}"/>
              </a:ext>
            </a:extLst>
          </p:cNvPr>
          <p:cNvCxnSpPr>
            <a:cxnSpLocks/>
          </p:cNvCxnSpPr>
          <p:nvPr/>
        </p:nvCxnSpPr>
        <p:spPr>
          <a:xfrm>
            <a:off x="8229600" y="4253766"/>
            <a:ext cx="134338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A6F30-84CF-4EB6-B655-9D2399B373AB}"/>
              </a:ext>
            </a:extLst>
          </p:cNvPr>
          <p:cNvSpPr/>
          <p:nvPr/>
        </p:nvSpPr>
        <p:spPr>
          <a:xfrm>
            <a:off x="3355999" y="5534966"/>
            <a:ext cx="5381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/>
              <a:t>ಪ್ರೋಗ್ರಾಮ್ಮಿಂಗ್ನಲ್ಲಿ ನಿರ್ಧಾರ ತೆಗೆದುಕೊಳ್ಳುವುದು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056FA-A96F-4B7B-B118-CECA82AB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083826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648B-EA95-4DF4-A463-5871D22C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 </a:t>
            </a:r>
            <a:r>
              <a:rPr lang="kn-IN" sz="2400" dirty="0">
                <a:solidFill>
                  <a:srgbClr val="FF0000"/>
                </a:solidFill>
              </a:rPr>
              <a:t>ಹೇಳಿಕೆ</a:t>
            </a:r>
            <a:endParaRPr lang="en-US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86911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869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Syntax : if </a:t>
            </a:r>
            <a:r>
              <a:rPr lang="kn-IN" sz="4000" dirty="0"/>
              <a:t>ಹೇಳಿಕೆ</a:t>
            </a:r>
            <a:r>
              <a:rPr lang="en-US" sz="4000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A91D8A-1F64-4B02-B48A-1AE370052485}"/>
              </a:ext>
            </a:extLst>
          </p:cNvPr>
          <p:cNvGrpSpPr/>
          <p:nvPr/>
        </p:nvGrpSpPr>
        <p:grpSpPr>
          <a:xfrm>
            <a:off x="1193800" y="1655501"/>
            <a:ext cx="9550400" cy="4050905"/>
            <a:chOff x="508000" y="1701800"/>
            <a:chExt cx="11682070" cy="5028243"/>
          </a:xfrm>
        </p:grpSpPr>
        <p:sp>
          <p:nvSpPr>
            <p:cNvPr id="4" name="Rectangle 3"/>
            <p:cNvSpPr/>
            <p:nvPr/>
          </p:nvSpPr>
          <p:spPr>
            <a:xfrm>
              <a:off x="812800" y="2413001"/>
              <a:ext cx="2641600" cy="1031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D60093"/>
                  </a:solidFill>
                </a:rPr>
                <a:t>if</a:t>
              </a:r>
              <a:r>
                <a:rPr lang="en-US" sz="2400" dirty="0"/>
                <a:t>(expression)</a:t>
              </a:r>
            </a:p>
            <a:p>
              <a:r>
                <a:rPr lang="en-US" sz="2400" dirty="0"/>
                <a:t>     </a:t>
              </a:r>
              <a:r>
                <a:rPr lang="kn-IN" sz="2400" dirty="0"/>
                <a:t>ಹೇಳಿಕೆ</a:t>
              </a:r>
              <a:r>
                <a:rPr lang="en-US" sz="2400" dirty="0"/>
                <a:t>;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00800" y="2311401"/>
              <a:ext cx="416560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D60093"/>
                  </a:solidFill>
                </a:rPr>
                <a:t>if</a:t>
              </a:r>
              <a:r>
                <a:rPr lang="en-US" sz="2400" dirty="0"/>
                <a:t>(expression) {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_1;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_2;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_3;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_4;</a:t>
              </a:r>
            </a:p>
            <a:p>
              <a:pPr lvl="1"/>
              <a:r>
                <a:rPr lang="en-US" sz="2400" dirty="0"/>
                <a:t> </a:t>
              </a:r>
              <a:r>
                <a:rPr lang="kn-IN" sz="2400" dirty="0"/>
                <a:t>ಹೇಳಿಕೆ </a:t>
              </a:r>
              <a:r>
                <a:rPr lang="en-US" sz="2400" dirty="0"/>
                <a:t>_n;</a:t>
              </a:r>
            </a:p>
            <a:p>
              <a:r>
                <a:rPr lang="en-US" sz="2400" dirty="0"/>
                <a:t>}</a:t>
              </a:r>
            </a:p>
            <a:p>
              <a:r>
                <a:rPr lang="en-US" sz="2400" dirty="0"/>
                <a:t>    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8000" y="1701800"/>
              <a:ext cx="33858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000" b="1" dirty="0"/>
                <a:t>ಏಕ ಹೇಳಿಕೆ ಕಾರ್ಯಗತಗೊಳಿಸುವಿಕೆ </a:t>
              </a:r>
              <a:endParaRPr lang="en-US" sz="20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97600" y="1726833"/>
              <a:ext cx="34932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000" b="1" dirty="0"/>
                <a:t>ಬಹು ಹೇಳಿಕೆ ಕಾರ್ಯಗತಗೊಳಿಸುವಿಕೆ </a:t>
              </a:r>
              <a:endParaRPr lang="en-US" sz="20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08000" y="4445000"/>
              <a:ext cx="4978400" cy="13208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rgbClr val="FFFF00"/>
                  </a:solidFill>
                </a:rPr>
                <a:t>Expression </a:t>
              </a:r>
              <a:r>
                <a:rPr lang="kn-IN" b="1" dirty="0">
                  <a:solidFill>
                    <a:srgbClr val="FFFF00"/>
                  </a:solidFill>
                </a:rPr>
                <a:t>ಮೌಲ್ಯಮಾಪನ ನಿಜವಾಗಿದ್ದರೆ</a:t>
              </a:r>
              <a:r>
                <a:rPr lang="en-IN" b="1" dirty="0">
                  <a:solidFill>
                    <a:srgbClr val="FFFF00"/>
                  </a:solidFill>
                </a:rPr>
                <a:t>(</a:t>
              </a:r>
              <a:r>
                <a:rPr lang="kn-IN" b="1" dirty="0">
                  <a:solidFill>
                    <a:srgbClr val="FFFF00"/>
                  </a:solidFill>
                </a:rPr>
                <a:t>ಸೊನ್ನೆ ಅಲ್ಲದ ಮೌಲ್ಯ</a:t>
              </a:r>
              <a:r>
                <a:rPr lang="en-IN" b="1" dirty="0">
                  <a:solidFill>
                    <a:srgbClr val="FFFF00"/>
                  </a:solidFill>
                </a:rPr>
                <a:t>)</a:t>
              </a:r>
              <a:r>
                <a:rPr lang="kn-IN" b="1" dirty="0">
                  <a:solidFill>
                    <a:srgbClr val="FFFF00"/>
                  </a:solidFill>
                </a:rPr>
                <a:t> ಮಾತ್ರ ಹೇಳಿಕೆ (ಗಳು) ಕಾರ್ಯಗತಗೊಳ್ಳುತ್ತದೆ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9" idx="0"/>
            </p:cNvCxnSpPr>
            <p:nvPr/>
          </p:nvCxnSpPr>
          <p:spPr>
            <a:xfrm flipH="1" flipV="1">
              <a:off x="2540000" y="3327400"/>
              <a:ext cx="457200" cy="1117600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V="1">
              <a:off x="2997200" y="3733800"/>
              <a:ext cx="3200400" cy="711200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Left Brace 13"/>
            <p:cNvSpPr/>
            <p:nvPr/>
          </p:nvSpPr>
          <p:spPr>
            <a:xfrm>
              <a:off x="6502400" y="3124200"/>
              <a:ext cx="203200" cy="2032000"/>
            </a:xfrm>
            <a:prstGeom prst="leftBrac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BFE10F-FC31-4D51-BB5B-0D132D51E6E6}"/>
                </a:ext>
              </a:extLst>
            </p:cNvPr>
            <p:cNvSpPr txBox="1"/>
            <p:nvPr/>
          </p:nvSpPr>
          <p:spPr>
            <a:xfrm>
              <a:off x="6096000" y="5927775"/>
              <a:ext cx="6094070" cy="8022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 err="1"/>
                <a:t>ನಿಜ</a:t>
              </a:r>
              <a:r>
                <a:rPr lang="en-IN" dirty="0"/>
                <a:t>(True): </a:t>
              </a:r>
              <a:r>
                <a:rPr lang="en-IN" dirty="0" err="1"/>
                <a:t>ಸೊನ್ನೆಯಲ್ಲದ</a:t>
              </a:r>
              <a:r>
                <a:rPr lang="en-IN" dirty="0"/>
                <a:t> </a:t>
              </a:r>
              <a:r>
                <a:rPr lang="en-IN" dirty="0" err="1"/>
                <a:t>ಮೌಲ್ಯ</a:t>
              </a:r>
              <a:r>
                <a:rPr lang="en-IN" dirty="0"/>
                <a:t>(non-zero value) </a:t>
              </a:r>
            </a:p>
            <a:p>
              <a:r>
                <a:rPr lang="en-IN" dirty="0" err="1"/>
                <a:t>ಸುಳ್ಳು</a:t>
              </a:r>
              <a:r>
                <a:rPr lang="en-IN" dirty="0"/>
                <a:t>(False) : </a:t>
              </a:r>
              <a:r>
                <a:rPr lang="en-IN" dirty="0" err="1"/>
                <a:t>ಸೊನ್ನೆ</a:t>
              </a:r>
              <a:r>
                <a:rPr lang="en-IN" dirty="0"/>
                <a:t>(zero) 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4ABFF-148E-4431-8007-5DDD83A3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333" dirty="0"/>
              <a:t>Syntax : if statement </a:t>
            </a:r>
          </a:p>
        </p:txBody>
      </p:sp>
      <p:sp>
        <p:nvSpPr>
          <p:cNvPr id="4" name="Rectangle 3"/>
          <p:cNvSpPr/>
          <p:nvPr/>
        </p:nvSpPr>
        <p:spPr>
          <a:xfrm>
            <a:off x="812800" y="2413001"/>
            <a:ext cx="2641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60093"/>
                </a:solidFill>
              </a:rPr>
              <a:t>if</a:t>
            </a:r>
            <a:r>
              <a:rPr lang="en-US" sz="3200" dirty="0"/>
              <a:t>(expression)</a:t>
            </a:r>
          </a:p>
          <a:p>
            <a:r>
              <a:rPr lang="en-US" sz="3200" dirty="0"/>
              <a:t>    statement;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400800" y="2311401"/>
            <a:ext cx="4165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D60093"/>
                </a:solidFill>
              </a:rPr>
              <a:t>if</a:t>
            </a:r>
            <a:r>
              <a:rPr lang="en-US" sz="3200" dirty="0"/>
              <a:t>(expression) {</a:t>
            </a:r>
          </a:p>
          <a:p>
            <a:r>
              <a:rPr lang="en-US" sz="3200" dirty="0"/>
              <a:t>    statement_1;</a:t>
            </a:r>
          </a:p>
          <a:p>
            <a:r>
              <a:rPr lang="en-US" sz="3200" dirty="0"/>
              <a:t>    statement_2;</a:t>
            </a:r>
          </a:p>
          <a:p>
            <a:r>
              <a:rPr lang="en-US" sz="3200" dirty="0"/>
              <a:t>    statement_3;</a:t>
            </a:r>
          </a:p>
          <a:p>
            <a:r>
              <a:rPr lang="en-US" sz="3200" dirty="0"/>
              <a:t>    statement_4;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statement_n</a:t>
            </a:r>
            <a:r>
              <a:rPr lang="en-US" sz="3200" dirty="0"/>
              <a:t>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/>
              <a:t>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508000" y="1701800"/>
            <a:ext cx="445346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ಏಕ ಹೇಳಿಕೆ ಕಾರ್ಯಗತಗೊಳಿಸುವಿಕೆ </a:t>
            </a:r>
            <a:endParaRPr lang="en-US" sz="2667" b="1" dirty="0"/>
          </a:p>
        </p:txBody>
      </p:sp>
      <p:sp>
        <p:nvSpPr>
          <p:cNvPr id="7" name="Rectangle 6"/>
          <p:cNvSpPr/>
          <p:nvPr/>
        </p:nvSpPr>
        <p:spPr>
          <a:xfrm>
            <a:off x="6197600" y="1726833"/>
            <a:ext cx="459773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ಬಹು ಹೇಳಿಕೆ ಕಾರ್ಯಗತಗೊಳಿಸುವಿಕೆ </a:t>
            </a:r>
            <a:endParaRPr lang="en-US" sz="2667" b="1" dirty="0"/>
          </a:p>
        </p:txBody>
      </p:sp>
      <p:sp>
        <p:nvSpPr>
          <p:cNvPr id="9" name="Rectangle 8"/>
          <p:cNvSpPr/>
          <p:nvPr/>
        </p:nvSpPr>
        <p:spPr>
          <a:xfrm>
            <a:off x="508000" y="4445000"/>
            <a:ext cx="4978400" cy="1320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If the expression evaluation is true (nonzero), then only statement(s) will be executed</a:t>
            </a:r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2540000" y="3327400"/>
            <a:ext cx="457200" cy="1117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</p:cNvCxnSpPr>
          <p:nvPr/>
        </p:nvCxnSpPr>
        <p:spPr>
          <a:xfrm flipV="1">
            <a:off x="2997200" y="3733800"/>
            <a:ext cx="3200400" cy="7112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6502400" y="3124200"/>
            <a:ext cx="203200" cy="20320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15721-21DF-4C22-A871-57CF841A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27697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FF03F0-3A02-43CB-A6C9-1ADB340B4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810" y="394523"/>
            <a:ext cx="6934200" cy="5857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15002" y="1647166"/>
            <a:ext cx="1871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if(expression)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706" y="414867"/>
            <a:ext cx="3284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if </a:t>
            </a:r>
            <a:r>
              <a:rPr lang="kn-IN" sz="2400" i="1" dirty="0"/>
              <a:t>ಹೇಳಿಕೆಯ ಕಾರ್ಯವಿಧಾನ </a:t>
            </a:r>
            <a:endParaRPr lang="en-US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B6BA6F-FBCD-41D5-8A2C-09A32510CF22}"/>
              </a:ext>
            </a:extLst>
          </p:cNvPr>
          <p:cNvSpPr txBox="1"/>
          <p:nvPr/>
        </p:nvSpPr>
        <p:spPr>
          <a:xfrm>
            <a:off x="4834381" y="5787156"/>
            <a:ext cx="2709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If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ಹೊರಗಿನ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631B6D-0E05-4EBE-B502-BD0955659A1F}"/>
              </a:ext>
            </a:extLst>
          </p:cNvPr>
          <p:cNvSpPr txBox="1"/>
          <p:nvPr/>
        </p:nvSpPr>
        <p:spPr>
          <a:xfrm>
            <a:off x="8568266" y="3077822"/>
            <a:ext cx="1761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If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ಒಳಗಿನ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6AE43-B25F-4036-A118-B2F4E16B93B0}"/>
              </a:ext>
            </a:extLst>
          </p:cNvPr>
          <p:cNvSpPr txBox="1"/>
          <p:nvPr/>
        </p:nvSpPr>
        <p:spPr>
          <a:xfrm>
            <a:off x="5308513" y="1366590"/>
            <a:ext cx="1761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ಮೌಲ್ಯಮಾಪನ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D6B1B-D09B-4EB6-B31D-C367A4D8B65E}"/>
              </a:ext>
            </a:extLst>
          </p:cNvPr>
          <p:cNvSpPr txBox="1"/>
          <p:nvPr/>
        </p:nvSpPr>
        <p:spPr>
          <a:xfrm>
            <a:off x="5186538" y="3816486"/>
            <a:ext cx="10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0044B-2A5A-4E30-B73B-D337DB693F93}"/>
              </a:ext>
            </a:extLst>
          </p:cNvPr>
          <p:cNvSpPr txBox="1"/>
          <p:nvPr/>
        </p:nvSpPr>
        <p:spPr>
          <a:xfrm>
            <a:off x="7948830" y="1551256"/>
            <a:ext cx="788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ನಿಜ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55FB2-65A7-4428-A5BB-DCEDAD04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AD06-96E4-4ABF-8FA9-951C96C0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 ದ್ವಾರಗಳನ್ನುಗುರುತಿಸುವುದು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910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083117" y="482224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684703" y="515314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6482080" y="2484279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/>
          <p:nvPr/>
        </p:nvCxnSpPr>
        <p:spPr>
          <a:xfrm>
            <a:off x="7493000" y="2438558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4917440" y="294655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493000" y="296687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6830061" y="204930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028181" y="223234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4038600" y="2552342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9069950" y="256053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3979605" y="292167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9193259" y="2887136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  <p:pic>
        <p:nvPicPr>
          <p:cNvPr id="1028" name="Picture 4" descr="Bath University I-SEE Public Lecture: Energy storage: from hearing ...">
            <a:extLst>
              <a:ext uri="{FF2B5EF4-FFF2-40B4-BE49-F238E27FC236}">
                <a16:creationId xmlns:a16="http://schemas.microsoft.com/office/drawing/2014/main" id="{CDAD7297-05DF-4059-8602-0A1103D53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50706">
            <a:off x="6545650" y="4562456"/>
            <a:ext cx="1181378" cy="118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B5E03E7-265E-4208-9C68-7263EDA414B7}"/>
              </a:ext>
            </a:extLst>
          </p:cNvPr>
          <p:cNvCxnSpPr/>
          <p:nvPr/>
        </p:nvCxnSpPr>
        <p:spPr>
          <a:xfrm rot="16200000" flipV="1">
            <a:off x="4677747" y="3206571"/>
            <a:ext cx="2186266" cy="1706880"/>
          </a:xfrm>
          <a:prstGeom prst="bentConnector3">
            <a:avLst>
              <a:gd name="adj1" fmla="val 166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C5E20FE-512C-4B39-A0AB-9A4EF56F33D9}"/>
              </a:ext>
            </a:extLst>
          </p:cNvPr>
          <p:cNvCxnSpPr>
            <a:cxnSpLocks/>
          </p:cNvCxnSpPr>
          <p:nvPr/>
        </p:nvCxnSpPr>
        <p:spPr>
          <a:xfrm rot="5400000">
            <a:off x="7339709" y="3422902"/>
            <a:ext cx="2172683" cy="1287800"/>
          </a:xfrm>
          <a:prstGeom prst="bentConnector3">
            <a:avLst>
              <a:gd name="adj1" fmla="val 9910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58004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D5423-91F3-4ED3-8BDA-6C42FCD4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02" y="939478"/>
            <a:ext cx="10201275" cy="472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D130F6-E7F5-46F4-86C8-274C95C30E0A}"/>
              </a:ext>
            </a:extLst>
          </p:cNvPr>
          <p:cNvSpPr/>
          <p:nvPr/>
        </p:nvSpPr>
        <p:spPr>
          <a:xfrm>
            <a:off x="541580" y="4047282"/>
            <a:ext cx="8726311" cy="24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ಈ ಹೇಳಿಕೆಯು  '</a:t>
            </a:r>
            <a:r>
              <a:rPr lang="en-IN" dirty="0">
                <a:solidFill>
                  <a:srgbClr val="00B050"/>
                </a:solidFill>
              </a:rPr>
              <a:t>if' </a:t>
            </a:r>
            <a:r>
              <a:rPr lang="kn-IN" dirty="0">
                <a:solidFill>
                  <a:srgbClr val="00B050"/>
                </a:solidFill>
              </a:rPr>
              <a:t>ಬ್ಲಾಕ್‌ನ ಹೊರಗಿದೆ, ಆದ್ದರಿಂದ ಯಾವಾಗಲೂ ಕಾರ್ಯಗತಗೊಳ್ಳುತ್ತದೆ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904E9-E7CD-4D69-BBD3-A3A131B63AEC}"/>
              </a:ext>
            </a:extLst>
          </p:cNvPr>
          <p:cNvSpPr/>
          <p:nvPr/>
        </p:nvSpPr>
        <p:spPr>
          <a:xfrm>
            <a:off x="1485900" y="2822293"/>
            <a:ext cx="2301239" cy="439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AEB8BE-3737-4A54-9F56-CFAB38E44A3F}"/>
              </a:ext>
            </a:extLst>
          </p:cNvPr>
          <p:cNvSpPr txBox="1"/>
          <p:nvPr/>
        </p:nvSpPr>
        <p:spPr>
          <a:xfrm>
            <a:off x="6671734" y="33182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‘if’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ಕೇವಲ</a:t>
            </a:r>
            <a:r>
              <a:rPr lang="en-IN" dirty="0"/>
              <a:t> </a:t>
            </a:r>
            <a:r>
              <a:rPr lang="en-IN" dirty="0" err="1"/>
              <a:t>ಒಂದೇ</a:t>
            </a:r>
            <a:r>
              <a:rPr lang="en-IN" dirty="0"/>
              <a:t> </a:t>
            </a:r>
            <a:r>
              <a:rPr lang="en-IN" dirty="0" err="1"/>
              <a:t>ಪ್ರೋಗ್ರಾಮಿಂಗ್</a:t>
            </a:r>
            <a:r>
              <a:rPr lang="en-IN" dirty="0"/>
              <a:t> </a:t>
            </a:r>
            <a:r>
              <a:rPr lang="en-IN" dirty="0" err="1"/>
              <a:t>ಹೇಳಿಕೆ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1E111E15-02BE-4556-898F-93C287ACE202}"/>
              </a:ext>
            </a:extLst>
          </p:cNvPr>
          <p:cNvSpPr/>
          <p:nvPr/>
        </p:nvSpPr>
        <p:spPr>
          <a:xfrm>
            <a:off x="6639772" y="3262131"/>
            <a:ext cx="63923" cy="46433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544BBD-CD5D-4263-8B18-9148D373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89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23F8E-7543-4AEB-BD46-69D267A7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3D176-A738-46F7-BE02-FCBDBC18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552048"/>
            <a:ext cx="10136015" cy="5753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E7728C-EE79-4050-B027-CEADD07F0D60}"/>
              </a:ext>
            </a:extLst>
          </p:cNvPr>
          <p:cNvSpPr/>
          <p:nvPr/>
        </p:nvSpPr>
        <p:spPr>
          <a:xfrm>
            <a:off x="778646" y="5221327"/>
            <a:ext cx="8726311" cy="24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ಈ ಹೇಳಿಕೆಯು  '</a:t>
            </a:r>
            <a:r>
              <a:rPr lang="en-IN" dirty="0">
                <a:solidFill>
                  <a:srgbClr val="00B050"/>
                </a:solidFill>
              </a:rPr>
              <a:t>if' </a:t>
            </a:r>
            <a:r>
              <a:rPr lang="kn-IN" dirty="0">
                <a:solidFill>
                  <a:srgbClr val="00B050"/>
                </a:solidFill>
              </a:rPr>
              <a:t>ಬ್ಲಾಕ್‌ನ ಹೊರಗಿದೆ, ಆದ್ದರಿಂದ ಯಾವಾಗಲೂ ಕಾರ್ಯಗತಗೊಳ್ಳುತ್ತದೆ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ADDF2B-E299-4EE5-AB9D-216878A3E412}"/>
              </a:ext>
            </a:extLst>
          </p:cNvPr>
          <p:cNvSpPr txBox="1"/>
          <p:nvPr/>
        </p:nvSpPr>
        <p:spPr>
          <a:xfrm>
            <a:off x="7292622" y="3529379"/>
            <a:ext cx="4538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‘if’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  <a:r>
              <a:rPr lang="en-IN" dirty="0" err="1"/>
              <a:t>ನಲ್ಲಿ</a:t>
            </a:r>
            <a:r>
              <a:rPr lang="en-IN" dirty="0"/>
              <a:t> </a:t>
            </a:r>
            <a:r>
              <a:rPr lang="en-IN" dirty="0" err="1"/>
              <a:t>ಎರಡು</a:t>
            </a:r>
            <a:r>
              <a:rPr lang="en-IN" dirty="0"/>
              <a:t> </a:t>
            </a:r>
            <a:r>
              <a:rPr lang="en-IN" dirty="0" err="1"/>
              <a:t>ಪ್ರೋಗ್ರಾಮಿಂಗ್</a:t>
            </a:r>
            <a:r>
              <a:rPr lang="en-IN" dirty="0"/>
              <a:t> </a:t>
            </a:r>
            <a:r>
              <a:rPr lang="en-IN" dirty="0" err="1"/>
              <a:t>ಹೇಳಿಕೆ</a:t>
            </a:r>
            <a:r>
              <a:rPr lang="en-IN" dirty="0"/>
              <a:t> </a:t>
            </a:r>
            <a:r>
              <a:rPr lang="en-IN" dirty="0" err="1"/>
              <a:t>ಇದೆ</a:t>
            </a:r>
            <a:r>
              <a:rPr lang="en-IN" dirty="0"/>
              <a:t>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C672CD0-63EE-4B74-9A33-EFA6C650C044}"/>
              </a:ext>
            </a:extLst>
          </p:cNvPr>
          <p:cNvSpPr/>
          <p:nvPr/>
        </p:nvSpPr>
        <p:spPr>
          <a:xfrm>
            <a:off x="6942667" y="3239911"/>
            <a:ext cx="214489" cy="93697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71462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1AD13-524E-46F5-9D97-586D73BD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9" y="498475"/>
            <a:ext cx="10134600" cy="585787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23F8E-7543-4AEB-BD46-69D267A7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E7728C-EE79-4050-B027-CEADD07F0D60}"/>
              </a:ext>
            </a:extLst>
          </p:cNvPr>
          <p:cNvSpPr/>
          <p:nvPr/>
        </p:nvSpPr>
        <p:spPr>
          <a:xfrm>
            <a:off x="801224" y="5142441"/>
            <a:ext cx="8726311" cy="2483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00B050"/>
                </a:solidFill>
              </a:rPr>
              <a:t>/*</a:t>
            </a:r>
            <a:r>
              <a:rPr lang="kn-IN" dirty="0">
                <a:solidFill>
                  <a:srgbClr val="00B050"/>
                </a:solidFill>
              </a:rPr>
              <a:t>ಈ ಹೇಳಿಕೆಯು  '</a:t>
            </a:r>
            <a:r>
              <a:rPr lang="en-IN" dirty="0">
                <a:solidFill>
                  <a:srgbClr val="00B050"/>
                </a:solidFill>
              </a:rPr>
              <a:t>if' </a:t>
            </a:r>
            <a:r>
              <a:rPr lang="kn-IN" dirty="0">
                <a:solidFill>
                  <a:srgbClr val="00B050"/>
                </a:solidFill>
              </a:rPr>
              <a:t>ಬ್ಲಾಕ್‌ನ ಹೊರಗಿದೆ, ಆದ್ದರಿಂದ ಯಾವಾಗಲೂ ಕಾರ್ಯಗತಗೊಳ್ಳುತ್ತದೆ</a:t>
            </a:r>
            <a:r>
              <a:rPr lang="en-IN" dirty="0">
                <a:solidFill>
                  <a:srgbClr val="00B050"/>
                </a:solidFill>
              </a:rPr>
              <a:t> */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C672CD0-63EE-4B74-9A33-EFA6C650C044}"/>
              </a:ext>
            </a:extLst>
          </p:cNvPr>
          <p:cNvSpPr/>
          <p:nvPr/>
        </p:nvSpPr>
        <p:spPr>
          <a:xfrm>
            <a:off x="6942667" y="3239911"/>
            <a:ext cx="214489" cy="936978"/>
          </a:xfrm>
          <a:prstGeom prst="righ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50AB5-0781-4588-87DC-CD1DF6D22789}"/>
              </a:ext>
            </a:extLst>
          </p:cNvPr>
          <p:cNvSpPr txBox="1"/>
          <p:nvPr/>
        </p:nvSpPr>
        <p:spPr>
          <a:xfrm>
            <a:off x="7303911" y="2969736"/>
            <a:ext cx="4978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ಈ </a:t>
            </a:r>
            <a:r>
              <a:rPr lang="en-IN" dirty="0" err="1"/>
              <a:t>ಹೇಳಿಕೆಗಳನ್ನು</a:t>
            </a:r>
            <a:r>
              <a:rPr lang="en-IN" dirty="0"/>
              <a:t> </a:t>
            </a:r>
            <a:r>
              <a:rPr lang="en-IN" dirty="0" err="1"/>
              <a:t>ಷರತ್ತುಬದ್ಧ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  <a:r>
              <a:rPr lang="en-IN" dirty="0" err="1"/>
              <a:t>ಎಂದು</a:t>
            </a:r>
            <a:r>
              <a:rPr lang="en-IN" dirty="0"/>
              <a:t> </a:t>
            </a:r>
            <a:r>
              <a:rPr lang="en-IN" dirty="0" err="1"/>
              <a:t>ಕರೆಯಬಹುದು</a:t>
            </a:r>
            <a:r>
              <a:rPr lang="en-IN" dirty="0"/>
              <a:t> . </a:t>
            </a:r>
            <a:r>
              <a:rPr lang="en-IN" dirty="0" err="1"/>
              <a:t>ಏಕೆಂದರೆ</a:t>
            </a:r>
            <a:r>
              <a:rPr lang="en-IN" dirty="0"/>
              <a:t> </a:t>
            </a:r>
            <a:r>
              <a:rPr lang="en-IN" dirty="0" err="1"/>
              <a:t>ಪ್ರೋಗ್ರಾಮ್</a:t>
            </a:r>
            <a:r>
              <a:rPr lang="en-IN" dirty="0"/>
              <a:t> </a:t>
            </a:r>
            <a:r>
              <a:rPr lang="en-IN" dirty="0" err="1"/>
              <a:t>ರನ್</a:t>
            </a:r>
            <a:r>
              <a:rPr lang="en-IN" dirty="0"/>
              <a:t> </a:t>
            </a:r>
            <a:r>
              <a:rPr lang="en-IN" dirty="0" err="1"/>
              <a:t>ಆಗಬೇಕಾದರೆ</a:t>
            </a:r>
            <a:r>
              <a:rPr lang="en-IN" dirty="0"/>
              <a:t>  ಈ </a:t>
            </a:r>
            <a:r>
              <a:rPr lang="en-IN" dirty="0" err="1"/>
              <a:t>ಹೇಳಿಕೆಗಳು</a:t>
            </a:r>
            <a:r>
              <a:rPr lang="en-IN" dirty="0"/>
              <a:t>  </a:t>
            </a:r>
            <a:r>
              <a:rPr lang="en-IN" dirty="0" err="1"/>
              <a:t>ಕಾರ್ಯಗತ</a:t>
            </a:r>
            <a:r>
              <a:rPr lang="en-IN" dirty="0"/>
              <a:t> </a:t>
            </a:r>
            <a:r>
              <a:rPr lang="en-IN" dirty="0" err="1"/>
              <a:t>ಗೊಳ್ಳುವುದೋ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en-IN" dirty="0" err="1"/>
              <a:t>ಇಲ್ಲವೋ</a:t>
            </a:r>
            <a:r>
              <a:rPr lang="en-IN" dirty="0"/>
              <a:t> </a:t>
            </a:r>
            <a:r>
              <a:rPr lang="en-IN" dirty="0" err="1"/>
              <a:t>ಎನ್ನುವುದು</a:t>
            </a:r>
            <a:r>
              <a:rPr lang="en-IN" dirty="0"/>
              <a:t> if  'expression ' ನ </a:t>
            </a:r>
            <a:r>
              <a:rPr lang="en-IN" dirty="0" err="1"/>
              <a:t>ಮೌಲ್ಯಮಾಪನದ</a:t>
            </a:r>
            <a:r>
              <a:rPr lang="en-IN" dirty="0"/>
              <a:t> </a:t>
            </a:r>
            <a:r>
              <a:rPr lang="en-IN" dirty="0" err="1"/>
              <a:t>ಮೇಲೆ</a:t>
            </a:r>
            <a:r>
              <a:rPr lang="en-IN" dirty="0"/>
              <a:t> </a:t>
            </a:r>
            <a:r>
              <a:rPr lang="en-IN" dirty="0" err="1"/>
              <a:t>ಅವಲಂಬಿತವಾಗಿದೆ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46512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"/>
            <a:ext cx="6299200" cy="361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3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327400"/>
            <a:ext cx="76200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112000" y="482600"/>
            <a:ext cx="4064000" cy="9144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>
                <a:solidFill>
                  <a:srgbClr val="FF0000"/>
                </a:solidFill>
              </a:rPr>
              <a:t>Beginner's mistake : </a:t>
            </a:r>
          </a:p>
          <a:p>
            <a:r>
              <a:rPr lang="en-US" sz="2667" dirty="0">
                <a:solidFill>
                  <a:srgbClr val="FFFF00"/>
                </a:solidFill>
              </a:rPr>
              <a:t>Observe that no ; here 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2336800" y="939800"/>
            <a:ext cx="4775200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99200" y="1397000"/>
            <a:ext cx="1727200" cy="2946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0311A4-CC25-446E-B33B-070AA6C7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1" y="960522"/>
            <a:ext cx="5346700" cy="46355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613400" y="3022600"/>
            <a:ext cx="1295400" cy="1117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/>
          <p:cNvSpPr/>
          <p:nvPr/>
        </p:nvSpPr>
        <p:spPr>
          <a:xfrm>
            <a:off x="5129545" y="2547537"/>
            <a:ext cx="1893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Equivalent to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93800"/>
            <a:ext cx="5277852" cy="39116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149600" y="197670"/>
            <a:ext cx="5283200" cy="726757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>
                <a:solidFill>
                  <a:srgbClr val="FFFF00"/>
                </a:solidFill>
              </a:rPr>
              <a:t>In C , a semicolon ( ; ) by itself or an empty block ( {} ) is an NOP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7ECA90-0FCB-478E-A392-A76A8496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2445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"/>
            <a:ext cx="6299200" cy="361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3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3327400"/>
            <a:ext cx="76200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04800" y="2514600"/>
            <a:ext cx="11684000" cy="2235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b="1" dirty="0">
                <a:solidFill>
                  <a:srgbClr val="FFFF00"/>
                </a:solidFill>
              </a:rPr>
              <a:t>The relational operators (==, &gt;, &lt;, &gt;=, &lt;=, !=) and the logical operators (&amp;&amp;, ||, !) are frequently used as the basis of conditions in </a:t>
            </a:r>
            <a:r>
              <a:rPr lang="en-US" sz="2667" b="1" i="1" dirty="0">
                <a:solidFill>
                  <a:srgbClr val="FFFF00"/>
                </a:solidFill>
              </a:rPr>
              <a:t>if and if/else conditional statements to direct program flow. </a:t>
            </a:r>
            <a:endParaRPr lang="en-US" sz="2667" b="1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27FDD8-6B08-4F0D-B15C-AB50BB59D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" y="889001"/>
            <a:ext cx="5435600" cy="412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4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9501" y="889001"/>
            <a:ext cx="5422900" cy="161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34D096-8FD2-4A71-9C90-7BB4DBBC5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Write a program that takes the user’s age and decides whether a user can cast a vote or not.</a:t>
            </a:r>
          </a:p>
          <a:p>
            <a:r>
              <a:rPr lang="en-IN" dirty="0"/>
              <a:t>The minimum age for casting a vote is 18 years</a:t>
            </a:r>
          </a:p>
          <a:p>
            <a:r>
              <a:rPr lang="en-IN" dirty="0"/>
              <a:t>Print appropriate messages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A21FA-9B30-47EE-A17E-599EE993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2641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 </a:t>
            </a:r>
            <a:r>
              <a:rPr lang="kn-IN" sz="2400" dirty="0">
                <a:solidFill>
                  <a:srgbClr val="FF0000"/>
                </a:solidFill>
              </a:rPr>
              <a:t>ಹೇಳಿಕೆ</a:t>
            </a:r>
            <a:endParaRPr lang="en-US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63157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10972800" cy="914400"/>
          </a:xfrm>
        </p:spPr>
        <p:txBody>
          <a:bodyPr>
            <a:normAutofit/>
          </a:bodyPr>
          <a:lstStyle/>
          <a:p>
            <a:pPr algn="l"/>
            <a:r>
              <a:rPr lang="kn-IN" sz="4267" dirty="0"/>
              <a:t>ರಚನೆ</a:t>
            </a:r>
            <a:r>
              <a:rPr lang="en-US" sz="4267" dirty="0"/>
              <a:t> : if…else….</a:t>
            </a:r>
            <a:r>
              <a:rPr lang="kn-IN" sz="4267" dirty="0"/>
              <a:t> ಹೇಳಿಕೆ </a:t>
            </a:r>
            <a:endParaRPr lang="en-US" sz="4267" dirty="0"/>
          </a:p>
        </p:txBody>
      </p:sp>
      <p:sp>
        <p:nvSpPr>
          <p:cNvPr id="4" name="Rectangle 3"/>
          <p:cNvSpPr/>
          <p:nvPr/>
        </p:nvSpPr>
        <p:spPr>
          <a:xfrm>
            <a:off x="812800" y="2006601"/>
            <a:ext cx="2641600" cy="17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D60093"/>
                </a:solidFill>
              </a:rPr>
              <a:t>if</a:t>
            </a:r>
            <a:r>
              <a:rPr lang="en-US" sz="2667" dirty="0"/>
              <a:t>(expression)</a:t>
            </a:r>
          </a:p>
          <a:p>
            <a:r>
              <a:rPr lang="en-US" sz="2667" dirty="0"/>
              <a:t>  </a:t>
            </a:r>
            <a:r>
              <a:rPr lang="kn-IN" sz="2667" dirty="0"/>
              <a:t>ಹೇಳಿಕೆ</a:t>
            </a:r>
            <a:r>
              <a:rPr lang="en-US" sz="2667" dirty="0"/>
              <a:t>_1;</a:t>
            </a:r>
          </a:p>
          <a:p>
            <a:r>
              <a:rPr lang="en-US" sz="2667" dirty="0">
                <a:solidFill>
                  <a:srgbClr val="D60093"/>
                </a:solidFill>
              </a:rPr>
              <a:t>else</a:t>
            </a:r>
          </a:p>
          <a:p>
            <a:r>
              <a:rPr lang="en-US" sz="2667" dirty="0"/>
              <a:t>  </a:t>
            </a:r>
            <a:r>
              <a:rPr lang="kn-IN" sz="2667" dirty="0"/>
              <a:t>ಹೇಳಿಕೆ</a:t>
            </a:r>
            <a:r>
              <a:rPr lang="en-US" sz="2667" dirty="0"/>
              <a:t>_2;</a:t>
            </a:r>
          </a:p>
        </p:txBody>
      </p:sp>
      <p:sp>
        <p:nvSpPr>
          <p:cNvPr id="5" name="Rectangle 4"/>
          <p:cNvSpPr/>
          <p:nvPr/>
        </p:nvSpPr>
        <p:spPr>
          <a:xfrm>
            <a:off x="6400800" y="1905000"/>
            <a:ext cx="4165600" cy="4196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solidFill>
                  <a:srgbClr val="D60093"/>
                </a:solidFill>
              </a:rPr>
              <a:t>if</a:t>
            </a:r>
            <a:r>
              <a:rPr lang="en-US" sz="2667" dirty="0"/>
              <a:t> (expression)</a:t>
            </a:r>
          </a:p>
          <a:p>
            <a:r>
              <a:rPr lang="en-US" sz="2667" dirty="0"/>
              <a:t> {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_1;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_2;</a:t>
            </a:r>
          </a:p>
          <a:p>
            <a:r>
              <a:rPr lang="en-US" sz="2667" dirty="0"/>
              <a:t>}</a:t>
            </a:r>
          </a:p>
          <a:p>
            <a:r>
              <a:rPr lang="en-US" sz="2667" dirty="0">
                <a:solidFill>
                  <a:srgbClr val="D60093"/>
                </a:solidFill>
              </a:rPr>
              <a:t>else</a:t>
            </a:r>
          </a:p>
          <a:p>
            <a:r>
              <a:rPr lang="en-US" sz="2667" dirty="0"/>
              <a:t>{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_3;</a:t>
            </a:r>
          </a:p>
          <a:p>
            <a:r>
              <a:rPr lang="en-US" sz="2667" dirty="0"/>
              <a:t>    </a:t>
            </a:r>
            <a:r>
              <a:rPr lang="kn-IN" sz="2667" dirty="0"/>
              <a:t>ಹೇಳಿಕೆ</a:t>
            </a:r>
            <a:r>
              <a:rPr lang="en-US" sz="2667" dirty="0"/>
              <a:t>_4;</a:t>
            </a:r>
          </a:p>
          <a:p>
            <a:r>
              <a:rPr lang="en-US" sz="2667" dirty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508000" y="1295400"/>
            <a:ext cx="4453463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ಏಕ ಹೇಳಿಕೆ ಕಾರ್ಯಗತಗೊಳಿಸುವಿಕೆ </a:t>
            </a:r>
            <a:endParaRPr lang="en-US" sz="2667" b="1" dirty="0"/>
          </a:p>
        </p:txBody>
      </p:sp>
      <p:sp>
        <p:nvSpPr>
          <p:cNvPr id="7" name="Rectangle 6"/>
          <p:cNvSpPr/>
          <p:nvPr/>
        </p:nvSpPr>
        <p:spPr>
          <a:xfrm>
            <a:off x="6197601" y="1310957"/>
            <a:ext cx="459773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667" b="1" dirty="0"/>
              <a:t>ಬಹು ಹೇಳಿಕೆ ಕಾರ್ಯಗತಗೊಳಿಸುವಿಕೆ </a:t>
            </a:r>
            <a:endParaRPr lang="en-US" sz="2667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9A8F4-8FB2-4A4C-9FF1-D61CA8A82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65E4-47BD-4B91-8D05-CA0D2ED2C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3" y="373935"/>
            <a:ext cx="11209013" cy="1325563"/>
          </a:xfrm>
        </p:spPr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</a:t>
            </a:r>
            <a:r>
              <a:rPr lang="en-IN" dirty="0"/>
              <a:t> </a:t>
            </a:r>
            <a:r>
              <a:rPr lang="kn-IN" dirty="0"/>
              <a:t>ವೋಲ್ಟೇಜ್  ಮತ್ತು  ವಿದ್ಯುತ್ ಗುಣಲಕ್ಷಣಗಳು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E14CC2-CEE8-4D75-AC68-114995DD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Flowchart: Merge 4">
            <a:extLst>
              <a:ext uri="{FF2B5EF4-FFF2-40B4-BE49-F238E27FC236}">
                <a16:creationId xmlns:a16="http://schemas.microsoft.com/office/drawing/2014/main" id="{9DDABBB2-C886-4A53-9491-08FC58304640}"/>
              </a:ext>
            </a:extLst>
          </p:cNvPr>
          <p:cNvSpPr/>
          <p:nvPr/>
        </p:nvSpPr>
        <p:spPr>
          <a:xfrm rot="16200000">
            <a:off x="5407660" y="2289651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79B5E0-0A54-468F-B70A-16FFD262771E}"/>
              </a:ext>
            </a:extLst>
          </p:cNvPr>
          <p:cNvCxnSpPr/>
          <p:nvPr/>
        </p:nvCxnSpPr>
        <p:spPr>
          <a:xfrm>
            <a:off x="6418580" y="2243930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EE0E57-B34D-480E-86DB-E9A547C22716}"/>
              </a:ext>
            </a:extLst>
          </p:cNvPr>
          <p:cNvCxnSpPr>
            <a:cxnSpLocks/>
          </p:cNvCxnSpPr>
          <p:nvPr/>
        </p:nvCxnSpPr>
        <p:spPr>
          <a:xfrm flipH="1">
            <a:off x="3843020" y="2751930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DA222F-F2CD-465D-B0CB-89D74D83DD2C}"/>
              </a:ext>
            </a:extLst>
          </p:cNvPr>
          <p:cNvCxnSpPr>
            <a:cxnSpLocks/>
          </p:cNvCxnSpPr>
          <p:nvPr/>
        </p:nvCxnSpPr>
        <p:spPr>
          <a:xfrm flipH="1">
            <a:off x="6418580" y="2772250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933F36-428C-4EE1-8A0E-2579097339A1}"/>
              </a:ext>
            </a:extLst>
          </p:cNvPr>
          <p:cNvCxnSpPr/>
          <p:nvPr/>
        </p:nvCxnSpPr>
        <p:spPr>
          <a:xfrm flipV="1">
            <a:off x="5755641" y="1854676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3F5DAE-AED4-4E2A-9955-F1906A1D0E10}"/>
              </a:ext>
            </a:extLst>
          </p:cNvPr>
          <p:cNvCxnSpPr/>
          <p:nvPr/>
        </p:nvCxnSpPr>
        <p:spPr>
          <a:xfrm flipV="1">
            <a:off x="5953761" y="203771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C2C02B5-BFDE-4F3A-846C-1AF2483D1340}"/>
              </a:ext>
            </a:extLst>
          </p:cNvPr>
          <p:cNvSpPr/>
          <p:nvPr/>
        </p:nvSpPr>
        <p:spPr>
          <a:xfrm>
            <a:off x="2964180" y="235771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DEC73-6129-4EA5-AA7D-C94EF13ED55A}"/>
              </a:ext>
            </a:extLst>
          </p:cNvPr>
          <p:cNvSpPr/>
          <p:nvPr/>
        </p:nvSpPr>
        <p:spPr>
          <a:xfrm>
            <a:off x="7995530" y="23659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AA7618-D124-4484-B4C8-FCC8EA782F74}"/>
              </a:ext>
            </a:extLst>
          </p:cNvPr>
          <p:cNvSpPr/>
          <p:nvPr/>
        </p:nvSpPr>
        <p:spPr>
          <a:xfrm>
            <a:off x="2905185" y="2727046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94AEE9-E70D-4920-878D-889DBB8F08E7}"/>
              </a:ext>
            </a:extLst>
          </p:cNvPr>
          <p:cNvSpPr/>
          <p:nvPr/>
        </p:nvSpPr>
        <p:spPr>
          <a:xfrm>
            <a:off x="8118839" y="2692508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</p:spTree>
    <p:extLst>
      <p:ext uri="{BB962C8B-B14F-4D97-AF65-F5344CB8AC3E}">
        <p14:creationId xmlns:p14="http://schemas.microsoft.com/office/powerpoint/2010/main" val="1771812111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6A4DD-2D81-4CE5-A0BC-76344D0B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19" y="245414"/>
            <a:ext cx="7129562" cy="5975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1" y="1701801"/>
            <a:ext cx="1871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if(expression)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81001"/>
            <a:ext cx="5147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If..else.. </a:t>
            </a:r>
            <a:r>
              <a:rPr lang="kn-IN" sz="2400" i="1" dirty="0"/>
              <a:t>ಕಾರ್ಯ ವಿಧಾನ </a:t>
            </a:r>
            <a:endParaRPr lang="en-US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3454400" y="3022600"/>
            <a:ext cx="2946400" cy="1523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6807200" y="2616200"/>
            <a:ext cx="3454400" cy="172720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1740482" y="3619853"/>
            <a:ext cx="1733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‘else’ </a:t>
            </a:r>
            <a:r>
              <a:rPr lang="kn-IN" sz="2400" i="1" dirty="0"/>
              <a:t>ಬ್ಲಾಕ್ </a:t>
            </a:r>
            <a:r>
              <a:rPr lang="en-US" sz="2400" i="1" dirty="0"/>
              <a:t>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37601" y="2006601"/>
            <a:ext cx="1349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‘If’ </a:t>
            </a:r>
            <a:r>
              <a:rPr lang="kn-IN" sz="2400" i="1" dirty="0"/>
              <a:t>ಬ್ಲಾಕ್</a:t>
            </a:r>
            <a:r>
              <a:rPr lang="en-US" sz="2400" i="1" dirty="0"/>
              <a:t>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04000" y="5054600"/>
            <a:ext cx="4876800" cy="1320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'expression'  </a:t>
            </a:r>
            <a:r>
              <a:rPr lang="kn-IN" sz="2400" b="1" i="1" dirty="0">
                <a:solidFill>
                  <a:srgbClr val="FFFF00"/>
                </a:solidFill>
              </a:rPr>
              <a:t>ಮೌಲ್ಯಮಾಪನದ  ಫಲಿತಾಂಶವನ್ನು ಅವಲಂಬಿಸಿ ಈ ಬ್ಲಾಕ್‌ಗಳಲ್ಲಿ ಒಂದು ಕಾರ್ಯಗತಗೊಳಿಸ್ಪಡುತ್ತದೆ .</a:t>
            </a:r>
            <a:endParaRPr lang="en-US" sz="2400" b="1" i="1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6400800" y="4546600"/>
            <a:ext cx="2641600" cy="5080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0"/>
          </p:cNvCxnSpPr>
          <p:nvPr/>
        </p:nvCxnSpPr>
        <p:spPr>
          <a:xfrm flipV="1">
            <a:off x="9042400" y="4343400"/>
            <a:ext cx="101600" cy="711200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1CD8C6-3EE9-44D4-99DF-A3FCB28F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79919-81E2-43E6-8AE2-6BEC1E22A049}"/>
              </a:ext>
            </a:extLst>
          </p:cNvPr>
          <p:cNvSpPr txBox="1"/>
          <p:nvPr/>
        </p:nvSpPr>
        <p:spPr>
          <a:xfrm>
            <a:off x="7412410" y="3356002"/>
            <a:ext cx="2404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F286D9-684D-44DC-94F5-F0C6360E0030}"/>
              </a:ext>
            </a:extLst>
          </p:cNvPr>
          <p:cNvSpPr txBox="1"/>
          <p:nvPr/>
        </p:nvSpPr>
        <p:spPr>
          <a:xfrm>
            <a:off x="3735022" y="3619853"/>
            <a:ext cx="2404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ಹೇಳಿಕೆಗಳು</a:t>
            </a:r>
            <a:r>
              <a:rPr lang="en-IN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9139A1-9D15-4640-8BE3-29AEADD22886}"/>
              </a:ext>
            </a:extLst>
          </p:cNvPr>
          <p:cNvSpPr txBox="1"/>
          <p:nvPr/>
        </p:nvSpPr>
        <p:spPr>
          <a:xfrm>
            <a:off x="7191023" y="1440298"/>
            <a:ext cx="614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ನಿಜ</a:t>
            </a:r>
            <a:r>
              <a:rPr lang="en-IN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B3F14-24BF-409E-8E73-D118EA4BDD39}"/>
              </a:ext>
            </a:extLst>
          </p:cNvPr>
          <p:cNvSpPr txBox="1"/>
          <p:nvPr/>
        </p:nvSpPr>
        <p:spPr>
          <a:xfrm>
            <a:off x="5037667" y="2613921"/>
            <a:ext cx="671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70325C-2308-462B-8DB7-ACCAEB63DCD7}"/>
              </a:ext>
            </a:extLst>
          </p:cNvPr>
          <p:cNvSpPr txBox="1"/>
          <p:nvPr/>
        </p:nvSpPr>
        <p:spPr>
          <a:xfrm>
            <a:off x="2783933" y="5919225"/>
            <a:ext cx="6711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‘if’.. ‘else’ </a:t>
            </a:r>
            <a:r>
              <a:rPr lang="en-IN" dirty="0" err="1"/>
              <a:t>ಬ್ಲಾಕಿನ</a:t>
            </a:r>
            <a:r>
              <a:rPr lang="en-IN" dirty="0"/>
              <a:t> </a:t>
            </a:r>
            <a:r>
              <a:rPr lang="en-IN" dirty="0" err="1"/>
              <a:t>ಹೊರಗಡೆ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289" y="956381"/>
            <a:ext cx="10515600" cy="1809397"/>
          </a:xfrm>
        </p:spPr>
        <p:txBody>
          <a:bodyPr/>
          <a:lstStyle/>
          <a:p>
            <a:r>
              <a:rPr lang="kn-IN" dirty="0"/>
              <a:t>ಎರಡು ಸಂಖ್ಯೆಗಳನ್ನು ತೆಗೆದುಕೊಂಡು ದೊಡ್ಡ ಸಂಖ್ಯೆ ಯಾವುದು  ಎಂದು  ಮುದ್ರಿಸುವ ಪ್ರೋಗ್ರಾಂ ಅನ್ನು ಬರೆಯಿರಿ.</a:t>
            </a:r>
            <a:r>
              <a:rPr lang="en-IN" dirty="0"/>
              <a:t> </a:t>
            </a:r>
            <a:r>
              <a:rPr lang="kn-IN" dirty="0"/>
              <a:t>ಎರಡೂ ಸಮಾನ ಸಂಖ್ಯೆಗಳಾಗಿದ್ದರೆ , “ಎರಡೂ ಸಂಖ್ಯೆಗಳು ಸಮಾನವಾಗಿವೆ” ಎಂದು ಮುದ್ರಿಸಿ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A0B3A-29D1-4DC6-950F-A3E42C154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92567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Return value of </a:t>
            </a:r>
            <a:r>
              <a:rPr lang="en-IN" dirty="0" err="1"/>
              <a:t>scanf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04801" y="2180351"/>
            <a:ext cx="491673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733" b="1" dirty="0" err="1">
                <a:solidFill>
                  <a:srgbClr val="642880"/>
                </a:solidFill>
                <a:latin typeface="Consolas" panose="020B0609020204030204" pitchFamily="49" charset="0"/>
              </a:rPr>
              <a:t>scanf</a:t>
            </a:r>
            <a:r>
              <a:rPr lang="en-IN" sz="3733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IN" sz="3733" b="1" dirty="0">
                <a:solidFill>
                  <a:srgbClr val="2A00FF"/>
                </a:solidFill>
                <a:latin typeface="Consolas" panose="020B0609020204030204" pitchFamily="49" charset="0"/>
              </a:rPr>
              <a:t>"%f"</a:t>
            </a:r>
            <a:r>
              <a:rPr lang="en-IN" sz="3733" b="1" dirty="0">
                <a:solidFill>
                  <a:srgbClr val="000000"/>
                </a:solidFill>
                <a:latin typeface="Consolas" panose="020B0609020204030204" pitchFamily="49" charset="0"/>
              </a:rPr>
              <a:t>,&amp;num1);</a:t>
            </a:r>
            <a:endParaRPr lang="en-IN" sz="3733" dirty="0"/>
          </a:p>
        </p:txBody>
      </p:sp>
      <p:sp>
        <p:nvSpPr>
          <p:cNvPr id="5" name="Rectangle 4"/>
          <p:cNvSpPr/>
          <p:nvPr/>
        </p:nvSpPr>
        <p:spPr>
          <a:xfrm>
            <a:off x="304800" y="3385675"/>
            <a:ext cx="11582400" cy="2144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dirty="0"/>
              <a:t>In this above case </a:t>
            </a:r>
            <a:r>
              <a:rPr lang="en-IN" sz="2667" b="1" dirty="0" err="1"/>
              <a:t>scanf</a:t>
            </a:r>
            <a:r>
              <a:rPr lang="en-IN" sz="2667" dirty="0"/>
              <a:t> returns 1 , if the scan is successful. </a:t>
            </a:r>
          </a:p>
          <a:p>
            <a:r>
              <a:rPr lang="en-IN" sz="2667" dirty="0"/>
              <a:t>If the scan is unsuccessful then </a:t>
            </a:r>
            <a:r>
              <a:rPr lang="en-IN" sz="2667" b="1" dirty="0" err="1"/>
              <a:t>scanf</a:t>
            </a:r>
            <a:r>
              <a:rPr lang="en-IN" sz="2667" dirty="0"/>
              <a:t> returns 0.</a:t>
            </a:r>
          </a:p>
          <a:p>
            <a:endParaRPr lang="en-IN" sz="2667" dirty="0"/>
          </a:p>
          <a:p>
            <a:r>
              <a:rPr lang="en-IN" sz="2667" dirty="0"/>
              <a:t>So, when you enter a character for the above code , the </a:t>
            </a:r>
            <a:r>
              <a:rPr lang="en-IN" sz="2667" b="1" dirty="0" err="1"/>
              <a:t>scanf</a:t>
            </a:r>
            <a:r>
              <a:rPr lang="en-IN" sz="2667" dirty="0"/>
              <a:t> fails and returns 0. </a:t>
            </a:r>
          </a:p>
          <a:p>
            <a:r>
              <a:rPr lang="en-IN" sz="2667" dirty="0"/>
              <a:t>The </a:t>
            </a:r>
            <a:r>
              <a:rPr lang="en-IN" sz="2667" b="1" dirty="0" err="1"/>
              <a:t>scanf</a:t>
            </a:r>
            <a:r>
              <a:rPr lang="en-IN" sz="2667" dirty="0"/>
              <a:t> fails for the character input because it was expecting a number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1706662"/>
            <a:ext cx="1020277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dirty="0"/>
              <a:t>Here, </a:t>
            </a:r>
            <a:r>
              <a:rPr lang="en-IN" sz="2667" b="1" dirty="0" err="1"/>
              <a:t>scanf</a:t>
            </a:r>
            <a:r>
              <a:rPr lang="en-IN" sz="2667" dirty="0"/>
              <a:t> returns total number of inputs scanned successfully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9CD91-320F-4544-AD1E-51515BD0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429160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if-else-if </a:t>
            </a:r>
            <a:r>
              <a:rPr lang="kn-IN" sz="2400" dirty="0">
                <a:solidFill>
                  <a:srgbClr val="FF0000"/>
                </a:solidFill>
              </a:rPr>
              <a:t>ಏಣಿ </a:t>
            </a:r>
            <a:endParaRPr lang="en-US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74702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6400" y="177800"/>
            <a:ext cx="7823200" cy="812800"/>
          </a:xfrm>
        </p:spPr>
        <p:txBody>
          <a:bodyPr>
            <a:normAutofit/>
          </a:bodyPr>
          <a:lstStyle/>
          <a:p>
            <a:pPr algn="l"/>
            <a:r>
              <a:rPr lang="kn-IN" sz="4267" dirty="0"/>
              <a:t>ರಚನೆ</a:t>
            </a:r>
            <a:r>
              <a:rPr lang="en-US" sz="4267" dirty="0"/>
              <a:t> : if..else.. </a:t>
            </a:r>
            <a:r>
              <a:rPr lang="kn-IN" sz="4267" dirty="0"/>
              <a:t>ಏಣಿ ಹೇಳಿಕೆ </a:t>
            </a:r>
            <a:r>
              <a:rPr lang="en-US" sz="4267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990601"/>
            <a:ext cx="4267200" cy="600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133" dirty="0">
                <a:solidFill>
                  <a:srgbClr val="D60093"/>
                </a:solidFill>
              </a:rPr>
              <a:t>if</a:t>
            </a:r>
            <a:r>
              <a:rPr lang="en-US" sz="2133" dirty="0"/>
              <a:t> (expression1)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pPr fontAlgn="base"/>
            <a:r>
              <a:rPr lang="en-US" sz="2133" dirty="0">
                <a:solidFill>
                  <a:srgbClr val="D60093"/>
                </a:solidFill>
              </a:rPr>
              <a:t>else if (</a:t>
            </a:r>
            <a:r>
              <a:rPr lang="en-US" sz="2133" dirty="0"/>
              <a:t>expression2)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pPr fontAlgn="base"/>
            <a:r>
              <a:rPr lang="en-US" sz="2133" dirty="0">
                <a:solidFill>
                  <a:srgbClr val="D60093"/>
                </a:solidFill>
              </a:rPr>
              <a:t>else if </a:t>
            </a:r>
            <a:r>
              <a:rPr lang="en-US" sz="2133" dirty="0"/>
              <a:t>(expression3)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pPr fontAlgn="base"/>
            <a:r>
              <a:rPr lang="en-US" sz="2133" dirty="0"/>
              <a:t>.</a:t>
            </a:r>
          </a:p>
          <a:p>
            <a:pPr fontAlgn="base"/>
            <a:r>
              <a:rPr lang="en-US" sz="2133" dirty="0">
                <a:solidFill>
                  <a:srgbClr val="D60093"/>
                </a:solidFill>
              </a:rPr>
              <a:t>else</a:t>
            </a:r>
            <a:r>
              <a:rPr lang="en-US" sz="2133" dirty="0"/>
              <a:t> </a:t>
            </a:r>
          </a:p>
          <a:p>
            <a:pPr fontAlgn="base"/>
            <a:r>
              <a:rPr lang="en-US" sz="2133" dirty="0"/>
              <a:t>{</a:t>
            </a:r>
          </a:p>
          <a:p>
            <a:pPr fontAlgn="base"/>
            <a:r>
              <a:rPr lang="en-US" sz="2133" dirty="0"/>
              <a:t>    </a:t>
            </a:r>
            <a:r>
              <a:rPr lang="kn-IN" sz="2133" dirty="0"/>
              <a:t>ಹೇಳಿಕೆ(ಗಳು)</a:t>
            </a:r>
            <a:endParaRPr lang="en-US" sz="2133" dirty="0"/>
          </a:p>
          <a:p>
            <a:pPr fontAlgn="base"/>
            <a:r>
              <a:rPr lang="en-US" sz="2133" dirty="0"/>
              <a:t>}</a:t>
            </a:r>
          </a:p>
          <a:p>
            <a:endParaRPr lang="en-US" sz="2133" dirty="0"/>
          </a:p>
        </p:txBody>
      </p:sp>
      <p:sp>
        <p:nvSpPr>
          <p:cNvPr id="8" name="Rectangle 7"/>
          <p:cNvSpPr/>
          <p:nvPr/>
        </p:nvSpPr>
        <p:spPr>
          <a:xfrm>
            <a:off x="6197600" y="945595"/>
            <a:ext cx="5290872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ಮೊದಲು ಈ </a:t>
            </a:r>
            <a:r>
              <a:rPr lang="en-US" sz="2133" b="1" dirty="0">
                <a:solidFill>
                  <a:srgbClr val="FF0000"/>
                </a:solidFill>
              </a:rPr>
              <a:t>expression 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ಪರಿಶೀಲನೆಗೆ ಒಳಪಡುತ್ತದೆ </a:t>
            </a:r>
            <a:endParaRPr lang="en-US" sz="2133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7600" y="2209801"/>
            <a:ext cx="55880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ಮೇಲಿನ ಪರಿಶೀಲನೆ 'ಸುಳ್ಳು (</a:t>
            </a:r>
            <a:r>
              <a:rPr lang="en-US" sz="2133" b="1" dirty="0">
                <a:solidFill>
                  <a:srgbClr val="FF0000"/>
                </a:solidFill>
              </a:rPr>
              <a:t>false)' </a:t>
            </a:r>
            <a:r>
              <a:rPr lang="kn-IN" sz="2133" b="1" dirty="0">
                <a:solidFill>
                  <a:srgbClr val="FF0000"/>
                </a:solidFill>
              </a:rPr>
              <a:t>ಆದರೆ ಮಾತ್ರ ಈ </a:t>
            </a:r>
            <a:r>
              <a:rPr lang="en-US" sz="2133" b="1" dirty="0">
                <a:solidFill>
                  <a:srgbClr val="FF0000"/>
                </a:solidFill>
              </a:rPr>
              <a:t>expression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ಪರಿಶೀಲನೆಗೆ ಒಳಪಡುತ್ತದೆ </a:t>
            </a:r>
            <a:endParaRPr lang="en-US" sz="2133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97600" y="3632201"/>
            <a:ext cx="5159022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ಮೇಲಿನ ಪರಿಶೀಲನೆ 'ಸುಳ್ಳು (</a:t>
            </a:r>
            <a:r>
              <a:rPr lang="en-US" sz="2133" b="1" dirty="0">
                <a:solidFill>
                  <a:srgbClr val="FF0000"/>
                </a:solidFill>
              </a:rPr>
              <a:t>false)' </a:t>
            </a:r>
            <a:r>
              <a:rPr lang="kn-IN" sz="2133" b="1" dirty="0">
                <a:solidFill>
                  <a:srgbClr val="FF0000"/>
                </a:solidFill>
              </a:rPr>
              <a:t>ಆದರೆ ಮಾತ್ರ ಈ </a:t>
            </a:r>
            <a:r>
              <a:rPr lang="en-US" sz="2133" b="1" dirty="0">
                <a:solidFill>
                  <a:srgbClr val="FF0000"/>
                </a:solidFill>
              </a:rPr>
              <a:t>expression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ಪರಿಶೀಲನೆಗೆ ಒಳಪಡುತ್ತದೆ </a:t>
            </a:r>
            <a:endParaRPr lang="en-US" sz="2133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97600" y="5461001"/>
            <a:ext cx="6096000" cy="7487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n-IN" sz="2133" b="1" dirty="0">
                <a:solidFill>
                  <a:srgbClr val="FF0000"/>
                </a:solidFill>
              </a:rPr>
              <a:t>ಮೇಲಿನ ಎಲ್ಲಾ </a:t>
            </a:r>
            <a:r>
              <a:rPr lang="en-US" sz="2133" b="1" dirty="0">
                <a:solidFill>
                  <a:srgbClr val="FF0000"/>
                </a:solidFill>
              </a:rPr>
              <a:t>expression  </a:t>
            </a:r>
            <a:r>
              <a:rPr lang="kn-IN" sz="2133" b="1" dirty="0">
                <a:solidFill>
                  <a:srgbClr val="FF0000"/>
                </a:solidFill>
              </a:rPr>
              <a:t>ಪರಿಶೀಲನೆಗಳು 'ಸುಳ್ಳಾಗಿದ್ದರೆ' ಮಾತ್ರ ಈ ಹೇಳಿಕೆಗಳನ್ನು ಕಾರ್ಯಗತಗೊಳ್ಳುತ್ತದೆ .</a:t>
            </a:r>
            <a:endParaRPr lang="en-US" sz="2133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940300" y="1183998"/>
            <a:ext cx="1422400" cy="225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283200" y="2413000"/>
            <a:ext cx="1117600" cy="4589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181600" y="3835401"/>
            <a:ext cx="1219200" cy="225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81600" y="5765801"/>
            <a:ext cx="1117600" cy="32730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18330C-879B-4064-B606-9983A012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00" y="1022351"/>
            <a:ext cx="84074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" y="381001"/>
            <a:ext cx="3614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If..else if.. Ladder flow chart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B1EBB2-FD3E-4887-B030-82664489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ransition/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13450" y="494778"/>
            <a:ext cx="2566837" cy="837153"/>
            <a:chOff x="914400" y="895350"/>
            <a:chExt cx="1981200" cy="762000"/>
          </a:xfrm>
        </p:grpSpPr>
        <p:sp>
          <p:nvSpPr>
            <p:cNvPr id="4" name="Flowchart: Decision 3"/>
            <p:cNvSpPr/>
            <p:nvPr/>
          </p:nvSpPr>
          <p:spPr>
            <a:xfrm>
              <a:off x="914400" y="895350"/>
              <a:ext cx="1981200" cy="7620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43000" y="1123951"/>
              <a:ext cx="1279585" cy="3455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b="1" dirty="0">
                  <a:solidFill>
                    <a:srgbClr val="FF0000"/>
                  </a:solidFill>
                </a:rPr>
                <a:t>if</a:t>
              </a:r>
              <a:r>
                <a:rPr lang="en-US" sz="1867" b="1" dirty="0">
                  <a:solidFill>
                    <a:srgbClr val="FFFF00"/>
                  </a:solidFill>
                </a:rPr>
                <a:t>(expression1)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13450" y="1834224"/>
            <a:ext cx="2566837" cy="837153"/>
            <a:chOff x="914400" y="895350"/>
            <a:chExt cx="1981200" cy="762000"/>
          </a:xfrm>
        </p:grpSpPr>
        <p:sp>
          <p:nvSpPr>
            <p:cNvPr id="9" name="Flowchart: Decision 8"/>
            <p:cNvSpPr/>
            <p:nvPr/>
          </p:nvSpPr>
          <p:spPr>
            <a:xfrm>
              <a:off x="914400" y="895350"/>
              <a:ext cx="1981200" cy="7620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2909" y="1091222"/>
              <a:ext cx="1669324" cy="3455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b="1" dirty="0">
                  <a:solidFill>
                    <a:srgbClr val="FF0000"/>
                  </a:solidFill>
                </a:rPr>
                <a:t>else if</a:t>
              </a:r>
              <a:r>
                <a:rPr lang="en-US" sz="1867" b="1" dirty="0">
                  <a:solidFill>
                    <a:srgbClr val="FFFF00"/>
                  </a:solidFill>
                </a:rPr>
                <a:t>(expression2 )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13450" y="3089954"/>
            <a:ext cx="2566838" cy="837153"/>
            <a:chOff x="914400" y="895350"/>
            <a:chExt cx="1981200" cy="762000"/>
          </a:xfrm>
        </p:grpSpPr>
        <p:sp>
          <p:nvSpPr>
            <p:cNvPr id="12" name="Flowchart: Decision 11"/>
            <p:cNvSpPr/>
            <p:nvPr/>
          </p:nvSpPr>
          <p:spPr>
            <a:xfrm>
              <a:off x="914400" y="895350"/>
              <a:ext cx="1981200" cy="7620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43000" y="1123951"/>
              <a:ext cx="1669324" cy="3455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b="1" dirty="0">
                  <a:solidFill>
                    <a:srgbClr val="FF0000"/>
                  </a:solidFill>
                </a:rPr>
                <a:t>else if</a:t>
              </a:r>
              <a:r>
                <a:rPr lang="en-US" sz="1867" b="1" dirty="0">
                  <a:solidFill>
                    <a:srgbClr val="FFFF00"/>
                  </a:solidFill>
                </a:rPr>
                <a:t>(expression3 )</a:t>
              </a:r>
            </a:p>
          </p:txBody>
        </p:sp>
      </p:grpSp>
      <p:cxnSp>
        <p:nvCxnSpPr>
          <p:cNvPr id="15" name="Straight Arrow Connector 14"/>
          <p:cNvCxnSpPr>
            <a:stCxn id="4" idx="2"/>
            <a:endCxn id="9" idx="0"/>
          </p:cNvCxnSpPr>
          <p:nvPr/>
        </p:nvCxnSpPr>
        <p:spPr>
          <a:xfrm>
            <a:off x="2496868" y="1331931"/>
            <a:ext cx="0" cy="5022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2" idx="0"/>
          </p:cNvCxnSpPr>
          <p:nvPr/>
        </p:nvCxnSpPr>
        <p:spPr>
          <a:xfrm>
            <a:off x="2496868" y="2671377"/>
            <a:ext cx="0" cy="4185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2496868" y="3927107"/>
            <a:ext cx="0" cy="5022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496868" y="76201"/>
            <a:ext cx="0" cy="4185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617789" y="1248216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1</a:t>
            </a:r>
            <a:endParaRPr lang="en-US" sz="2400" dirty="0"/>
          </a:p>
        </p:txBody>
      </p:sp>
      <p:cxnSp>
        <p:nvCxnSpPr>
          <p:cNvPr id="22" name="Shape 21"/>
          <p:cNvCxnSpPr>
            <a:stCxn id="4" idx="3"/>
            <a:endCxn id="20" idx="0"/>
          </p:cNvCxnSpPr>
          <p:nvPr/>
        </p:nvCxnSpPr>
        <p:spPr>
          <a:xfrm>
            <a:off x="3780287" y="913354"/>
            <a:ext cx="6269008" cy="334861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445849" y="2587662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2</a:t>
            </a:r>
            <a:endParaRPr lang="en-US" sz="2400" dirty="0"/>
          </a:p>
        </p:txBody>
      </p:sp>
      <p:cxnSp>
        <p:nvCxnSpPr>
          <p:cNvPr id="24" name="Shape 23"/>
          <p:cNvCxnSpPr>
            <a:stCxn id="9" idx="3"/>
            <a:endCxn id="23" idx="0"/>
          </p:cNvCxnSpPr>
          <p:nvPr/>
        </p:nvCxnSpPr>
        <p:spPr>
          <a:xfrm>
            <a:off x="3780287" y="2252799"/>
            <a:ext cx="4097068" cy="334861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767532" y="3759677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3</a:t>
            </a:r>
            <a:endParaRPr lang="en-US" sz="2400" dirty="0"/>
          </a:p>
        </p:txBody>
      </p:sp>
      <p:cxnSp>
        <p:nvCxnSpPr>
          <p:cNvPr id="27" name="Shape 26"/>
          <p:cNvCxnSpPr>
            <a:stCxn id="12" idx="3"/>
            <a:endCxn id="26" idx="0"/>
          </p:cNvCxnSpPr>
          <p:nvPr/>
        </p:nvCxnSpPr>
        <p:spPr>
          <a:xfrm>
            <a:off x="3780287" y="3508529"/>
            <a:ext cx="2418751" cy="251147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16000" y="4429400"/>
            <a:ext cx="2863011" cy="418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else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 </a:t>
            </a:r>
            <a:r>
              <a:rPr lang="kn-IN" sz="2400" dirty="0"/>
              <a:t>ಹೇಳಿಕೆ(ಗಳು)</a:t>
            </a:r>
            <a:r>
              <a:rPr lang="en-IN" sz="2400" dirty="0"/>
              <a:t>4</a:t>
            </a:r>
            <a:endParaRPr lang="en-US" sz="2400" b="1" dirty="0">
              <a:solidFill>
                <a:srgbClr val="FFFF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496868" y="4847976"/>
            <a:ext cx="0" cy="11210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34"/>
          <p:cNvCxnSpPr>
            <a:stCxn id="20" idx="2"/>
          </p:cNvCxnSpPr>
          <p:nvPr/>
        </p:nvCxnSpPr>
        <p:spPr>
          <a:xfrm rot="5400000">
            <a:off x="4347628" y="-183968"/>
            <a:ext cx="3850907" cy="7552427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hape 37"/>
          <p:cNvCxnSpPr>
            <a:stCxn id="23" idx="2"/>
          </p:cNvCxnSpPr>
          <p:nvPr/>
        </p:nvCxnSpPr>
        <p:spPr>
          <a:xfrm rot="5400000">
            <a:off x="4056955" y="1446153"/>
            <a:ext cx="2260315" cy="5380487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hape 45"/>
          <p:cNvCxnSpPr>
            <a:stCxn id="26" idx="2"/>
          </p:cNvCxnSpPr>
          <p:nvPr/>
        </p:nvCxnSpPr>
        <p:spPr>
          <a:xfrm rot="5400000">
            <a:off x="3929377" y="2745745"/>
            <a:ext cx="837153" cy="3702169"/>
          </a:xfrm>
          <a:prstGeom prst="bentConnector2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410899" y="1415645"/>
            <a:ext cx="8435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133" dirty="0"/>
              <a:t>ಸುಳ್ಳು </a:t>
            </a:r>
            <a:endParaRPr lang="en-US" sz="2133" dirty="0"/>
          </a:p>
        </p:txBody>
      </p:sp>
      <p:sp>
        <p:nvSpPr>
          <p:cNvPr id="51" name="Rectangle 50"/>
          <p:cNvSpPr/>
          <p:nvPr/>
        </p:nvSpPr>
        <p:spPr>
          <a:xfrm>
            <a:off x="1312173" y="2755092"/>
            <a:ext cx="84350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133" dirty="0"/>
              <a:t>ಸುಳ್ಳು </a:t>
            </a:r>
            <a:endParaRPr lang="en-US" sz="2133" dirty="0"/>
          </a:p>
        </p:txBody>
      </p:sp>
      <p:sp>
        <p:nvSpPr>
          <p:cNvPr id="52" name="Rectangle 51"/>
          <p:cNvSpPr/>
          <p:nvPr/>
        </p:nvSpPr>
        <p:spPr>
          <a:xfrm>
            <a:off x="1410900" y="4010822"/>
            <a:ext cx="92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</a:t>
            </a:r>
            <a:endParaRPr lang="en-US" sz="2400" dirty="0"/>
          </a:p>
        </p:txBody>
      </p:sp>
      <p:sp>
        <p:nvSpPr>
          <p:cNvPr id="53" name="Rectangle 52"/>
          <p:cNvSpPr/>
          <p:nvPr/>
        </p:nvSpPr>
        <p:spPr>
          <a:xfrm>
            <a:off x="5486401" y="486234"/>
            <a:ext cx="835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5557329" y="1834224"/>
            <a:ext cx="71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55" name="Rectangle 54"/>
          <p:cNvSpPr/>
          <p:nvPr/>
        </p:nvSpPr>
        <p:spPr>
          <a:xfrm>
            <a:off x="4471359" y="3089954"/>
            <a:ext cx="71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ನಿಜ 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1016000" y="5969001"/>
            <a:ext cx="3455359" cy="63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‘if’.. ‘else if’ </a:t>
            </a:r>
            <a:r>
              <a:rPr lang="kn-IN" dirty="0"/>
              <a:t>ಏಣಿಯ ಹೊರಗಿನ 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69819" y="74970"/>
            <a:ext cx="3986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If..else if.. </a:t>
            </a:r>
            <a:r>
              <a:rPr lang="kn-IN" sz="2400" i="1" dirty="0"/>
              <a:t>ಏಣಿಯ ಕಾರ್ಯವಿಧಾನ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8318A7-8CF1-4615-AF31-273B00E9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031999"/>
          </a:xfrm>
        </p:spPr>
        <p:txBody>
          <a:bodyPr>
            <a:normAutofit/>
          </a:bodyPr>
          <a:lstStyle/>
          <a:p>
            <a:r>
              <a:rPr lang="en-IN" dirty="0"/>
              <a:t>Write a program to calculate income tax payable of the user . Tax is calculate as per below table.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28800" y="3814763"/>
          <a:ext cx="5418666" cy="2465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423036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9474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r>
                        <a:rPr lang="en-IN" sz="2400" dirty="0"/>
                        <a:t>Total</a:t>
                      </a:r>
                      <a:r>
                        <a:rPr lang="en-IN" sz="2400" baseline="0" dirty="0"/>
                        <a:t> income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%</a:t>
                      </a:r>
                      <a:r>
                        <a:rPr lang="en-IN" sz="2400" baseline="0" dirty="0"/>
                        <a:t> of tax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8010169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Up to 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$9,525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7437023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r"/>
                      <a:r>
                        <a:rPr lang="en-IN" sz="2400" dirty="0">
                          <a:effectLst/>
                          <a:latin typeface="roboto"/>
                        </a:rPr>
                        <a:t>$9,526 to $38,700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12%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903404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$38,701 to $82,500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22%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24752473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IN" sz="2400" dirty="0"/>
                        <a:t>&gt; </a:t>
                      </a:r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$82,500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IN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32% + $1000</a:t>
                      </a:r>
                      <a:endParaRPr lang="en-IN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26130448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086562" y="4343401"/>
            <a:ext cx="4993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sz="2400" dirty="0"/>
              <a:t>Tax payable = Income * (tax rate / 100)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4E089-589C-458C-A402-10EAAC3A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7588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2108200"/>
            <a:ext cx="9855200" cy="173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667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667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( (income &gt; 9525) &amp;&amp; ( income &lt;= 38700 ) )</a:t>
            </a:r>
          </a:p>
          <a:p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IN" sz="2667" dirty="0">
                <a:solidFill>
                  <a:srgbClr val="000000"/>
                </a:solidFill>
                <a:latin typeface="Consolas" panose="020B0609020204030204" pitchFamily="49" charset="0"/>
              </a:rPr>
              <a:t>   tax = income * 0.12;</a:t>
            </a:r>
          </a:p>
          <a:p>
            <a:r>
              <a:rPr lang="en-IN" sz="2667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IN" sz="2667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AC39EC-AF03-4ACE-8761-A3E2B851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523474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>
                <a:solidFill>
                  <a:srgbClr val="FF0000"/>
                </a:solidFill>
              </a:rPr>
              <a:t>ಷರತ್ತುಬದ್ಧ ನಿರ್ವಾಹಕ</a:t>
            </a:r>
            <a:endParaRPr lang="en-IN" sz="2400" dirty="0">
              <a:solidFill>
                <a:srgbClr val="FF000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</a:t>
            </a:r>
            <a:r>
              <a:rPr lang="kn-IN" sz="2400" dirty="0"/>
              <a:t>ಹೇಳಿಕೆ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Conditional Operator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260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CE82-8F66-4094-AEDC-6C94E3A9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3" y="500062"/>
            <a:ext cx="10903857" cy="1325563"/>
          </a:xfrm>
        </p:spPr>
        <p:txBody>
          <a:bodyPr/>
          <a:lstStyle/>
          <a:p>
            <a:r>
              <a:rPr lang="kn-IN" dirty="0"/>
              <a:t>ಡಯೋಡ್ ನ ತಳ್ಳುವ ವೋಲ್ಟೇಜ್ </a:t>
            </a:r>
            <a:r>
              <a:rPr lang="en-IN" dirty="0"/>
              <a:t>(Forward voltage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FEA49-1F71-44CB-B3DE-70CACE079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2" y="1825625"/>
            <a:ext cx="11466287" cy="3962400"/>
          </a:xfrm>
        </p:spPr>
        <p:txBody>
          <a:bodyPr>
            <a:normAutofit/>
          </a:bodyPr>
          <a:lstStyle/>
          <a:p>
            <a:r>
              <a:rPr lang="kn-IN" dirty="0"/>
              <a:t>ಒಂದು ಡಯೋಡ್ ನ ಮೂಲಕ ವಿದ್ಯುತ್ ಹರಿಯುವಂತೆ ಮಾಡಲು ಕೊಡಬೇಕಾದ ಕನಿಷ್ಟ ಪ್ರಮಾಣದ ವೋಲ್ಟೇಜ್ ಅಥವಾ ವಿದ್ಯುತ್ಬಲ ವನ್ನು ಡಯೋಡ್ ನ  ತಳ್ಳುವ ವಿದ್ಯುತ್ಬಲ ಅಥವಾ ತಳ್ಳುವ ವೋಲ್ಟೇಜ್ ಎಂದು ಹೇಳಬಹುದು </a:t>
            </a:r>
          </a:p>
          <a:p>
            <a:endParaRPr lang="kn-IN" dirty="0"/>
          </a:p>
          <a:p>
            <a:r>
              <a:rPr lang="kn-IN" dirty="0"/>
              <a:t>ಎಲ್ .ಇ .ಡಿ  ಕೂಡ ಒಂದು ಡಯೋಡ್ ಆಗಿರುವದರಿಂದ , ಅದರ ತಳ್ಳುವ ವಿದ್ಯುತ್ಬಲ ಕ್ಕಿಂತ ಹೆಚ್ಚಿನ ಪ್ರಮಾಣದ ವಿದ್ಯುತ್ಬಲ ವನ್ನು ಎಲ್ .ಇ .ಡಿ ಗೆ ಕೊಟ್ಟಾಗ , ಎಲ್ .ಇ .ಡಿ ಮೂಲಕ ವಿದ್ಯುತ್ ಹರಿಯಲು ಪ್ರಾರಂಭಿಸುತ್ತದೆ ಮತ್ತು ಎಲ್ .ಇ .ಡಿ ಬೆಳಗುತ್ತದೆ. </a:t>
            </a:r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BEBF4-D7E0-421A-AD81-DAA525CB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081722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n-IN" sz="3600" dirty="0">
                <a:solidFill>
                  <a:srgbClr val="FF0000"/>
                </a:solidFill>
              </a:rPr>
              <a:t>ಷರತ್ತುಬದ್ಧ ನಿರ್ವಾಹಕ</a:t>
            </a:r>
            <a:r>
              <a:rPr lang="en-IN" sz="3600" dirty="0">
                <a:solidFill>
                  <a:srgbClr val="FF0000"/>
                </a:solidFill>
              </a:rPr>
              <a:t> </a:t>
            </a:r>
            <a:r>
              <a:rPr lang="en-IN" sz="3600" dirty="0"/>
              <a:t>(</a:t>
            </a:r>
            <a:r>
              <a:rPr lang="en-US" sz="3600" dirty="0"/>
              <a:t>Conditional Operator)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ಷರತ್ತುಬದ್ಧ ನಿರ್ವಾಹಕವು</a:t>
            </a:r>
            <a:r>
              <a:rPr lang="en-IN" sz="2000" dirty="0"/>
              <a:t> </a:t>
            </a:r>
            <a:r>
              <a:rPr lang="kn-IN" sz="2000" dirty="0"/>
              <a:t>ಒಂದು ಟರ್ನರಿ ನಿರ್ವಾಹಕ(</a:t>
            </a:r>
            <a:r>
              <a:rPr lang="en-US" sz="2000" dirty="0"/>
              <a:t>Ternary operator )  </a:t>
            </a:r>
            <a:r>
              <a:rPr lang="kn-IN" sz="2000" dirty="0"/>
              <a:t>ಆಗಿದೆ, ಇದನ್ನು ಷರತ್ತುಬದ್ಧ ಮೌಲ್ಯಮಾಪನಕ್ಕಾಗಿ ಬಳಸಲಾಗುತ್ತದೆ.</a:t>
            </a:r>
            <a:endParaRPr lang="en-IN" sz="2000" dirty="0"/>
          </a:p>
          <a:p>
            <a:r>
              <a:rPr lang="kn-IN" sz="2000" dirty="0"/>
              <a:t>ನಿರ್ವಾಹಕದ ಚಿನ್ಹೆ </a:t>
            </a:r>
            <a:r>
              <a:rPr lang="en-IN" sz="2000" dirty="0">
                <a:solidFill>
                  <a:srgbClr val="FF0000"/>
                </a:solidFill>
              </a:rPr>
              <a:t>?:</a:t>
            </a:r>
            <a:endParaRPr lang="en-IN" sz="2000" dirty="0"/>
          </a:p>
          <a:p>
            <a:r>
              <a:rPr lang="kn-IN" sz="2000" dirty="0"/>
              <a:t>ಈ ನಿರ್ವಾಹಕಕ್ಕೆ </a:t>
            </a:r>
            <a:r>
              <a:rPr lang="en-IN" sz="2000" dirty="0"/>
              <a:t>3</a:t>
            </a:r>
            <a:r>
              <a:rPr lang="kn-IN" sz="2000" dirty="0"/>
              <a:t> ಆಪರೇಂಡ್ಗಳನ್ನು ನಮೂದಿಸಬೇಕಾಗಿರುವದರಿಂದ ಇದೊಂದು ಟರ್ನರಿ ನಿರ್ವಾಹಕ 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287A9-B293-4FD9-AB04-4DA55F8A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720815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ರಚನೆ</a:t>
            </a:r>
            <a:r>
              <a:rPr lang="en-IN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1" y="2514601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89719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80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D8408-6145-4908-BB9F-D1538C93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77972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ರಚನೆ</a:t>
            </a:r>
            <a:r>
              <a:rPr lang="en-IN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1" y="2514601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89719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8000" y="35405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</a:t>
            </a:r>
            <a:r>
              <a:rPr lang="kn-IN" sz="2400" dirty="0"/>
              <a:t>ಆಪರೇಂಡ್</a:t>
            </a:r>
            <a:r>
              <a:rPr lang="en-IN" sz="2400" dirty="0"/>
              <a:t> 3)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D8408-6145-4908-BB9F-D1538C93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968A0D-571D-42CC-A8C5-965702682AC8}"/>
              </a:ext>
            </a:extLst>
          </p:cNvPr>
          <p:cNvSpPr/>
          <p:nvPr/>
        </p:nvSpPr>
        <p:spPr>
          <a:xfrm>
            <a:off x="1585101" y="4271393"/>
            <a:ext cx="69949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</a:rPr>
              <a:t>int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  <a:r>
              <a:rPr lang="en-IN" sz="4800" dirty="0"/>
              <a:t>a  = ( 5 + 4) ? (9 -4 ) : 99;</a:t>
            </a:r>
          </a:p>
        </p:txBody>
      </p:sp>
    </p:spTree>
    <p:extLst>
      <p:ext uri="{BB962C8B-B14F-4D97-AF65-F5344CB8AC3E}">
        <p14:creationId xmlns:p14="http://schemas.microsoft.com/office/powerpoint/2010/main" val="1202576194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ರಚನೆ</a:t>
            </a:r>
            <a:r>
              <a:rPr lang="en-IN" dirty="0"/>
              <a:t>: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201" y="2006601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7200" y="3032522"/>
            <a:ext cx="1645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(operand 1)</a:t>
            </a:r>
          </a:p>
        </p:txBody>
      </p:sp>
      <p:sp>
        <p:nvSpPr>
          <p:cNvPr id="6" name="Rectangle 5"/>
          <p:cNvSpPr/>
          <p:nvPr/>
        </p:nvSpPr>
        <p:spPr>
          <a:xfrm>
            <a:off x="4989719" y="3032522"/>
            <a:ext cx="1645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(operand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8000" y="3032522"/>
            <a:ext cx="1645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(operand 3)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3A7EFD-4B28-4B6C-9A64-DA72D22C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A95530-0188-4464-B51F-45BE978494F5}"/>
              </a:ext>
            </a:extLst>
          </p:cNvPr>
          <p:cNvSpPr/>
          <p:nvPr/>
        </p:nvSpPr>
        <p:spPr>
          <a:xfrm>
            <a:off x="1585101" y="4271393"/>
            <a:ext cx="699492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</a:rPr>
              <a:t>int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  <a:r>
              <a:rPr lang="en-IN" sz="4800" dirty="0"/>
              <a:t>a  = ( 5 + 4) ? (9 -4 ) : 99;</a:t>
            </a:r>
          </a:p>
          <a:p>
            <a:r>
              <a:rPr lang="en-IN" sz="4800" dirty="0"/>
              <a:t>a = 5;</a:t>
            </a:r>
          </a:p>
        </p:txBody>
      </p:sp>
    </p:spTree>
    <p:extLst>
      <p:ext uri="{BB962C8B-B14F-4D97-AF65-F5344CB8AC3E}">
        <p14:creationId xmlns:p14="http://schemas.microsoft.com/office/powerpoint/2010/main" val="373104509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16001" y="439579"/>
            <a:ext cx="9188670" cy="1811079"/>
            <a:chOff x="762000" y="329684"/>
            <a:chExt cx="6891502" cy="1358309"/>
          </a:xfrm>
        </p:grpSpPr>
        <p:sp>
          <p:nvSpPr>
            <p:cNvPr id="4" name="Rectangle 3"/>
            <p:cNvSpPr/>
            <p:nvPr/>
          </p:nvSpPr>
          <p:spPr>
            <a:xfrm>
              <a:off x="762000" y="514350"/>
              <a:ext cx="6891502" cy="7464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4267" dirty="0"/>
                <a:t>expression1 </a:t>
              </a:r>
              <a:r>
                <a:rPr lang="en-IN" sz="5867" b="1" dirty="0">
                  <a:solidFill>
                    <a:srgbClr val="002060"/>
                  </a:solidFill>
                </a:rPr>
                <a:t>?</a:t>
              </a:r>
              <a:r>
                <a:rPr lang="en-IN" sz="4267" dirty="0"/>
                <a:t> expression2 </a:t>
              </a:r>
              <a:r>
                <a:rPr lang="en-IN" sz="5867" b="1" dirty="0">
                  <a:solidFill>
                    <a:srgbClr val="002060"/>
                  </a:solidFill>
                </a:rPr>
                <a:t>:</a:t>
              </a:r>
              <a:r>
                <a:rPr lang="en-IN" sz="4267" dirty="0"/>
                <a:t> expression3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47800" y="329684"/>
              <a:ext cx="51360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400" b="1" dirty="0">
                  <a:solidFill>
                    <a:srgbClr val="FF0000"/>
                  </a:solidFill>
                </a:rPr>
                <a:t>ನಿಜ 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203384" y="572303"/>
              <a:ext cx="2130615" cy="711488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48000" y="1341744"/>
              <a:ext cx="317538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2400" dirty="0"/>
                <a:t>ಇದು ಅಂತಿಮ ಫಲಿತಾಂಶವಾಗಿರುತ್ತದೆ</a:t>
              </a:r>
              <a:endParaRPr lang="en-IN" sz="2400" dirty="0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1676400" y="666749"/>
              <a:ext cx="228600" cy="216933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16001" y="3472022"/>
            <a:ext cx="918866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expression1 </a:t>
            </a:r>
            <a:r>
              <a:rPr lang="en-IN" sz="5867" b="1" dirty="0">
                <a:solidFill>
                  <a:srgbClr val="002060"/>
                </a:solidFill>
              </a:rPr>
              <a:t>?</a:t>
            </a:r>
            <a:r>
              <a:rPr lang="en-IN" sz="4267" dirty="0"/>
              <a:t> expression2 </a:t>
            </a:r>
            <a:r>
              <a:rPr lang="en-IN" sz="5867" b="1" dirty="0">
                <a:solidFill>
                  <a:srgbClr val="002060"/>
                </a:solidFill>
              </a:rPr>
              <a:t>:</a:t>
            </a:r>
            <a:r>
              <a:rPr lang="en-IN" sz="4267" dirty="0"/>
              <a:t> expression3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30401" y="3225801"/>
            <a:ext cx="920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>
                <a:solidFill>
                  <a:srgbClr val="FF0000"/>
                </a:solidFill>
              </a:rPr>
              <a:t>ಸುಳ್ಳು 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15201" y="4652485"/>
            <a:ext cx="4233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ಇದು ಅಂತಿಮ ಫಲಿತಾಂಶವಾಗಿರುತ್ತದೆ</a:t>
            </a:r>
            <a:endParaRPr lang="en-IN" sz="2400" dirty="0"/>
          </a:p>
        </p:txBody>
      </p:sp>
      <p:sp>
        <p:nvSpPr>
          <p:cNvPr id="20" name="Down Arrow 19"/>
          <p:cNvSpPr/>
          <p:nvPr/>
        </p:nvSpPr>
        <p:spPr>
          <a:xfrm>
            <a:off x="2235200" y="3675221"/>
            <a:ext cx="304800" cy="28924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1" name="Oval 20"/>
          <p:cNvSpPr/>
          <p:nvPr/>
        </p:nvSpPr>
        <p:spPr>
          <a:xfrm>
            <a:off x="7315201" y="3626563"/>
            <a:ext cx="2840820" cy="94865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703C67-E4D0-4A5E-B428-13DA08D6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63715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ಬಳಕೆ</a:t>
            </a:r>
            <a:r>
              <a:rPr lang="en-IN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IN" dirty="0" err="1"/>
              <a:t>if..else</a:t>
            </a:r>
            <a:r>
              <a:rPr lang="en-IN" dirty="0"/>
              <a:t>..</a:t>
            </a:r>
            <a:r>
              <a:rPr lang="kn-IN" dirty="0"/>
              <a:t> ಹೇಳಿಕೆಗಳನ್ನು ಬದಲಾಯಿಸಲು ಕೆಲವೊಮ್ಮೆ ನೀವು ಷರತ್ತುಬದ್ಧ ಆಪರೇಟರ್ ಅನ್ನು ಬಳಸಬಹುದು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27483-2F10-450A-B3C6-E816534E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05833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1" y="1397000"/>
            <a:ext cx="6667500" cy="3962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" y="685801"/>
            <a:ext cx="2533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Using if….else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C908DB-1AF3-4DC9-8863-26B40C23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3039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09800"/>
            <a:ext cx="11496040" cy="284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1" y="685801"/>
            <a:ext cx="4771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Using Conditional operator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E42B4-5047-429E-9D9B-0CC475BB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71931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ಉದಾಹರಣೆ 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52822" cy="1764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dirty="0"/>
              <a:t>‘a’ </a:t>
            </a:r>
            <a:r>
              <a:rPr lang="kn-IN" dirty="0"/>
              <a:t>ಮೌಲ್ಯ ಪತ್ತೆಹಚ್ಚಿ </a:t>
            </a: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a = 5;</a:t>
            </a:r>
          </a:p>
          <a:p>
            <a:pPr marL="0" indent="0">
              <a:buNone/>
            </a:pPr>
            <a:r>
              <a:rPr lang="en-IN" dirty="0"/>
              <a:t>a = 0?(a &lt; 9) : a++;</a:t>
            </a:r>
          </a:p>
          <a:p>
            <a:pPr marL="0" indent="0">
              <a:buNone/>
            </a:pPr>
            <a:r>
              <a:rPr lang="en-IN" dirty="0"/>
              <a:t>a =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35BD2-1943-4768-A6D6-B8C387A2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35911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ಉದಾಹರಣೆ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5488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/>
              <a:t>‘a’ </a:t>
            </a:r>
            <a:r>
              <a:rPr lang="kn-IN" sz="2800" dirty="0"/>
              <a:t>ಮೌಲ್ಯ ಪತ್ತೆಹಚ್ಚಿ </a:t>
            </a: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a = 5, b = 10;</a:t>
            </a:r>
          </a:p>
          <a:p>
            <a:pPr marL="0" indent="0">
              <a:buNone/>
            </a:pPr>
            <a:r>
              <a:rPr lang="en-IN" dirty="0"/>
              <a:t>a = !(</a:t>
            </a:r>
            <a:r>
              <a:rPr lang="en-IN" dirty="0" err="1"/>
              <a:t>a+b</a:t>
            </a:r>
            <a:r>
              <a:rPr lang="en-IN" dirty="0"/>
              <a:t>) ?  !(a &lt; 9) : a ;</a:t>
            </a:r>
          </a:p>
          <a:p>
            <a:pPr marL="0" indent="0">
              <a:buNone/>
            </a:pPr>
            <a:r>
              <a:rPr lang="en-IN" dirty="0"/>
              <a:t>a = 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808B4-1BFF-43B6-8833-20215451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897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6952-3964-46E4-9841-D6E50E81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5" y="16357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ಎಲ್ .ಇ .ಡಿ  ವಿದ್ಯುತ್-ವಿದ್ಯುತ್ಬಲ</a:t>
            </a:r>
            <a:r>
              <a:rPr lang="en-IN" sz="4000" dirty="0"/>
              <a:t>(I-V)</a:t>
            </a:r>
            <a:r>
              <a:rPr lang="kn-IN" sz="4000" dirty="0"/>
              <a:t> ಗುಣಲಕ್ಷಣ </a:t>
            </a:r>
            <a:endParaRPr lang="en-IN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6BF66-4AA1-4566-9B24-DD2B95C3E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95CA0-93B0-4A10-8C4B-1324EEDD6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399947"/>
            <a:ext cx="6581775" cy="4638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2EABB-CF48-4C2E-B3AD-514D3FC6B113}"/>
              </a:ext>
            </a:extLst>
          </p:cNvPr>
          <p:cNvSpPr txBox="1"/>
          <p:nvPr/>
        </p:nvSpPr>
        <p:spPr>
          <a:xfrm>
            <a:off x="5029255" y="2393658"/>
            <a:ext cx="2328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ರೇಖಾತ್ಮಕವಲ್ಲದ ವರ್ತನೆ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5C1888-02B5-4631-B936-C3D275BC18A9}"/>
              </a:ext>
            </a:extLst>
          </p:cNvPr>
          <p:cNvSpPr txBox="1"/>
          <p:nvPr/>
        </p:nvSpPr>
        <p:spPr>
          <a:xfrm rot="16200000">
            <a:off x="-225200" y="3262136"/>
            <a:ext cx="4093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.ಇ .</a:t>
            </a:r>
            <a:r>
              <a:rPr lang="en-IN" dirty="0" err="1"/>
              <a:t>ಡಿ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ಹರಿಯುವ</a:t>
            </a:r>
            <a:r>
              <a:rPr lang="en-IN" dirty="0"/>
              <a:t>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59D33-77C6-4AE3-B893-0F2304C7A672}"/>
              </a:ext>
            </a:extLst>
          </p:cNvPr>
          <p:cNvSpPr txBox="1"/>
          <p:nvPr/>
        </p:nvSpPr>
        <p:spPr>
          <a:xfrm rot="16200000">
            <a:off x="1377213" y="3262135"/>
            <a:ext cx="1872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(ತಳ್ಳುವ ವಿದ್ಯುತ್ )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D90F4-6EC8-40AE-8D27-F3D92C3CD824}"/>
              </a:ext>
            </a:extLst>
          </p:cNvPr>
          <p:cNvSpPr txBox="1"/>
          <p:nvPr/>
        </p:nvSpPr>
        <p:spPr>
          <a:xfrm>
            <a:off x="9955065" y="1798931"/>
            <a:ext cx="22369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ಎಲ್ .ಇ .ಡಿ </a:t>
            </a:r>
            <a:endParaRPr lang="en-IN" dirty="0"/>
          </a:p>
          <a:p>
            <a:r>
              <a:rPr lang="en-IN" dirty="0" err="1"/>
              <a:t>ರೇಖೀಯ</a:t>
            </a:r>
            <a:r>
              <a:rPr lang="en-IN" dirty="0"/>
              <a:t> </a:t>
            </a:r>
            <a:r>
              <a:rPr lang="en-IN" dirty="0" err="1"/>
              <a:t>ಗುಣ</a:t>
            </a:r>
            <a:r>
              <a:rPr lang="en-IN" dirty="0"/>
              <a:t> </a:t>
            </a:r>
            <a:r>
              <a:rPr lang="en-IN" dirty="0" err="1"/>
              <a:t>ಹೊಂದಿರದ</a:t>
            </a:r>
            <a:r>
              <a:rPr lang="en-IN" dirty="0"/>
              <a:t> </a:t>
            </a:r>
            <a:r>
              <a:rPr lang="en-IN" dirty="0" err="1"/>
              <a:t>ಸಾಧನ</a:t>
            </a:r>
            <a:endParaRPr lang="en-IN" dirty="0"/>
          </a:p>
          <a:p>
            <a:r>
              <a:rPr lang="en-IN" dirty="0"/>
              <a:t>(non-linear device 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544083-3994-4720-9AE9-92CB4AE5BA47}"/>
              </a:ext>
            </a:extLst>
          </p:cNvPr>
          <p:cNvCxnSpPr/>
          <p:nvPr/>
        </p:nvCxnSpPr>
        <p:spPr>
          <a:xfrm>
            <a:off x="6645349" y="2762990"/>
            <a:ext cx="1382232" cy="426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3BC744-AAF4-4EAB-AE56-F3FC9B5063FD}"/>
              </a:ext>
            </a:extLst>
          </p:cNvPr>
          <p:cNvSpPr txBox="1"/>
          <p:nvPr/>
        </p:nvSpPr>
        <p:spPr>
          <a:xfrm>
            <a:off x="5029255" y="2075930"/>
            <a:ext cx="2501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(non-linear behaviour)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C44B8-9033-4927-898C-3A259AED1EF2}"/>
              </a:ext>
            </a:extLst>
          </p:cNvPr>
          <p:cNvSpPr txBox="1"/>
          <p:nvPr/>
        </p:nvSpPr>
        <p:spPr>
          <a:xfrm>
            <a:off x="2460993" y="1425340"/>
            <a:ext cx="715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B32F8A-0D0C-49F7-9619-C913E736477B}"/>
              </a:ext>
            </a:extLst>
          </p:cNvPr>
          <p:cNvSpPr txBox="1"/>
          <p:nvPr/>
        </p:nvSpPr>
        <p:spPr>
          <a:xfrm>
            <a:off x="2313467" y="1182647"/>
            <a:ext cx="1725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ಮಿಲಿ</a:t>
            </a:r>
            <a:r>
              <a:rPr lang="en-IN" dirty="0"/>
              <a:t> </a:t>
            </a:r>
            <a:r>
              <a:rPr lang="en-IN" dirty="0" err="1"/>
              <a:t>ಆಂಪಿಯರ್</a:t>
            </a:r>
            <a:r>
              <a:rPr lang="en-IN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9C09E6-3687-4C8E-84DE-C8D1CBCBBCB3}"/>
              </a:ext>
            </a:extLst>
          </p:cNvPr>
          <p:cNvSpPr txBox="1"/>
          <p:nvPr/>
        </p:nvSpPr>
        <p:spPr>
          <a:xfrm>
            <a:off x="9386887" y="5573429"/>
            <a:ext cx="1161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43C257-09B5-47B3-8AF2-94CF27BE0657}"/>
              </a:ext>
            </a:extLst>
          </p:cNvPr>
          <p:cNvSpPr txBox="1"/>
          <p:nvPr/>
        </p:nvSpPr>
        <p:spPr>
          <a:xfrm>
            <a:off x="4038600" y="5853956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.ಇ .</a:t>
            </a:r>
            <a:r>
              <a:rPr lang="en-IN" dirty="0" err="1"/>
              <a:t>ಡಿ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 </a:t>
            </a:r>
            <a:r>
              <a:rPr lang="en-IN" dirty="0" err="1"/>
              <a:t>ಕೊಟ್ಟಿರುವ</a:t>
            </a:r>
            <a:r>
              <a:rPr lang="en-IN" dirty="0"/>
              <a:t> </a:t>
            </a:r>
            <a:r>
              <a:rPr lang="en-IN" dirty="0" err="1"/>
              <a:t>ವಿದ್ಯುತ್ಬಲ</a:t>
            </a:r>
            <a:r>
              <a:rPr lang="en-IN" dirty="0"/>
              <a:t> (</a:t>
            </a:r>
            <a:r>
              <a:rPr lang="en-IN" dirty="0" err="1"/>
              <a:t>ತಳ್ಳುವ</a:t>
            </a:r>
            <a:r>
              <a:rPr lang="en-IN" dirty="0"/>
              <a:t> </a:t>
            </a:r>
            <a:r>
              <a:rPr lang="en-IN" dirty="0" err="1"/>
              <a:t>ವಿದ್ಯುತ್ಬಲ</a:t>
            </a:r>
            <a:r>
              <a:rPr lang="en-IN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0330965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77838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C/C++ </a:t>
            </a:r>
            <a:r>
              <a:rPr lang="kn-IN" sz="3200" dirty="0"/>
              <a:t>ಪ್ರೋಗ್ರಾಮ್ಮಿಂಗ್ನಲ್ಲಿ ನಿರ್ಧಾರಗಳನ್ನು ತೆಗೆದುಕೊಳ್ಳಲು ಉಪಯೋಗಿಸುವ ಹೇಳಿಕೆಗಳು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04800" y="1803401"/>
            <a:ext cx="1066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dirty="0"/>
              <a:t>ಪ್ರೋಗ್ರಾಮ್ಮಿಂಗ್ನಲ್ಲಿ ನಿರ್ಧಾರಗಳನ್ನು ತೆಗೆದುಕೊಳ್ಳಲು ಮುಖ್ಯವಾಗಿ </a:t>
            </a:r>
            <a:r>
              <a:rPr lang="en-IN" sz="2000" dirty="0"/>
              <a:t>5 </a:t>
            </a:r>
            <a:r>
              <a:rPr lang="kn-IN" sz="2000" dirty="0"/>
              <a:t>ಪ್ರೋಗ್ರಾಮಿಂಗ್ ಹೇಳಿಕೆಗಳಿವೆ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27422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</a:t>
            </a:r>
            <a:r>
              <a:rPr lang="kn-IN" sz="2400" dirty="0"/>
              <a:t>ಹೇಳಿಕೆ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</a:t>
            </a:r>
            <a:r>
              <a:rPr lang="kn-IN" sz="2400" dirty="0"/>
              <a:t>ಏಣಿ </a:t>
            </a:r>
            <a:endParaRPr lang="en-US" sz="2400" dirty="0"/>
          </a:p>
          <a:p>
            <a:pPr marL="457189" indent="-457189">
              <a:buFont typeface="+mj-lt"/>
              <a:buAutoNum type="arabicPeriod"/>
            </a:pPr>
            <a:r>
              <a:rPr lang="kn-IN" sz="2400" dirty="0"/>
              <a:t>ಷರತ್ತುಬದ್ಧ ನಿರ್ವಾಹಕಗಳು </a:t>
            </a:r>
            <a:endParaRPr lang="en-IN" sz="2400" dirty="0"/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Switch/case </a:t>
            </a:r>
            <a:r>
              <a:rPr lang="kn-IN" sz="2400" dirty="0">
                <a:solidFill>
                  <a:srgbClr val="FF0000"/>
                </a:solidFill>
              </a:rPr>
              <a:t>ಹೇಳಿಕೆ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02E87C-1BCA-49B4-9091-75D637442A74}"/>
              </a:ext>
            </a:extLst>
          </p:cNvPr>
          <p:cNvSpPr/>
          <p:nvPr/>
        </p:nvSpPr>
        <p:spPr>
          <a:xfrm>
            <a:off x="6806878" y="2742235"/>
            <a:ext cx="4362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dirty="0"/>
              <a:t>if Statement 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 Statement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if-else-if ladder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/>
              <a:t>Conditional Operators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Switch/case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ADDF7-37FF-487F-8E86-22AF3498A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91048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70647" y="439579"/>
            <a:ext cx="3860800" cy="600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133" b="1" dirty="0">
                <a:solidFill>
                  <a:srgbClr val="FF0000"/>
                </a:solidFill>
              </a:rPr>
              <a:t>switch</a:t>
            </a:r>
            <a:r>
              <a:rPr lang="en-IN" sz="2133" dirty="0"/>
              <a:t>(expression )</a:t>
            </a:r>
          </a:p>
          <a:p>
            <a:r>
              <a:rPr lang="en-IN" sz="2133" dirty="0"/>
              <a:t>{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   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default</a:t>
            </a:r>
            <a:r>
              <a:rPr lang="en-IN" sz="2133" dirty="0"/>
              <a:t>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273191" y="265236"/>
            <a:ext cx="1160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3200" dirty="0"/>
              <a:t>ರಚನೆ </a:t>
            </a:r>
            <a:endParaRPr lang="en-IN" sz="32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3A9346-F63C-4D05-BDF8-C13C4AB5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A2496F-7193-4CDF-9095-1EC105E35291}"/>
              </a:ext>
            </a:extLst>
          </p:cNvPr>
          <p:cNvSpPr txBox="1"/>
          <p:nvPr/>
        </p:nvSpPr>
        <p:spPr>
          <a:xfrm>
            <a:off x="8917280" y="4319601"/>
            <a:ext cx="312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ಹಲವಾರು</a:t>
            </a:r>
            <a:r>
              <a:rPr lang="en-IN" dirty="0"/>
              <a:t> if...else </a:t>
            </a:r>
            <a:r>
              <a:rPr lang="en-IN" dirty="0" err="1"/>
              <a:t>ಹೇಳಿಕೆಗಳ</a:t>
            </a:r>
            <a:r>
              <a:rPr lang="en-IN" dirty="0"/>
              <a:t> </a:t>
            </a:r>
            <a:r>
              <a:rPr lang="en-IN" dirty="0" err="1"/>
              <a:t>ಬದಲಿಗೆ</a:t>
            </a:r>
            <a:r>
              <a:rPr lang="en-IN" dirty="0"/>
              <a:t> </a:t>
            </a:r>
            <a:r>
              <a:rPr lang="en-IN" dirty="0" err="1"/>
              <a:t>ಇದನ್ನು</a:t>
            </a:r>
            <a:r>
              <a:rPr lang="en-IN" dirty="0"/>
              <a:t> </a:t>
            </a:r>
            <a:r>
              <a:rPr lang="en-IN" dirty="0" err="1"/>
              <a:t>ಬಳಸಬಹುದು</a:t>
            </a:r>
            <a:r>
              <a:rPr lang="en-IN" dirty="0"/>
              <a:t>.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273C6ED6-F8A8-436A-88F2-CF981047F8EF}"/>
              </a:ext>
            </a:extLst>
          </p:cNvPr>
          <p:cNvSpPr/>
          <p:nvPr/>
        </p:nvSpPr>
        <p:spPr>
          <a:xfrm>
            <a:off x="9093200" y="2484120"/>
            <a:ext cx="304800" cy="20320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01243F-C2DA-4CC2-944F-0FE101CA66FA}"/>
              </a:ext>
            </a:extLst>
          </p:cNvPr>
          <p:cNvSpPr/>
          <p:nvPr/>
        </p:nvSpPr>
        <p:spPr>
          <a:xfrm>
            <a:off x="9398000" y="2339499"/>
            <a:ext cx="209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‘C/C++’ </a:t>
            </a:r>
            <a:r>
              <a:rPr lang="kn-IN" sz="2400" dirty="0"/>
              <a:t>ನ  ಕಾಯ್ದಿರಿಸಲಾದ ಪದಗಳು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89838885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74320" y="325735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ರಚನೆ </a:t>
            </a:r>
            <a:endParaRPr lang="en-IN" sz="24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5588000" y="1301353"/>
            <a:ext cx="4064000" cy="16256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924801" y="2926954"/>
            <a:ext cx="36420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ಕೇಸ್ ಲೇಬಲ್ ಮತ್ತು ಇದು ಪೂರ್ಣಾಂಕ ಮೌಲ್ಯವೇ ಆಗಿರಬೇಕು </a:t>
            </a:r>
            <a:endParaRPr lang="en-IN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3E8414-7E14-4436-88FF-E0E4F28C3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4FBD0-930F-421E-9887-04266E3A16B4}"/>
              </a:ext>
            </a:extLst>
          </p:cNvPr>
          <p:cNvSpPr/>
          <p:nvPr/>
        </p:nvSpPr>
        <p:spPr>
          <a:xfrm>
            <a:off x="4390967" y="428755"/>
            <a:ext cx="3860800" cy="600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133" b="1" dirty="0">
                <a:solidFill>
                  <a:srgbClr val="FF0000"/>
                </a:solidFill>
              </a:rPr>
              <a:t>switch</a:t>
            </a:r>
            <a:r>
              <a:rPr lang="en-IN" sz="2133" dirty="0"/>
              <a:t>(expression)</a:t>
            </a:r>
          </a:p>
          <a:p>
            <a:r>
              <a:rPr lang="en-IN" sz="2133" dirty="0"/>
              <a:t>{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case</a:t>
            </a:r>
            <a:r>
              <a:rPr lang="en-IN" sz="2133" dirty="0"/>
              <a:t> value 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         </a:t>
            </a:r>
            <a:r>
              <a:rPr lang="en-IN" sz="2133" b="1" dirty="0">
                <a:solidFill>
                  <a:srgbClr val="FF0000"/>
                </a:solidFill>
              </a:rPr>
              <a:t>break</a:t>
            </a:r>
            <a:r>
              <a:rPr lang="en-IN" sz="2133" dirty="0"/>
              <a:t>;   </a:t>
            </a:r>
          </a:p>
          <a:p>
            <a:r>
              <a:rPr lang="en-IN" sz="2133" b="1" dirty="0">
                <a:solidFill>
                  <a:srgbClr val="FF0000"/>
                </a:solidFill>
              </a:rPr>
              <a:t>default</a:t>
            </a:r>
            <a:r>
              <a:rPr lang="en-IN" sz="2133" dirty="0"/>
              <a:t>: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1;</a:t>
            </a:r>
          </a:p>
          <a:p>
            <a:r>
              <a:rPr lang="en-IN" sz="2133" dirty="0"/>
              <a:t>         </a:t>
            </a:r>
            <a:r>
              <a:rPr lang="kn-IN" sz="2133" dirty="0"/>
              <a:t>ಹೇಳಿಕೆ</a:t>
            </a:r>
            <a:r>
              <a:rPr lang="en-IN" sz="2133" dirty="0"/>
              <a:t>-n;</a:t>
            </a:r>
          </a:p>
          <a:p>
            <a:r>
              <a:rPr lang="en-IN" sz="2133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D2600-73DE-41F7-ADE8-BD4E7F402A9F}"/>
              </a:ext>
            </a:extLst>
          </p:cNvPr>
          <p:cNvSpPr txBox="1"/>
          <p:nvPr/>
        </p:nvSpPr>
        <p:spPr>
          <a:xfrm>
            <a:off x="927504" y="2742287"/>
            <a:ext cx="1561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en-IN" dirty="0" err="1"/>
              <a:t>ಬ್ಲಾಕ್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9CFC6B-CA93-4B2B-AF06-A3B6A1ADE89B}"/>
              </a:ext>
            </a:extLst>
          </p:cNvPr>
          <p:cNvCxnSpPr>
            <a:cxnSpLocks/>
          </p:cNvCxnSpPr>
          <p:nvPr/>
        </p:nvCxnSpPr>
        <p:spPr>
          <a:xfrm flipV="1">
            <a:off x="1959958" y="975360"/>
            <a:ext cx="2431009" cy="1849994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F129F2-5708-4E7C-BD45-5C857B3EC6D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708352" y="3111619"/>
            <a:ext cx="2682615" cy="314313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55815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3179E2-2775-41B6-9280-A2D5CD11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156706"/>
            <a:ext cx="8249801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98845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73050"/>
            <a:ext cx="9728200" cy="63119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E8DA1A-E60E-48F8-AB34-B8AA4BC9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59500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177800"/>
            <a:ext cx="3352800" cy="1143000"/>
          </a:xfrm>
        </p:spPr>
        <p:txBody>
          <a:bodyPr>
            <a:normAutofit/>
          </a:bodyPr>
          <a:lstStyle/>
          <a:p>
            <a:r>
              <a:rPr lang="en-IN" sz="5333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20800"/>
            <a:ext cx="10972800" cy="4525963"/>
          </a:xfrm>
        </p:spPr>
        <p:txBody>
          <a:bodyPr>
            <a:normAutofit/>
          </a:bodyPr>
          <a:lstStyle/>
          <a:p>
            <a:r>
              <a:rPr lang="en-IN" dirty="0"/>
              <a:t>Write a program to calculate the area of different geometrical figures </a:t>
            </a:r>
          </a:p>
          <a:p>
            <a:pPr lvl="1"/>
            <a:r>
              <a:rPr lang="en-IN" dirty="0"/>
              <a:t>Circle , triangle , trapezoid , square and rectangle </a:t>
            </a:r>
          </a:p>
          <a:p>
            <a:r>
              <a:rPr lang="en-IN" dirty="0"/>
              <a:t>The program should ask the user to enter the code for which user wants to find out the area</a:t>
            </a:r>
          </a:p>
          <a:p>
            <a:pPr lvl="1"/>
            <a:r>
              <a:rPr lang="en-IN" dirty="0"/>
              <a:t>‘t’ for triangle</a:t>
            </a:r>
          </a:p>
          <a:p>
            <a:pPr lvl="1"/>
            <a:r>
              <a:rPr lang="en-IN" dirty="0"/>
              <a:t>‘z’ trapezoid </a:t>
            </a:r>
          </a:p>
          <a:p>
            <a:pPr lvl="1"/>
            <a:r>
              <a:rPr lang="en-IN" dirty="0"/>
              <a:t>‘c’ circle </a:t>
            </a:r>
          </a:p>
          <a:p>
            <a:pPr lvl="1"/>
            <a:r>
              <a:rPr lang="en-IN" dirty="0"/>
              <a:t>‘s’ square </a:t>
            </a:r>
          </a:p>
          <a:p>
            <a:pPr lvl="1"/>
            <a:r>
              <a:rPr lang="en-IN" dirty="0"/>
              <a:t>‘r’ rectangle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602C47-C30D-4049-8C56-1CDDBBE98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03150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787081"/>
            <a:ext cx="4165600" cy="210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787081"/>
            <a:ext cx="1866900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1618931"/>
            <a:ext cx="355600" cy="44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149" y="3577772"/>
            <a:ext cx="2260600" cy="2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1" y="3577772"/>
            <a:ext cx="36195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1" y="587494"/>
            <a:ext cx="2572473" cy="2498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01" y="1218881"/>
            <a:ext cx="1917700" cy="1117600"/>
          </a:xfrm>
          <a:prstGeom prst="rect">
            <a:avLst/>
          </a:prstGeom>
        </p:spPr>
      </p:pic>
      <p:pic>
        <p:nvPicPr>
          <p:cNvPr id="11" name="Picture 4" descr="Image result for area of squar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330122"/>
            <a:ext cx="29464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9935" y="3691468"/>
            <a:ext cx="1574800" cy="1016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34000" y="1836940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4" name="Rectangle 13"/>
          <p:cNvSpPr/>
          <p:nvPr/>
        </p:nvSpPr>
        <p:spPr>
          <a:xfrm>
            <a:off x="5250783" y="4546599"/>
            <a:ext cx="914400" cy="1469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5" name="Rectangle 14"/>
          <p:cNvSpPr/>
          <p:nvPr/>
        </p:nvSpPr>
        <p:spPr>
          <a:xfrm>
            <a:off x="10604500" y="2008056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Rectangle 15"/>
          <p:cNvSpPr/>
          <p:nvPr/>
        </p:nvSpPr>
        <p:spPr>
          <a:xfrm>
            <a:off x="10850335" y="4281584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7" name="Rectangle 16"/>
          <p:cNvSpPr/>
          <p:nvPr/>
        </p:nvSpPr>
        <p:spPr>
          <a:xfrm>
            <a:off x="10849622" y="4212989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Side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593282" y="1932112"/>
            <a:ext cx="1013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Radius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09037" y="2326641"/>
            <a:ext cx="1076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Height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18137" y="5523729"/>
            <a:ext cx="1076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Height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0989" y="1783397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Base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36993" y="4966705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Base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18137" y="4486312"/>
            <a:ext cx="772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Base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807200" y="0"/>
            <a:ext cx="0" cy="68580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08680" y="341273"/>
            <a:ext cx="1502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Triangle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75641" y="157850"/>
            <a:ext cx="1106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36551" y="4397654"/>
            <a:ext cx="1344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Square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13454" y="3269995"/>
            <a:ext cx="178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Trapezoid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7F4BB6-1E69-4601-B3DA-40E0802B2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5311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4201"/>
            <a:ext cx="5029200" cy="285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990600"/>
            <a:ext cx="1727200" cy="17272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557379" y="1786459"/>
            <a:ext cx="914400" cy="93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6" name="Rectangle 15"/>
          <p:cNvSpPr/>
          <p:nvPr/>
        </p:nvSpPr>
        <p:spPr>
          <a:xfrm>
            <a:off x="2546684" y="1759688"/>
            <a:ext cx="1034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Length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19948" y="2328365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Width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160EC-8C40-4FF3-B998-677C5981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38429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038600"/>
            <a:ext cx="5181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Operators in ‘C/C++’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C3D90-9B96-4726-9D83-6021241D4528}"/>
              </a:ext>
            </a:extLst>
          </p:cNvPr>
          <p:cNvSpPr txBox="1"/>
          <p:nvPr/>
        </p:nvSpPr>
        <p:spPr>
          <a:xfrm>
            <a:off x="406400" y="3429000"/>
            <a:ext cx="60452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‘C/C++’ </a:t>
            </a:r>
            <a:r>
              <a:rPr lang="kn-IN" sz="4400" dirty="0"/>
              <a:t>ನ</a:t>
            </a:r>
            <a:r>
              <a:rPr lang="en-IN" sz="4400" dirty="0"/>
              <a:t> </a:t>
            </a:r>
            <a:r>
              <a:rPr lang="en-IN" sz="4400" dirty="0" err="1"/>
              <a:t>ನಿರ್ವಾಹಕಗಳು</a:t>
            </a:r>
            <a:r>
              <a:rPr lang="en-IN" sz="4400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11CC0-325B-4869-917F-05CBE5B7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27420C-8503-4202-A0B2-283BBA9089F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‘C/C++’ ನ ನಿರ್ವಾಹಕಗಳು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15322C8-3B33-43E5-9C93-DBE7788F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22" y="925689"/>
            <a:ext cx="6227272" cy="4841702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912DB4-E1FC-4EB4-9C78-4DDD54728735}"/>
              </a:ext>
            </a:extLst>
          </p:cNvPr>
          <p:cNvSpPr txBox="1"/>
          <p:nvPr/>
        </p:nvSpPr>
        <p:spPr>
          <a:xfrm>
            <a:off x="6580632" y="10906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b="1" dirty="0"/>
              <a:t>ನಿರ್ವಾಹಕಗಳ ವಿಧಗಳು </a:t>
            </a:r>
            <a:endParaRPr lang="en-IN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9B715-1904-4BB7-ACAD-A16CCEDA26D1}"/>
              </a:ext>
            </a:extLst>
          </p:cNvPr>
          <p:cNvSpPr txBox="1"/>
          <p:nvPr/>
        </p:nvSpPr>
        <p:spPr>
          <a:xfrm>
            <a:off x="1499186" y="2288499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ಯುನರಿ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(Unary operators)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0EE44-53C3-4F73-90FA-107DF5FDC94E}"/>
              </a:ext>
            </a:extLst>
          </p:cNvPr>
          <p:cNvSpPr txBox="1"/>
          <p:nvPr/>
        </p:nvSpPr>
        <p:spPr>
          <a:xfrm>
            <a:off x="1369361" y="3885042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ಬೈನರಿ 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(Binary operators)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F4053C-1930-408A-86F8-53458C526C60}"/>
              </a:ext>
            </a:extLst>
          </p:cNvPr>
          <p:cNvSpPr txBox="1"/>
          <p:nvPr/>
        </p:nvSpPr>
        <p:spPr>
          <a:xfrm>
            <a:off x="1772039" y="5279178"/>
            <a:ext cx="2382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ಟರ್ನರಿ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Ternary operators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481C65-F757-4F67-BA10-0F251BCA8B71}"/>
              </a:ext>
            </a:extLst>
          </p:cNvPr>
          <p:cNvCxnSpPr/>
          <p:nvPr/>
        </p:nvCxnSpPr>
        <p:spPr>
          <a:xfrm>
            <a:off x="4064000" y="5452533"/>
            <a:ext cx="1727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949999-2CA8-4708-A85E-A0C49AE422DE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200400" y="3703575"/>
            <a:ext cx="1714930" cy="46767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B8E4A687-35F8-4D6C-9F0A-AB07EC904894}"/>
              </a:ext>
            </a:extLst>
          </p:cNvPr>
          <p:cNvSpPr/>
          <p:nvPr/>
        </p:nvSpPr>
        <p:spPr>
          <a:xfrm>
            <a:off x="4915330" y="2515646"/>
            <a:ext cx="496902" cy="2375857"/>
          </a:xfrm>
          <a:prstGeom prst="lef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08EB00-F5F9-44A0-AD79-4D97F146139C}"/>
              </a:ext>
            </a:extLst>
          </p:cNvPr>
          <p:cNvCxnSpPr>
            <a:cxnSpLocks/>
          </p:cNvCxnSpPr>
          <p:nvPr/>
        </p:nvCxnSpPr>
        <p:spPr>
          <a:xfrm flipV="1">
            <a:off x="3408758" y="2042671"/>
            <a:ext cx="2184322" cy="61034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FD1DB3-4992-43DE-80E4-0BB2D29C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F0217-F547-450A-9F2D-5AAC9F71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E8D09C-B724-4806-8BB4-E05DFDA3F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60721"/>
              </p:ext>
            </p:extLst>
          </p:nvPr>
        </p:nvGraphicFramePr>
        <p:xfrm>
          <a:off x="1646827" y="1644920"/>
          <a:ext cx="8623482" cy="3272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1741">
                  <a:extLst>
                    <a:ext uri="{9D8B030D-6E8A-4147-A177-3AD203B41FA5}">
                      <a16:colId xmlns:a16="http://schemas.microsoft.com/office/drawing/2014/main" val="521434811"/>
                    </a:ext>
                  </a:extLst>
                </a:gridCol>
                <a:gridCol w="4311741">
                  <a:extLst>
                    <a:ext uri="{9D8B030D-6E8A-4147-A177-3AD203B41FA5}">
                      <a16:colId xmlns:a16="http://schemas.microsoft.com/office/drawing/2014/main" val="3132412945"/>
                    </a:ext>
                  </a:extLst>
                </a:gridCol>
              </a:tblGrid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ಎಲ್ .ಇ .ಡಿ  ಬಣ್ಣ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ತಳ್ಳುವ ವಿದ್ಯುತ್ಬಲ  (ಫಾರ್ವರ್ಡ್  ವೋಲ್ಟೇಜ್ 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776282"/>
                  </a:ext>
                </a:extLst>
              </a:tr>
              <a:tr h="644931">
                <a:tc>
                  <a:txBody>
                    <a:bodyPr/>
                    <a:lstStyle/>
                    <a:p>
                      <a:r>
                        <a:rPr lang="kn-IN" dirty="0"/>
                        <a:t>ಕೆಂಪು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2.4V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985258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ಹಳದಿ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2.4V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290232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ನೀಲಿ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2.48V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3.70V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196058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ಬಿಳಿ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3.20V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3.60V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106034"/>
                  </a:ext>
                </a:extLst>
              </a:tr>
              <a:tr h="525518">
                <a:tc>
                  <a:txBody>
                    <a:bodyPr/>
                    <a:lstStyle/>
                    <a:p>
                      <a:r>
                        <a:rPr lang="kn-IN" dirty="0"/>
                        <a:t>ಹಸಿರು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1.90V  </a:t>
                      </a:r>
                      <a:r>
                        <a:rPr lang="k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ರಿಂದ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4.00V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1931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D83121A-2826-4211-9987-FC55526E5AE2}"/>
              </a:ext>
            </a:extLst>
          </p:cNvPr>
          <p:cNvSpPr txBox="1"/>
          <p:nvPr/>
        </p:nvSpPr>
        <p:spPr>
          <a:xfrm>
            <a:off x="517072" y="820964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.ಇ .</a:t>
            </a:r>
            <a:r>
              <a:rPr lang="en-IN" dirty="0" err="1"/>
              <a:t>ಡಿ</a:t>
            </a:r>
            <a:r>
              <a:rPr lang="en-IN" dirty="0"/>
              <a:t>  ಯ  </a:t>
            </a:r>
            <a:r>
              <a:rPr lang="en-IN" dirty="0" err="1"/>
              <a:t>ತಳ್ಳುವ</a:t>
            </a:r>
            <a:r>
              <a:rPr lang="en-IN" dirty="0"/>
              <a:t> </a:t>
            </a:r>
            <a:r>
              <a:rPr lang="kn-IN" dirty="0"/>
              <a:t>ವಿದ್ಯುತ್ಬಲ</a:t>
            </a:r>
            <a:r>
              <a:rPr lang="en-IN" dirty="0"/>
              <a:t> (Forward voltage of an LED) </a:t>
            </a:r>
          </a:p>
        </p:txBody>
      </p:sp>
    </p:spTree>
    <p:extLst>
      <p:ext uri="{BB962C8B-B14F-4D97-AF65-F5344CB8AC3E}">
        <p14:creationId xmlns:p14="http://schemas.microsoft.com/office/powerpoint/2010/main" val="106273334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1277600" cy="1143000"/>
          </a:xfrm>
        </p:spPr>
        <p:txBody>
          <a:bodyPr>
            <a:noAutofit/>
          </a:bodyPr>
          <a:lstStyle/>
          <a:p>
            <a:pPr algn="l"/>
            <a:r>
              <a:rPr lang="kn-IN" sz="3200" dirty="0"/>
              <a:t>ಗಣಿತದ ನಿರ್ವಾಹಕಗಳು </a:t>
            </a:r>
            <a:br>
              <a:rPr lang="en-IN" sz="3200" dirty="0"/>
            </a:br>
            <a:r>
              <a:rPr lang="en-IN" sz="3200" dirty="0"/>
              <a:t>(</a:t>
            </a:r>
            <a:r>
              <a:rPr lang="en-US" sz="3200" dirty="0"/>
              <a:t>Arithmetic operators)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498601"/>
            <a:ext cx="6400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+ 	</a:t>
            </a:r>
            <a:r>
              <a:rPr lang="kn-IN" sz="2800" b="1" dirty="0"/>
              <a:t>ಸಂಕಲನ </a:t>
            </a:r>
            <a:endParaRPr lang="en-US" sz="2800" b="1" dirty="0"/>
          </a:p>
          <a:p>
            <a:r>
              <a:rPr lang="en-US" sz="2800" b="1" dirty="0"/>
              <a:t>- 	</a:t>
            </a:r>
            <a:r>
              <a:rPr lang="kn-IN" sz="2800" b="1" dirty="0"/>
              <a:t>ವ್ಯವಕಲನ </a:t>
            </a:r>
            <a:endParaRPr lang="en-US" sz="2800" b="1" dirty="0"/>
          </a:p>
          <a:p>
            <a:r>
              <a:rPr lang="en-US" sz="2800" b="1" dirty="0"/>
              <a:t>* 	</a:t>
            </a:r>
            <a:r>
              <a:rPr lang="kn-IN" sz="2800" b="1" dirty="0"/>
              <a:t>ಗುಣಾಕಾರ </a:t>
            </a:r>
            <a:endParaRPr lang="en-US" sz="2800" b="1" dirty="0"/>
          </a:p>
          <a:p>
            <a:r>
              <a:rPr lang="en-US" sz="2800" b="1" dirty="0"/>
              <a:t>/ 	</a:t>
            </a:r>
            <a:r>
              <a:rPr lang="kn-IN" sz="2800" b="1" dirty="0"/>
              <a:t>ಭಾಗಾಕಾರ </a:t>
            </a:r>
            <a:endParaRPr lang="en-US" sz="2800" b="1" dirty="0"/>
          </a:p>
          <a:p>
            <a:r>
              <a:rPr lang="en-US" sz="2800" b="1" dirty="0"/>
              <a:t>% 	</a:t>
            </a:r>
            <a:r>
              <a:rPr lang="kn-IN" sz="2800" b="1" dirty="0"/>
              <a:t>ಮಾಡ್ಯುಲಸ್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09600" y="4241800"/>
            <a:ext cx="1016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ಮಾಡ್ಯೂಲಸ್ ನಿರ್ವಾಹಕವು , ಒಪೆರಾಂಡ್‌ಗಳ ವಿಭಜನೆಯಿಂದ ಉತ್ಪತ್ತಿಯಾಗುವ ಶೇಷವನ್ನು </a:t>
            </a:r>
            <a:r>
              <a:rPr lang="kn-IN" sz="2400"/>
              <a:t>ಕೊಡುತ್ತದೆ </a:t>
            </a:r>
            <a:endParaRPr lang="kn-IN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B914-5EB8-4924-948C-F3EDF19A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8000" y="2514601"/>
            <a:ext cx="6096000" cy="140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267" dirty="0"/>
              <a:t>int  value ;</a:t>
            </a:r>
          </a:p>
          <a:p>
            <a:pPr>
              <a:defRPr/>
            </a:pPr>
            <a:r>
              <a:rPr lang="en-US" sz="4267" dirty="0"/>
              <a:t>value = 2 + 3 * 4; </a:t>
            </a:r>
          </a:p>
        </p:txBody>
      </p:sp>
      <p:sp>
        <p:nvSpPr>
          <p:cNvPr id="6" name="Rectangle 5"/>
          <p:cNvSpPr/>
          <p:nvPr/>
        </p:nvSpPr>
        <p:spPr>
          <a:xfrm>
            <a:off x="5181600" y="2819400"/>
            <a:ext cx="6732933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value = 20 </a:t>
            </a:r>
            <a:r>
              <a:rPr lang="kn-IN" sz="4267" dirty="0"/>
              <a:t>ಅಥವಾ</a:t>
            </a:r>
            <a:r>
              <a:rPr lang="en-US" sz="4267" dirty="0"/>
              <a:t> value = 14 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6D975C-52E0-47C4-972B-F5303B07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511" y="316110"/>
            <a:ext cx="10080978" cy="1143000"/>
          </a:xfrm>
        </p:spPr>
        <p:txBody>
          <a:bodyPr>
            <a:noAutofit/>
          </a:bodyPr>
          <a:lstStyle/>
          <a:p>
            <a:pPr algn="l"/>
            <a:r>
              <a:rPr lang="kn-IN" sz="3200" dirty="0"/>
              <a:t>ನಿರ್ವಾಹಕದ ಆದ್ಯತೆ </a:t>
            </a:r>
            <a:br>
              <a:rPr lang="en-IN" sz="3200" dirty="0"/>
            </a:br>
            <a:r>
              <a:rPr lang="en-US" sz="3200" dirty="0"/>
              <a:t>Operator Precedence </a:t>
            </a:r>
            <a:r>
              <a:rPr lang="en-US" sz="2000" dirty="0"/>
              <a:t>(</a:t>
            </a:r>
            <a:r>
              <a:rPr lang="kn-IN" sz="2000" dirty="0"/>
              <a:t>ಆಪರೇಟರ್ ಪ್ರೆಸಿಡನ್ಸ್</a:t>
            </a:r>
            <a:r>
              <a:rPr lang="en-IN" sz="2000" dirty="0"/>
              <a:t>)</a:t>
            </a:r>
            <a:r>
              <a:rPr lang="kn-IN" sz="2000" dirty="0"/>
              <a:t> 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93511" y="1859844"/>
            <a:ext cx="1117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000" i="1" dirty="0"/>
              <a:t>ನಿರ್ವಾಹಕಗಳ ಆದ್ಯತೆಯ ನಿಯಮವು ಯಾವ ನಿರ್ವಾಹಕವು ಮೊದಲು ಕಾರ್ಯಗತಗೊಳ್ಳಬೇಕು ಎಂಬುದನ್ನು ನಿರ್ಧರಿಸುತ್ತದೆ. </a:t>
            </a:r>
          </a:p>
          <a:p>
            <a:r>
              <a:rPr lang="kn-IN" sz="2000" i="1" dirty="0"/>
              <a:t>ಒಂದು ನಿರ್ವಾಹಕದ  ಆದ್ಯತೆಯನ್ನು ಹೆಚ್ಚಿಸಲು</a:t>
            </a:r>
            <a:r>
              <a:rPr lang="en-IN" sz="2000" i="1" dirty="0"/>
              <a:t>,</a:t>
            </a:r>
            <a:r>
              <a:rPr lang="kn-IN" sz="2000" i="1" dirty="0"/>
              <a:t> ಅದನ್ನು ಮತ್ತು ಅದರ </a:t>
            </a:r>
            <a:r>
              <a:rPr lang="kn-IN" sz="2000" dirty="0"/>
              <a:t>ಆಪರೇಂಡ್ಗಳನ್ನು</a:t>
            </a:r>
            <a:r>
              <a:rPr lang="kn-IN" sz="2000" i="1" dirty="0"/>
              <a:t>ಆವರಣದ(ಪರೆಂಥಿಸಿಸ್ () ) ಒಳಗಡೆ ಬಳಸಬಹುದು . </a:t>
            </a:r>
          </a:p>
          <a:p>
            <a:r>
              <a:rPr lang="kn-IN" sz="2000" i="1" dirty="0"/>
              <a:t> </a:t>
            </a:r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0233B-6E35-4488-8A1C-1B68282D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0" y="1"/>
            <a:ext cx="7213600" cy="666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229600" y="5867400"/>
            <a:ext cx="31496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/>
              <a:t>Image courtesy</a:t>
            </a:r>
          </a:p>
          <a:p>
            <a:r>
              <a:rPr lang="en-US" sz="1867" dirty="0">
                <a:hlinkClick r:id="rId3"/>
              </a:rPr>
              <a:t>https://en.cppreference.com</a:t>
            </a:r>
            <a:endParaRPr lang="en-US" sz="1867" dirty="0"/>
          </a:p>
        </p:txBody>
      </p:sp>
      <p:sp>
        <p:nvSpPr>
          <p:cNvPr id="6" name="Rectangle 5"/>
          <p:cNvSpPr/>
          <p:nvPr/>
        </p:nvSpPr>
        <p:spPr>
          <a:xfrm>
            <a:off x="8229600" y="990600"/>
            <a:ext cx="3657600" cy="3149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667" b="1" dirty="0">
                <a:solidFill>
                  <a:srgbClr val="FFFF00"/>
                </a:solidFill>
              </a:rPr>
              <a:t>ಈ ಕೋಷ್ಟಕವನ್ನು ನೆನಪಿಟ್ಟುಕೊಳ್ಳಲು ಪ್ರಯತ್ನಿಸಬೇಡಿ.  ಪ್ರೋಗ್ರಾಮ್ನಲ್ಲಿ  ನಿಮ್ಮ ಆಯ್ಕೆಯ ಆಪರೇಟರ್‌ನ ಆದ್ಯತೆಯನ್ನು ಹೆಚ್ಚಿಸಲು  () ಬಳಸಿ.</a:t>
            </a:r>
            <a:endParaRPr lang="en-US" sz="2667" b="1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054ABC-17A1-4E0C-A90D-8E934DBF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0" y="2006600"/>
            <a:ext cx="11277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2 + 3 * 4 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14 (</a:t>
            </a:r>
            <a:r>
              <a:rPr lang="kn-IN" sz="2400" dirty="0"/>
              <a:t>ಮೊದಲು  ಗುಣಾಕಾರ, ಆಮೇಲೆ ಸಂಕಲನ 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(2 + 3) * 4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20 (</a:t>
            </a:r>
            <a:r>
              <a:rPr lang="kn-IN" sz="2400" dirty="0"/>
              <a:t>ಮೊದಲು ಆವರಣದ ಒಳಗಿನ ಮೌಲ್ಯಮಾಪನ </a:t>
            </a:r>
            <a:r>
              <a:rPr lang="en-US" sz="2400" dirty="0"/>
              <a:t>, </a:t>
            </a:r>
            <a:r>
              <a:rPr lang="kn-IN" sz="2400" dirty="0"/>
              <a:t>ಆಮೇಲೆ</a:t>
            </a:r>
            <a:r>
              <a:rPr lang="en-US" sz="2400" dirty="0"/>
              <a:t> </a:t>
            </a:r>
            <a:r>
              <a:rPr lang="kn-IN" sz="2400" dirty="0"/>
              <a:t>ಗುಣಾಕಾರ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r>
              <a:rPr lang="en-US" sz="2400" dirty="0"/>
              <a:t>(2 * (4 + (6/2))) 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14 (</a:t>
            </a:r>
            <a:r>
              <a:rPr lang="kn-IN" sz="2400" dirty="0"/>
              <a:t>ಆವರಣದ ಮೌಲ್ಯಮಾಪನ ಮೊದಲು (ಒಳಾವರಣದಿಂದ </a:t>
            </a:r>
            <a:r>
              <a:rPr lang="en-IN" sz="2400" dirty="0"/>
              <a:t>				     </a:t>
            </a:r>
            <a:r>
              <a:rPr lang="kn-IN" sz="2400" dirty="0"/>
              <a:t>ಹೊರವರಣದ ಕಡೆಗೆ )</a:t>
            </a:r>
            <a:endParaRPr lang="en-IN" sz="2400" dirty="0"/>
          </a:p>
          <a:p>
            <a:endParaRPr lang="en-US" sz="2400" dirty="0"/>
          </a:p>
          <a:p>
            <a:r>
              <a:rPr lang="en-US" sz="2400" dirty="0"/>
              <a:t>4 * 5/2 * 5 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kn-IN" sz="2400" dirty="0"/>
              <a:t>ಉತ್ತರ</a:t>
            </a:r>
            <a:r>
              <a:rPr lang="en-US" sz="2400" dirty="0"/>
              <a:t> 50 (</a:t>
            </a:r>
            <a:r>
              <a:rPr lang="kn-IN" sz="2400" dirty="0"/>
              <a:t>ಎಡಗಡೆಯಿಂದ ಬಲಗಡೆಗೆ </a:t>
            </a:r>
            <a:r>
              <a:rPr lang="en-US" sz="2400" dirty="0"/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000" y="482601"/>
            <a:ext cx="28248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4000" dirty="0"/>
              <a:t>ಉದಾಹರಣೆಗೆ</a:t>
            </a:r>
            <a:r>
              <a:rPr lang="en-IN" sz="4000" dirty="0"/>
              <a:t>,</a:t>
            </a:r>
            <a:endParaRPr lang="en-US" sz="4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EB2683-F853-4D60-B426-A01B493DC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43BA03-C31B-45C3-8B5E-64E3CE7574C5}"/>
              </a:ext>
            </a:extLst>
          </p:cNvPr>
          <p:cNvSpPr txBox="1"/>
          <p:nvPr/>
        </p:nvSpPr>
        <p:spPr>
          <a:xfrm>
            <a:off x="914400" y="921645"/>
            <a:ext cx="37930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(2 * (4 + (6/2))) </a:t>
            </a:r>
            <a:endParaRPr lang="en-IN" sz="4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92053D-8B79-4752-B49C-F73C72100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26942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6800" y="1600200"/>
            <a:ext cx="579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             +           3        *           4 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5689600" y="1701800"/>
            <a:ext cx="1219200" cy="2235200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7620000" y="22098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94400" y="34290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12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3759200" y="2717800"/>
            <a:ext cx="1320800" cy="3759200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2438400" y="3327400"/>
            <a:ext cx="203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             +</a:t>
            </a:r>
          </a:p>
        </p:txBody>
      </p:sp>
      <p:sp>
        <p:nvSpPr>
          <p:cNvPr id="17" name="Oval 16"/>
          <p:cNvSpPr/>
          <p:nvPr/>
        </p:nvSpPr>
        <p:spPr>
          <a:xfrm>
            <a:off x="7010400" y="41402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64000" y="52578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14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16800" y="609600"/>
            <a:ext cx="1986844" cy="1117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67" b="1" dirty="0">
                <a:solidFill>
                  <a:srgbClr val="FFFF00"/>
                </a:solidFill>
              </a:rPr>
              <a:t>* : </a:t>
            </a:r>
            <a:r>
              <a:rPr lang="kn-IN" sz="1867" b="1" dirty="0">
                <a:solidFill>
                  <a:srgbClr val="FFFF00"/>
                </a:solidFill>
              </a:rPr>
              <a:t>ಹೆಚ್ಚಿನ ಆದ್ಯತೆ</a:t>
            </a:r>
            <a:endParaRPr lang="en-US" sz="1867" b="1" dirty="0">
              <a:solidFill>
                <a:srgbClr val="FFFF00"/>
              </a:solidFill>
            </a:endParaRPr>
          </a:p>
          <a:p>
            <a:r>
              <a:rPr lang="en-US" sz="1867" b="1" dirty="0">
                <a:solidFill>
                  <a:srgbClr val="FFFF00"/>
                </a:solidFill>
              </a:rPr>
              <a:t>+ : </a:t>
            </a:r>
            <a:r>
              <a:rPr lang="kn-IN" sz="1867" b="1" dirty="0">
                <a:solidFill>
                  <a:srgbClr val="FFFF00"/>
                </a:solidFill>
              </a:rPr>
              <a:t>ಕಡಿಮೆ ಆದ್ಯತೆ</a:t>
            </a:r>
            <a:endParaRPr lang="en-US" sz="1867" b="1" dirty="0">
              <a:solidFill>
                <a:srgbClr val="FFFF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860800" y="1193800"/>
            <a:ext cx="355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8608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960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014A9A-71E7-498C-ABCA-F1CBFBD1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6800" y="1600200"/>
            <a:ext cx="579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             +           3        *           4 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3251200" y="1498600"/>
            <a:ext cx="1219200" cy="2641600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1727200" y="21082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10456" y="34290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5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826000" y="2971800"/>
            <a:ext cx="1320800" cy="3454400"/>
          </a:xfrm>
          <a:prstGeom prst="rightBrace">
            <a:avLst>
              <a:gd name="adj1" fmla="val 833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5892800" y="3429000"/>
            <a:ext cx="203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*           4</a:t>
            </a:r>
            <a:endParaRPr lang="en-US" sz="3200" dirty="0"/>
          </a:p>
        </p:txBody>
      </p:sp>
      <p:sp>
        <p:nvSpPr>
          <p:cNvPr id="17" name="Oval 16"/>
          <p:cNvSpPr/>
          <p:nvPr/>
        </p:nvSpPr>
        <p:spPr>
          <a:xfrm>
            <a:off x="2438400" y="40386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80000" y="5359401"/>
            <a:ext cx="859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20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16800" y="609600"/>
            <a:ext cx="3556000" cy="1117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67" b="1" dirty="0">
                <a:solidFill>
                  <a:srgbClr val="FFFF00"/>
                </a:solidFill>
              </a:rPr>
              <a:t>Both operators have the same precedence</a:t>
            </a:r>
          </a:p>
          <a:p>
            <a:r>
              <a:rPr lang="en-US" sz="1867" b="1" dirty="0" err="1">
                <a:solidFill>
                  <a:srgbClr val="FFFF00"/>
                </a:solidFill>
              </a:rPr>
              <a:t>Associativity</a:t>
            </a:r>
            <a:r>
              <a:rPr lang="en-US" sz="1867" b="1" dirty="0">
                <a:solidFill>
                  <a:srgbClr val="FFFF00"/>
                </a:solidFill>
              </a:rPr>
              <a:t>:  Left to Right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3860800" y="1193800"/>
            <a:ext cx="3556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8608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96000" y="1193800"/>
            <a:ext cx="0" cy="6096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128000" y="3124200"/>
            <a:ext cx="3556000" cy="22352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33" b="1" dirty="0" err="1">
                <a:solidFill>
                  <a:srgbClr val="FFFF00"/>
                </a:solidFill>
              </a:rPr>
              <a:t>Associativity</a:t>
            </a:r>
            <a:r>
              <a:rPr lang="en-US" sz="2133" b="1" dirty="0">
                <a:solidFill>
                  <a:srgbClr val="FFFF00"/>
                </a:solidFill>
              </a:rPr>
              <a:t> is used to evaluate the expression when there are two or more operators of the same precedence is present in an expression.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5B1083-183E-4DAA-B50E-23227EE4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ransition/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0400" y="1803400"/>
            <a:ext cx="721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(2 + 3)                        *                           4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40000" y="2514600"/>
            <a:ext cx="0" cy="101600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336800" y="3530601"/>
            <a:ext cx="393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5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876800" y="1701800"/>
            <a:ext cx="812800" cy="5486400"/>
          </a:xfrm>
          <a:prstGeom prst="rightBrace">
            <a:avLst>
              <a:gd name="adj1" fmla="val 8333"/>
              <a:gd name="adj2" fmla="val 49722"/>
            </a:avLst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1524000" y="19050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1727200" y="42418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80001" y="4953001"/>
            <a:ext cx="601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20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00" y="3429001"/>
            <a:ext cx="528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*                           4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21600" y="279400"/>
            <a:ext cx="2280356" cy="1117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67" b="1" dirty="0">
                <a:solidFill>
                  <a:srgbClr val="FFFF00"/>
                </a:solidFill>
              </a:rPr>
              <a:t>() : </a:t>
            </a:r>
            <a:r>
              <a:rPr lang="kn-IN" sz="1867" b="1" dirty="0">
                <a:solidFill>
                  <a:srgbClr val="FFFF00"/>
                </a:solidFill>
              </a:rPr>
              <a:t>ಹೆಚ್ಚಿನ ಆದ್ಯತೆ</a:t>
            </a:r>
            <a:endParaRPr lang="en-US" sz="1867" b="1" dirty="0">
              <a:solidFill>
                <a:srgbClr val="FFFF00"/>
              </a:solidFill>
            </a:endParaRPr>
          </a:p>
          <a:p>
            <a:r>
              <a:rPr lang="en-US" sz="1867" b="1" dirty="0">
                <a:solidFill>
                  <a:srgbClr val="FFFF00"/>
                </a:solidFill>
              </a:rPr>
              <a:t>* : </a:t>
            </a:r>
            <a:r>
              <a:rPr lang="kn-IN" sz="1867" b="1" dirty="0">
                <a:solidFill>
                  <a:srgbClr val="FFFF00"/>
                </a:solidFill>
              </a:rPr>
              <a:t>ಕಡಿಮೆ ಆದ್ಯತೆ</a:t>
            </a:r>
            <a:endParaRPr lang="en-US" sz="1867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401" y="482601"/>
            <a:ext cx="1935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(2 + 3) * 4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3FD87E-93E4-4E6F-B179-187402FE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2800" y="2209800"/>
            <a:ext cx="558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4 * 5/2 * 5</a:t>
            </a:r>
          </a:p>
          <a:p>
            <a:endParaRPr lang="en-US" sz="4800" dirty="0"/>
          </a:p>
          <a:p>
            <a:r>
              <a:rPr lang="en-US" sz="4800" dirty="0"/>
              <a:t>2 </a:t>
            </a:r>
            <a:r>
              <a:rPr lang="kn-IN" sz="4800" dirty="0"/>
              <a:t>ಅಥವಾ</a:t>
            </a:r>
            <a:r>
              <a:rPr lang="en-US" sz="4800" dirty="0"/>
              <a:t>  50 ??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D8A8F2-0F1E-4436-B547-0340E20C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108976-484A-4A12-A953-C82228C2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79092" y="2754471"/>
            <a:ext cx="1816737" cy="2975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2C5AB-EC26-491B-AD0B-73136412D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840" y="851455"/>
            <a:ext cx="2124075" cy="33909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A8690B-40EF-4768-AAC5-71DB5C3E0001}"/>
              </a:ext>
            </a:extLst>
          </p:cNvPr>
          <p:cNvCxnSpPr>
            <a:cxnSpLocks/>
          </p:cNvCxnSpPr>
          <p:nvPr/>
        </p:nvCxnSpPr>
        <p:spPr>
          <a:xfrm flipV="1">
            <a:off x="3718878" y="3794759"/>
            <a:ext cx="3794442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733A366-B920-4D99-BEC0-B50EA816F2D2}"/>
              </a:ext>
            </a:extLst>
          </p:cNvPr>
          <p:cNvCxnSpPr/>
          <p:nvPr/>
        </p:nvCxnSpPr>
        <p:spPr>
          <a:xfrm>
            <a:off x="3459481" y="4003675"/>
            <a:ext cx="3940095" cy="675640"/>
          </a:xfrm>
          <a:prstGeom prst="bentConnector3">
            <a:avLst>
              <a:gd name="adj1" fmla="val -25"/>
            </a:avLst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341E40-A4BF-4E95-B64B-9AEDDD5A9676}"/>
              </a:ext>
            </a:extLst>
          </p:cNvPr>
          <p:cNvSpPr txBox="1"/>
          <p:nvPr/>
        </p:nvSpPr>
        <p:spPr>
          <a:xfrm>
            <a:off x="7750097" y="4341495"/>
            <a:ext cx="904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1BD0C-0C1F-4A5F-93FF-68D3C437DFED}"/>
              </a:ext>
            </a:extLst>
          </p:cNvPr>
          <p:cNvSpPr txBox="1"/>
          <p:nvPr/>
        </p:nvSpPr>
        <p:spPr>
          <a:xfrm>
            <a:off x="7686597" y="3471594"/>
            <a:ext cx="904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08004E-D421-4A1D-832A-520F3796EAAD}"/>
              </a:ext>
            </a:extLst>
          </p:cNvPr>
          <p:cNvSpPr txBox="1"/>
          <p:nvPr/>
        </p:nvSpPr>
        <p:spPr>
          <a:xfrm>
            <a:off x="7762797" y="3980745"/>
            <a:ext cx="751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9V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6A470-5C91-4580-A1E8-3C91C5426C69}"/>
              </a:ext>
            </a:extLst>
          </p:cNvPr>
          <p:cNvCxnSpPr>
            <a:cxnSpLocks/>
          </p:cNvCxnSpPr>
          <p:nvPr/>
        </p:nvCxnSpPr>
        <p:spPr>
          <a:xfrm flipV="1">
            <a:off x="5608319" y="1371600"/>
            <a:ext cx="602855" cy="5628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91498C-016B-4306-80EC-15B885E6452C}"/>
              </a:ext>
            </a:extLst>
          </p:cNvPr>
          <p:cNvCxnSpPr>
            <a:cxnSpLocks/>
          </p:cNvCxnSpPr>
          <p:nvPr/>
        </p:nvCxnSpPr>
        <p:spPr>
          <a:xfrm flipH="1" flipV="1">
            <a:off x="5608320" y="1371600"/>
            <a:ext cx="602854" cy="51938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44E69D-A3FF-4CF5-A3DA-C45F370244C1}"/>
              </a:ext>
            </a:extLst>
          </p:cNvPr>
          <p:cNvSpPr txBox="1"/>
          <p:nvPr/>
        </p:nvSpPr>
        <p:spPr>
          <a:xfrm>
            <a:off x="4780915" y="21336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ಹೀಗೆ</a:t>
            </a:r>
            <a:r>
              <a:rPr lang="en-IN" sz="2800" dirty="0"/>
              <a:t> </a:t>
            </a:r>
            <a:r>
              <a:rPr lang="en-IN" sz="2800" dirty="0" err="1"/>
              <a:t>ಮಾಡಬಾರದು</a:t>
            </a:r>
            <a:r>
              <a:rPr lang="en-IN" sz="28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A4B5FE-EB46-4C87-ACB4-86BF6EDC6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784838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0" y="787401"/>
            <a:ext cx="721360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4       *     5     /      2        *      5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1016000" y="1193800"/>
            <a:ext cx="914400" cy="1727200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1117601" y="2514600"/>
            <a:ext cx="66877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20</a:t>
            </a:r>
          </a:p>
        </p:txBody>
      </p:sp>
      <p:sp>
        <p:nvSpPr>
          <p:cNvPr id="7" name="Rectangle 6"/>
          <p:cNvSpPr/>
          <p:nvPr/>
        </p:nvSpPr>
        <p:spPr>
          <a:xfrm>
            <a:off x="2743200" y="2514601"/>
            <a:ext cx="447040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/        2        *      5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336800" y="2514600"/>
            <a:ext cx="914400" cy="2540000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2438401" y="4140200"/>
            <a:ext cx="66877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10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75200" y="4153773"/>
            <a:ext cx="4470400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 *      5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4165600" y="3530600"/>
            <a:ext cx="406400" cy="3048000"/>
          </a:xfrm>
          <a:prstGeom prst="rightBrace">
            <a:avLst>
              <a:gd name="adj1" fmla="val 12083"/>
              <a:gd name="adj2" fmla="val 50484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4064001" y="5156200"/>
            <a:ext cx="66877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50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16800" y="609600"/>
            <a:ext cx="4368800" cy="12954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1867" b="1" dirty="0">
                <a:solidFill>
                  <a:srgbClr val="FFFF00"/>
                </a:solidFill>
              </a:rPr>
              <a:t>* ಮತ್ತು / ಒಂದೇ ಆದ್ಯತೆಯನ್ನು ಹೊಂದಿವೆ.</a:t>
            </a:r>
          </a:p>
          <a:p>
            <a:r>
              <a:rPr lang="kn-IN" sz="1867" b="1" dirty="0">
                <a:solidFill>
                  <a:srgbClr val="FFFF00"/>
                </a:solidFill>
              </a:rPr>
              <a:t>ಸಹಭಾಗಿತ್ವ</a:t>
            </a:r>
            <a:r>
              <a:rPr lang="en-IN" sz="1867" b="1" dirty="0">
                <a:solidFill>
                  <a:srgbClr val="FFFF00"/>
                </a:solidFill>
              </a:rPr>
              <a:t>(Associativity)</a:t>
            </a:r>
            <a:r>
              <a:rPr lang="kn-IN" sz="1867" b="1" dirty="0">
                <a:solidFill>
                  <a:srgbClr val="FFFF00"/>
                </a:solidFill>
              </a:rPr>
              <a:t>: ಎಡದಿಂದ ಬಲಕ್ಕೆ</a:t>
            </a:r>
            <a:endParaRPr lang="en-US" sz="1867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21600" y="2920999"/>
            <a:ext cx="3556000" cy="280246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33" b="1" dirty="0">
                <a:solidFill>
                  <a:srgbClr val="FFFF00"/>
                </a:solidFill>
              </a:rPr>
              <a:t>Expression </a:t>
            </a:r>
            <a:r>
              <a:rPr lang="kn-IN" sz="2133" b="1" dirty="0">
                <a:solidFill>
                  <a:srgbClr val="FFFF00"/>
                </a:solidFill>
              </a:rPr>
              <a:t>ನಲ್ಲಿ ಒಂದೇ ಆದ್ಯತೆಯ ಎರಡು ಅಥವಾ ಹೆಚ್ಚಿನ ನಿರ್ವಾಹಕಗಳು ಇದ್ದಾಗ </a:t>
            </a:r>
            <a:r>
              <a:rPr lang="en-IN" sz="2133" b="1" dirty="0">
                <a:solidFill>
                  <a:srgbClr val="FFFF00"/>
                </a:solidFill>
              </a:rPr>
              <a:t>expression</a:t>
            </a:r>
            <a:r>
              <a:rPr lang="kn-IN" sz="2133" b="1" dirty="0">
                <a:solidFill>
                  <a:srgbClr val="FFFF00"/>
                </a:solidFill>
              </a:rPr>
              <a:t> ಮೌಲ್ಯಮಾಪನ ಮಾಡಲು ಸಹಭಾಗಿತ್ವವನ್ನು (ಅಸೋಸಿಯೇಟಿವಿಟಿ) ಬಳಸಲಾಗುತ್ತದೆ.</a:t>
            </a:r>
            <a:endParaRPr lang="en-US" sz="2133" b="1" dirty="0">
              <a:solidFill>
                <a:srgbClr val="FFFF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0" y="18034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914400" y="33274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2336800" y="4851400"/>
            <a:ext cx="508000" cy="6096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162BE4-8542-411D-BD4A-15F5AF0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0" y="1"/>
            <a:ext cx="7213600" cy="666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229600" y="5867400"/>
            <a:ext cx="31496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/>
              <a:t>Image courtesy</a:t>
            </a:r>
          </a:p>
          <a:p>
            <a:r>
              <a:rPr lang="en-US" sz="1867" dirty="0">
                <a:hlinkClick r:id="rId3"/>
              </a:rPr>
              <a:t>https://en.cppreference.com</a:t>
            </a:r>
            <a:endParaRPr lang="en-US" sz="1867" dirty="0"/>
          </a:p>
        </p:txBody>
      </p:sp>
      <p:sp>
        <p:nvSpPr>
          <p:cNvPr id="6" name="Rectangle 5"/>
          <p:cNvSpPr/>
          <p:nvPr/>
        </p:nvSpPr>
        <p:spPr>
          <a:xfrm>
            <a:off x="8229600" y="990600"/>
            <a:ext cx="3657600" cy="3149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667" b="1" dirty="0">
                <a:solidFill>
                  <a:srgbClr val="FFFF00"/>
                </a:solidFill>
              </a:rPr>
              <a:t>ಈ ಕೋಷ್ಟಕವನ್ನು ನೆನಪಿಟ್ಟುಕೊಳ್ಳಲು ಪ್ರಯತ್ನಿಸಬೇಡಿ.  ಪ್ರೋಗ್ರಾಮ್ನಲ್ಲಿ  ನಿಮ್ಮ ಆಯ್ಕೆಯ ಆಪರೇಟರ್‌ನ ಆದ್ಯತೆಯನ್ನು ಹೆಚ್ಚಿಸಲು  () ಬಳಸಿ.</a:t>
            </a:r>
            <a:endParaRPr lang="en-US" sz="2667" b="1" dirty="0">
              <a:solidFill>
                <a:srgbClr val="FFFF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B5F0E3-4D3A-4950-83F7-01813CDA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108872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6400" y="685802"/>
            <a:ext cx="719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12     +     3     -     4     /     2     &lt;     3     +     1</a:t>
            </a:r>
          </a:p>
        </p:txBody>
      </p:sp>
      <p:sp>
        <p:nvSpPr>
          <p:cNvPr id="6" name="Right Brace 5"/>
          <p:cNvSpPr/>
          <p:nvPr/>
        </p:nvSpPr>
        <p:spPr>
          <a:xfrm rot="5400000">
            <a:off x="3796605" y="730347"/>
            <a:ext cx="525672" cy="1337733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509304" y="1812242"/>
            <a:ext cx="7103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12     +     3     -           2            &lt;     3     +     1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1224041" y="1931883"/>
            <a:ext cx="525672" cy="1337733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715108" y="3013778"/>
            <a:ext cx="68756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      15           -           2            &lt;     3     +     1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2636871" y="2543810"/>
            <a:ext cx="375480" cy="2366759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/>
          <p:cNvSpPr/>
          <p:nvPr/>
        </p:nvSpPr>
        <p:spPr>
          <a:xfrm>
            <a:off x="612205" y="3990025"/>
            <a:ext cx="7820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                     13                       &lt;     3     +     1 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6365460" y="4277142"/>
            <a:ext cx="375480" cy="1320799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/>
          <p:cNvSpPr/>
          <p:nvPr/>
        </p:nvSpPr>
        <p:spPr>
          <a:xfrm>
            <a:off x="609600" y="5156200"/>
            <a:ext cx="78205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                     13                       &lt;             4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536661" y="4073939"/>
            <a:ext cx="375480" cy="3759203"/>
          </a:xfrm>
          <a:prstGeom prst="rightBrace">
            <a:avLst>
              <a:gd name="adj1" fmla="val 12083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/>
          <p:cNvSpPr/>
          <p:nvPr/>
        </p:nvSpPr>
        <p:spPr>
          <a:xfrm>
            <a:off x="4572000" y="607060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855399" y="2762395"/>
            <a:ext cx="292740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12 + 3 - 4 / 2 &lt; 3 + 1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46BE90-DFE3-4D24-AC5E-6B2FF9AD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381000"/>
            <a:ext cx="1046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ಎಲ್ಲಾ ಗಣಿತದ ನಿರ್ವಾಹಕಗಳು ಬೈನರಿ ನಿರ್ವಾಹಕಗಳ ಗುಂಪಿಗೆ ಸೇರುತ್ತವೆ</a:t>
            </a:r>
            <a:r>
              <a:rPr lang="en-IN" sz="2400" dirty="0"/>
              <a:t>. </a:t>
            </a:r>
            <a:r>
              <a:rPr lang="kn-IN" sz="2400" dirty="0"/>
              <a:t>ಅಂದರೆ, ಕಾರ್ಯನಿರ್ವಹಿಸಲು ಈ ನಿರ್ವಾಹಕಗಳಿಗೆ ಕನಿಷ್ಠ ಎರಡು ಇನ್ಪುಟ್ ಅಥವಾ ಆಪರೇಂಡ್ಗಳು (</a:t>
            </a:r>
            <a:r>
              <a:rPr lang="en-US" sz="2400" dirty="0"/>
              <a:t>Operands ) </a:t>
            </a:r>
            <a:r>
              <a:rPr lang="kn-IN" sz="2400" dirty="0"/>
              <a:t>ಬೇಕಾಗುತ್ತದೆ .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8710F2-7C36-4BFE-BE13-F83D32DA5BD6}"/>
              </a:ext>
            </a:extLst>
          </p:cNvPr>
          <p:cNvSpPr/>
          <p:nvPr/>
        </p:nvSpPr>
        <p:spPr>
          <a:xfrm>
            <a:off x="970844" y="2305615"/>
            <a:ext cx="33979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+ 	</a:t>
            </a:r>
            <a:r>
              <a:rPr lang="kn-IN" sz="2800" b="1" dirty="0"/>
              <a:t>ಸಂಕಲನ </a:t>
            </a:r>
            <a:endParaRPr lang="en-US" sz="2800" b="1" dirty="0"/>
          </a:p>
          <a:p>
            <a:r>
              <a:rPr lang="en-US" sz="2800" b="1" dirty="0"/>
              <a:t>- 	</a:t>
            </a:r>
            <a:r>
              <a:rPr lang="kn-IN" sz="2800" b="1" dirty="0"/>
              <a:t>ವ್ಯವಕಲನ </a:t>
            </a:r>
            <a:endParaRPr lang="en-US" sz="2800" b="1" dirty="0"/>
          </a:p>
          <a:p>
            <a:r>
              <a:rPr lang="en-US" sz="2800" b="1" dirty="0"/>
              <a:t>* 	</a:t>
            </a:r>
            <a:r>
              <a:rPr lang="kn-IN" sz="2800" b="1" dirty="0"/>
              <a:t>ಗುಣಾಕಾರ </a:t>
            </a:r>
            <a:endParaRPr lang="en-US" sz="2800" b="1" dirty="0"/>
          </a:p>
          <a:p>
            <a:r>
              <a:rPr lang="en-US" sz="2800" b="1" dirty="0"/>
              <a:t>/ 	</a:t>
            </a:r>
            <a:r>
              <a:rPr lang="kn-IN" sz="2800" b="1" dirty="0"/>
              <a:t>ಭಾಗಾಕಾರ </a:t>
            </a:r>
            <a:endParaRPr lang="en-US" sz="2800" b="1" dirty="0"/>
          </a:p>
          <a:p>
            <a:r>
              <a:rPr lang="en-US" sz="2800" b="1" dirty="0"/>
              <a:t>% 	</a:t>
            </a:r>
            <a:r>
              <a:rPr lang="kn-IN" sz="2800" b="1" dirty="0"/>
              <a:t>ಮಾಡ್ಯುಲಸ್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2C4623-97EF-4AA5-989C-56FF34A4C49D}"/>
              </a:ext>
            </a:extLst>
          </p:cNvPr>
          <p:cNvSpPr txBox="1"/>
          <p:nvPr/>
        </p:nvSpPr>
        <p:spPr>
          <a:xfrm>
            <a:off x="4727222" y="2926820"/>
            <a:ext cx="27375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ಇವೆಲ್ಲ</a:t>
            </a:r>
            <a:r>
              <a:rPr lang="en-IN" sz="2000" dirty="0"/>
              <a:t> </a:t>
            </a:r>
            <a:r>
              <a:rPr lang="en-IN" sz="2000" dirty="0" err="1"/>
              <a:t>ಬೈನರಿ</a:t>
            </a:r>
            <a:r>
              <a:rPr lang="en-IN" sz="2000" dirty="0"/>
              <a:t> </a:t>
            </a:r>
            <a:r>
              <a:rPr lang="en-IN" sz="2000" dirty="0" err="1"/>
              <a:t>ನಿರ್ವಾಹಕಗಳು</a:t>
            </a:r>
            <a:r>
              <a:rPr lang="en-IN" sz="2000" dirty="0"/>
              <a:t>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5F1A9832-1837-430A-9B3C-A093D2DD67D8}"/>
              </a:ext>
            </a:extLst>
          </p:cNvPr>
          <p:cNvSpPr/>
          <p:nvPr/>
        </p:nvSpPr>
        <p:spPr>
          <a:xfrm>
            <a:off x="4222044" y="2305615"/>
            <a:ext cx="146756" cy="195029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C928F7-0FF2-4C5B-861C-95EDEC68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845" y="3632200"/>
            <a:ext cx="8715022" cy="1143000"/>
          </a:xfrm>
        </p:spPr>
        <p:txBody>
          <a:bodyPr>
            <a:normAutofit fontScale="90000"/>
          </a:bodyPr>
          <a:lstStyle/>
          <a:p>
            <a:r>
              <a:rPr lang="en-IN" dirty="0"/>
              <a:t>C/C++ </a:t>
            </a:r>
            <a:r>
              <a:rPr lang="kn-IN" dirty="0"/>
              <a:t>ನ </a:t>
            </a:r>
            <a:r>
              <a:rPr lang="en-IN" dirty="0" err="1"/>
              <a:t>ಯುನರಿ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br>
              <a:rPr lang="en-US" dirty="0"/>
            </a:br>
            <a:r>
              <a:rPr lang="en-US" dirty="0"/>
              <a:t>Unary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A20AD-D812-4F38-935D-FE450EB91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27420C-8503-4202-A0B2-283BBA9089FF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‘C/C++’ ನ ನಿರ್ವಾಹಕಗಳು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15322C8-3B33-43E5-9C93-DBE7788F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922" y="925689"/>
            <a:ext cx="6227272" cy="4841702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912DB4-E1FC-4EB4-9C78-4DDD54728735}"/>
              </a:ext>
            </a:extLst>
          </p:cNvPr>
          <p:cNvSpPr txBox="1"/>
          <p:nvPr/>
        </p:nvSpPr>
        <p:spPr>
          <a:xfrm>
            <a:off x="6580632" y="109060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800" b="1" dirty="0"/>
              <a:t>ನಿರ್ವಾಹಕಗಳ ವಿಧಗಳು </a:t>
            </a:r>
            <a:endParaRPr lang="en-IN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9B715-1904-4BB7-ACAD-A16CCEDA26D1}"/>
              </a:ext>
            </a:extLst>
          </p:cNvPr>
          <p:cNvSpPr txBox="1"/>
          <p:nvPr/>
        </p:nvSpPr>
        <p:spPr>
          <a:xfrm>
            <a:off x="1499186" y="2288499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ಯುನರಿ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(Unary operators)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0EE44-53C3-4F73-90FA-107DF5FDC94E}"/>
              </a:ext>
            </a:extLst>
          </p:cNvPr>
          <p:cNvSpPr txBox="1"/>
          <p:nvPr/>
        </p:nvSpPr>
        <p:spPr>
          <a:xfrm>
            <a:off x="1369361" y="3885042"/>
            <a:ext cx="2271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ಬೈನರಿ 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(Binary operators)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F4053C-1930-408A-86F8-53458C526C60}"/>
              </a:ext>
            </a:extLst>
          </p:cNvPr>
          <p:cNvSpPr txBox="1"/>
          <p:nvPr/>
        </p:nvSpPr>
        <p:spPr>
          <a:xfrm>
            <a:off x="1772039" y="5279178"/>
            <a:ext cx="2382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ಟರ್ನರಿ</a:t>
            </a:r>
            <a:r>
              <a:rPr lang="en-IN" dirty="0"/>
              <a:t> </a:t>
            </a:r>
            <a:r>
              <a:rPr lang="en-IN" dirty="0" err="1"/>
              <a:t>ನಿರ್ವಾಹಕಗಳು</a:t>
            </a:r>
            <a:endParaRPr lang="en-IN" dirty="0"/>
          </a:p>
          <a:p>
            <a:r>
              <a:rPr lang="en-IN" dirty="0"/>
              <a:t>Ternary operators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481C65-F757-4F67-BA10-0F251BCA8B71}"/>
              </a:ext>
            </a:extLst>
          </p:cNvPr>
          <p:cNvCxnSpPr/>
          <p:nvPr/>
        </p:nvCxnSpPr>
        <p:spPr>
          <a:xfrm>
            <a:off x="4064000" y="5452533"/>
            <a:ext cx="1727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949999-2CA8-4708-A85E-A0C49AE422DE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200400" y="3703575"/>
            <a:ext cx="1714930" cy="46767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B8E4A687-35F8-4D6C-9F0A-AB07EC904894}"/>
              </a:ext>
            </a:extLst>
          </p:cNvPr>
          <p:cNvSpPr/>
          <p:nvPr/>
        </p:nvSpPr>
        <p:spPr>
          <a:xfrm>
            <a:off x="4915330" y="2515646"/>
            <a:ext cx="496902" cy="2375857"/>
          </a:xfrm>
          <a:prstGeom prst="lef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08EB00-F5F9-44A0-AD79-4D97F146139C}"/>
              </a:ext>
            </a:extLst>
          </p:cNvPr>
          <p:cNvCxnSpPr>
            <a:cxnSpLocks/>
          </p:cNvCxnSpPr>
          <p:nvPr/>
        </p:nvCxnSpPr>
        <p:spPr>
          <a:xfrm flipV="1">
            <a:off x="3408758" y="2042671"/>
            <a:ext cx="2184322" cy="61034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24588D-F855-4F30-9303-4741F7B4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6133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0490" y="2853268"/>
            <a:ext cx="17492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x++ </a:t>
            </a:r>
          </a:p>
        </p:txBody>
      </p:sp>
      <p:sp>
        <p:nvSpPr>
          <p:cNvPr id="5" name="Rectangle 4"/>
          <p:cNvSpPr/>
          <p:nvPr/>
        </p:nvSpPr>
        <p:spPr>
          <a:xfrm>
            <a:off x="8444089" y="2853268"/>
            <a:ext cx="13821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x-- 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2017889" y="3589867"/>
            <a:ext cx="3556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ight Brace 8"/>
          <p:cNvSpPr/>
          <p:nvPr/>
        </p:nvSpPr>
        <p:spPr>
          <a:xfrm rot="5400000">
            <a:off x="9129889" y="3589867"/>
            <a:ext cx="355600" cy="5080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/>
          <p:cNvSpPr/>
          <p:nvPr/>
        </p:nvSpPr>
        <p:spPr>
          <a:xfrm>
            <a:off x="1027290" y="4174068"/>
            <a:ext cx="36359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 err="1"/>
              <a:t>ಯುನರಿ</a:t>
            </a:r>
            <a:r>
              <a:rPr lang="en-IN" sz="2400" dirty="0"/>
              <a:t>  </a:t>
            </a:r>
            <a:r>
              <a:rPr lang="kn-IN" sz="2400" dirty="0"/>
              <a:t>ಏರಿಕೆ ನಿರ್ವಾಹಕ </a:t>
            </a:r>
            <a:endParaRPr lang="en-US" sz="2400" dirty="0"/>
          </a:p>
          <a:p>
            <a:r>
              <a:rPr lang="en-US" sz="2400" dirty="0"/>
              <a:t>(Unary increment operator)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34489" y="4174068"/>
            <a:ext cx="37192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/>
              <a:t> </a:t>
            </a:r>
            <a:r>
              <a:rPr lang="en-IN" sz="2400" dirty="0" err="1"/>
              <a:t>ಯುನರಿ</a:t>
            </a:r>
            <a:r>
              <a:rPr lang="en-IN" sz="2400" dirty="0"/>
              <a:t>  </a:t>
            </a:r>
            <a:r>
              <a:rPr lang="kn-IN" sz="2400" dirty="0"/>
              <a:t>ಇಳಿಕೆ ನಿರ್ವಾಹಕ </a:t>
            </a:r>
            <a:endParaRPr lang="en-US" sz="2400" dirty="0"/>
          </a:p>
          <a:p>
            <a:r>
              <a:rPr lang="en-US" sz="2400" dirty="0"/>
              <a:t>(Unary decrement operator)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5689" y="2142068"/>
            <a:ext cx="2648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ಆಪರೇಂಡ್</a:t>
            </a:r>
            <a:r>
              <a:rPr lang="en-IN" sz="2400" dirty="0"/>
              <a:t>(Operand)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535290" y="2548467"/>
            <a:ext cx="1" cy="8128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C8CF0-23FD-464A-B54C-8DE2C356902C}"/>
              </a:ext>
            </a:extLst>
          </p:cNvPr>
          <p:cNvSpPr/>
          <p:nvPr/>
        </p:nvSpPr>
        <p:spPr>
          <a:xfrm>
            <a:off x="428979" y="426156"/>
            <a:ext cx="62480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 err="1"/>
              <a:t>ಯುನರಿ</a:t>
            </a:r>
            <a:r>
              <a:rPr lang="en-US" sz="4267" dirty="0"/>
              <a:t> </a:t>
            </a:r>
            <a:r>
              <a:rPr lang="kn-IN" sz="4267" dirty="0"/>
              <a:t>ನಿರ್ವಾಹಕಗಳು</a:t>
            </a:r>
            <a:r>
              <a:rPr lang="en-US" sz="4267" dirty="0"/>
              <a:t> : ++, --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EE2A08-9925-401E-BB21-41781774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8000" y="990601"/>
            <a:ext cx="1127760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667" dirty="0"/>
              <a:t>++</a:t>
            </a:r>
            <a:r>
              <a:rPr lang="en-IN" sz="2667" dirty="0"/>
              <a:t>/--</a:t>
            </a:r>
            <a:r>
              <a:rPr lang="kn-IN" sz="2667" dirty="0"/>
              <a:t>  ಆಪರೇಟರ್, ಆಪರೇಂಡ್ ನ ಯಾವುದಾದರು ಒಂದು ಬದಿಯಲ್ಲಿ ಕಾಣಿಸಿಕೊಳ್ಳಬಹುದು</a:t>
            </a:r>
            <a:endParaRPr lang="en-US" sz="2667" dirty="0"/>
          </a:p>
        </p:txBody>
      </p:sp>
      <p:sp>
        <p:nvSpPr>
          <p:cNvPr id="7" name="Rectangle 6"/>
          <p:cNvSpPr/>
          <p:nvPr/>
        </p:nvSpPr>
        <p:spPr>
          <a:xfrm>
            <a:off x="711200" y="2311400"/>
            <a:ext cx="8026400" cy="2390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x;</a:t>
            </a:r>
          </a:p>
          <a:p>
            <a:r>
              <a:rPr lang="en-US" sz="3733" dirty="0"/>
              <a:t>x++;   //</a:t>
            </a:r>
            <a:r>
              <a:rPr lang="en-US" sz="2800" dirty="0"/>
              <a:t>x </a:t>
            </a:r>
            <a:r>
              <a:rPr lang="kn-IN" sz="2800" dirty="0"/>
              <a:t>ನ ಮೌಲ್ಯವನ್ನು 1 ಹೆಚ್ಚಿಸಲಾಗಿದೆ</a:t>
            </a:r>
            <a:endParaRPr lang="en-US" sz="2800" dirty="0"/>
          </a:p>
          <a:p>
            <a:r>
              <a:rPr lang="en-US" sz="3733" dirty="0"/>
              <a:t>++x;   //</a:t>
            </a:r>
            <a:r>
              <a:rPr lang="en-US" sz="2800" dirty="0"/>
              <a:t>x </a:t>
            </a:r>
            <a:r>
              <a:rPr lang="kn-IN" sz="2800" dirty="0"/>
              <a:t>ನ ಮೌಲ್ಯವನ್ನು 1 ಹೆಚ್ಚಿಸಲಾಗಿದೆ</a:t>
            </a:r>
            <a:endParaRPr lang="en-US" sz="2800" dirty="0"/>
          </a:p>
          <a:p>
            <a:endParaRPr lang="en-US" sz="3733" dirty="0"/>
          </a:p>
        </p:txBody>
      </p:sp>
      <p:sp>
        <p:nvSpPr>
          <p:cNvPr id="10" name="Rectangle 9"/>
          <p:cNvSpPr/>
          <p:nvPr/>
        </p:nvSpPr>
        <p:spPr>
          <a:xfrm>
            <a:off x="7721600" y="2108200"/>
            <a:ext cx="3962400" cy="1625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n-IN" sz="2400" b="1" dirty="0">
                <a:solidFill>
                  <a:srgbClr val="FFFF00"/>
                </a:solidFill>
              </a:rPr>
              <a:t>++ (ಏರಿಕೆ) ಆಪರೇಟರ್ ಆಪರೇಂಡ್  ನ  ಮೌಲ್ಯಕ್ಕೆ 1 ಅನ್ನು ಸೇರಿಸುತ್ತದೆ ಮತ್ತು ಆಪರೇಂಡ್  ಅನ್ನು ನವೀಕರಿಸುತ್ತದೆ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5740A-7AC5-4DBD-BD6C-2DD09E1C3151}"/>
              </a:ext>
            </a:extLst>
          </p:cNvPr>
          <p:cNvSpPr/>
          <p:nvPr/>
        </p:nvSpPr>
        <p:spPr>
          <a:xfrm>
            <a:off x="7721600" y="4241799"/>
            <a:ext cx="3962400" cy="16256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The ++ (increment) operator adds 1 to the value of the operand and updates the operand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209E4A-A6DD-4C8A-B09B-9235FA6E6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0222" y="1193801"/>
            <a:ext cx="2946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++x;</a:t>
            </a:r>
          </a:p>
        </p:txBody>
      </p:sp>
      <p:sp>
        <p:nvSpPr>
          <p:cNvPr id="8" name="Rectangle 7"/>
          <p:cNvSpPr/>
          <p:nvPr/>
        </p:nvSpPr>
        <p:spPr>
          <a:xfrm>
            <a:off x="6886222" y="1295401"/>
            <a:ext cx="3454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x++;</a:t>
            </a:r>
          </a:p>
        </p:txBody>
      </p:sp>
      <p:sp>
        <p:nvSpPr>
          <p:cNvPr id="9" name="Rectangle 8"/>
          <p:cNvSpPr/>
          <p:nvPr/>
        </p:nvSpPr>
        <p:spPr>
          <a:xfrm>
            <a:off x="688623" y="3530600"/>
            <a:ext cx="212590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y=6 , x = 6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86223" y="3530600"/>
            <a:ext cx="201689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y=5, x =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B080F4-B088-4113-AE84-D5A5B9CC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1200" y="1284113"/>
            <a:ext cx="2946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++x;</a:t>
            </a:r>
          </a:p>
        </p:txBody>
      </p:sp>
      <p:sp>
        <p:nvSpPr>
          <p:cNvPr id="8" name="Rectangle 7"/>
          <p:cNvSpPr/>
          <p:nvPr/>
        </p:nvSpPr>
        <p:spPr>
          <a:xfrm>
            <a:off x="6807200" y="1385713"/>
            <a:ext cx="3454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x++;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1" y="3620912"/>
            <a:ext cx="212590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y=6 , x = 6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7201" y="3620912"/>
            <a:ext cx="201689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y=5, x = 6</a:t>
            </a:r>
          </a:p>
        </p:txBody>
      </p:sp>
      <p:sp>
        <p:nvSpPr>
          <p:cNvPr id="7" name="Rectangle 6"/>
          <p:cNvSpPr/>
          <p:nvPr/>
        </p:nvSpPr>
        <p:spPr>
          <a:xfrm>
            <a:off x="2438401" y="3112913"/>
            <a:ext cx="2634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ಪೂರ್ವ ಏರಿಕೆ</a:t>
            </a:r>
            <a:endParaRPr lang="en-IN" sz="2400" dirty="0"/>
          </a:p>
          <a:p>
            <a:r>
              <a:rPr lang="en-IN" sz="2400" dirty="0"/>
              <a:t>(Pre-incrementing)</a:t>
            </a:r>
            <a:r>
              <a:rPr lang="kn-IN" sz="2400" dirty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8737600" y="3214513"/>
            <a:ext cx="27587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ನಂತರ ಏರಿಕೆ</a:t>
            </a:r>
            <a:endParaRPr lang="en-IN" sz="2400" dirty="0"/>
          </a:p>
          <a:p>
            <a:r>
              <a:rPr lang="en-IN" sz="2400" dirty="0"/>
              <a:t>(Post incrementing)</a:t>
            </a:r>
            <a:r>
              <a:rPr lang="kn-IN" sz="2400" dirty="0"/>
              <a:t> </a:t>
            </a:r>
            <a:endParaRPr lang="en-US" sz="2400" dirty="0"/>
          </a:p>
        </p:txBody>
      </p:sp>
      <p:sp>
        <p:nvSpPr>
          <p:cNvPr id="16" name="Right Brace 15"/>
          <p:cNvSpPr/>
          <p:nvPr/>
        </p:nvSpPr>
        <p:spPr>
          <a:xfrm rot="5400000">
            <a:off x="1778000" y="2757312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ight Brace 16"/>
          <p:cNvSpPr/>
          <p:nvPr/>
        </p:nvSpPr>
        <p:spPr>
          <a:xfrm rot="5400000">
            <a:off x="8077200" y="2858912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/>
          <p:cNvCxnSpPr>
            <a:stCxn id="16" idx="1"/>
            <a:endCxn id="7" idx="1"/>
          </p:cNvCxnSpPr>
          <p:nvPr/>
        </p:nvCxnSpPr>
        <p:spPr>
          <a:xfrm>
            <a:off x="1879600" y="3214512"/>
            <a:ext cx="558801" cy="3139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1"/>
          </p:cNvCxnSpPr>
          <p:nvPr/>
        </p:nvCxnSpPr>
        <p:spPr>
          <a:xfrm>
            <a:off x="8178800" y="3316112"/>
            <a:ext cx="609600" cy="1446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95111" y="4434409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ಹೆಚ್ಚಳವಾಗುತ್ತದೆ </a:t>
            </a: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133" i="1" dirty="0">
                <a:solidFill>
                  <a:srgbClr val="FF0000"/>
                </a:solidFill>
              </a:rPr>
              <a:t>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y </a:t>
            </a:r>
            <a:r>
              <a:rPr lang="kn-IN" sz="2133" i="1" dirty="0">
                <a:solidFill>
                  <a:srgbClr val="FF0000"/>
                </a:solidFill>
              </a:rPr>
              <a:t>ನಲ್ಲಿ ಸಂಗ್ರಹಿಸಲ್ಪಡುತ್ತದೆ </a:t>
            </a:r>
            <a:endParaRPr lang="en-US" sz="2133" i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02400" y="4332112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y </a:t>
            </a:r>
            <a:r>
              <a:rPr lang="kn-IN" sz="2133" i="1" dirty="0">
                <a:solidFill>
                  <a:srgbClr val="FF0000"/>
                </a:solidFill>
              </a:rPr>
              <a:t>ಅಲ್ಲಿ ಸಂಗ್ರಹಿಸಲ್ಪಡುತ್ತದೆ </a:t>
            </a:r>
            <a:endParaRPr lang="en-IN" sz="2133" i="1" dirty="0">
              <a:solidFill>
                <a:srgbClr val="FF0000"/>
              </a:solidFill>
            </a:endParaRP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000" b="1" dirty="0"/>
              <a:t> </a:t>
            </a:r>
            <a:r>
              <a:rPr lang="en-IN" sz="2000" b="1" i="1" dirty="0">
                <a:solidFill>
                  <a:srgbClr val="FF0000"/>
                </a:solidFill>
              </a:rPr>
              <a:t>x</a:t>
            </a:r>
            <a:r>
              <a:rPr lang="en-IN" sz="2000" i="1" dirty="0">
                <a:solidFill>
                  <a:srgbClr val="FF0000"/>
                </a:solidFill>
              </a:rPr>
              <a:t> </a:t>
            </a:r>
            <a:r>
              <a:rPr lang="kn-IN" sz="2000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ಹೆಚ್ಚಳವಾಗುತ್ತದೆ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9A97EC-CA30-4645-A8EE-BA8442A8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5289-8CA1-4886-85E7-8248A852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ಎಚ್ಚರಿಕೆ</a:t>
            </a:r>
            <a:r>
              <a:rPr lang="en-IN" dirty="0"/>
              <a:t> !</a:t>
            </a:r>
            <a:r>
              <a:rPr lang="kn-IN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E732-8C42-4C97-AA22-26BA58F5F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ಎಲ್ .ಇ .ಡಿ ಯನ್ನು ನೇರವಾಗಿ ಬ್ಯಾಟರಿ ಅಥವಾ ವಿದ್ಯುತ್ ಸರಬರಾಜಿಗೆ ಎಂದಿಗೂ ಸಂಪರ್ಕಿಸಬಾರದು</a:t>
            </a:r>
            <a:r>
              <a:rPr lang="en-IN" dirty="0"/>
              <a:t>,</a:t>
            </a:r>
            <a:r>
              <a:rPr lang="kn-IN" dirty="0"/>
              <a:t> ಏಕೆಂದರೆ ಎಲ್ .ಇ .ಡಿ ಮುಖಾಂತರ ಒಂದೇ ಸಮನೆ ಅತಿ ಹೆಚ್ಚಿನ ವಿದ್ಯುತ್ ಹರಿಯುವದರಿಂದ ಅದು ಸುಡಲ್ಪಟ್ಟು ಹಾಳಾಗುತ್ತದೆ . </a:t>
            </a:r>
          </a:p>
          <a:p>
            <a:endParaRPr lang="kn-IN" dirty="0"/>
          </a:p>
          <a:p>
            <a:r>
              <a:rPr lang="kn-IN" dirty="0"/>
              <a:t>ಯಾವಾಗಲು ಸರಣಿಯಲ್ಲಿ ವಿದ್ಯುತ್ ಪ್ರತಿರೋಧಕವನ್ನು(</a:t>
            </a:r>
            <a:r>
              <a:rPr lang="en-IN" dirty="0"/>
              <a:t>Resistor ) </a:t>
            </a:r>
            <a:r>
              <a:rPr lang="kn-IN" dirty="0"/>
              <a:t>ಬಳಸಿ ಎಲ್ .ಇ .ಡಿ ಯನ್ನು ಬ್ಯಾಟರಿ ಗೆ  ಸಂಪರ್ಕಿಸಬೇಕು .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80ED1-47FF-4849-87F0-CB38AE21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500221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6356" y="1613310"/>
            <a:ext cx="2946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x,y</a:t>
            </a:r>
            <a:r>
              <a:rPr lang="en-US" sz="3733" dirty="0"/>
              <a:t>;      </a:t>
            </a:r>
          </a:p>
          <a:p>
            <a:r>
              <a:rPr lang="en-US" sz="3733" dirty="0"/>
              <a:t>x = 5;</a:t>
            </a:r>
          </a:p>
          <a:p>
            <a:r>
              <a:rPr lang="en-US" sz="3733" dirty="0"/>
              <a:t>y = --x;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2356" y="1714910"/>
            <a:ext cx="3454400" cy="181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</a:t>
            </a:r>
            <a:r>
              <a:rPr lang="en-US" sz="3733" dirty="0" err="1"/>
              <a:t>n,m</a:t>
            </a:r>
            <a:r>
              <a:rPr lang="en-US" sz="3733" dirty="0"/>
              <a:t>;      </a:t>
            </a:r>
          </a:p>
          <a:p>
            <a:r>
              <a:rPr lang="en-US" sz="3733" dirty="0"/>
              <a:t>n = 5;</a:t>
            </a:r>
          </a:p>
          <a:p>
            <a:r>
              <a:rPr lang="en-US" sz="3733" dirty="0"/>
              <a:t>m = n--;</a:t>
            </a:r>
          </a:p>
        </p:txBody>
      </p:sp>
      <p:sp>
        <p:nvSpPr>
          <p:cNvPr id="9" name="Rectangle 8"/>
          <p:cNvSpPr/>
          <p:nvPr/>
        </p:nvSpPr>
        <p:spPr>
          <a:xfrm>
            <a:off x="654757" y="3950109"/>
            <a:ext cx="212590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y=4 , x = 4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2357" y="3950109"/>
            <a:ext cx="2228495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m=5, n = 4</a:t>
            </a:r>
          </a:p>
        </p:txBody>
      </p:sp>
      <p:sp>
        <p:nvSpPr>
          <p:cNvPr id="7" name="Rectangle 6"/>
          <p:cNvSpPr/>
          <p:nvPr/>
        </p:nvSpPr>
        <p:spPr>
          <a:xfrm>
            <a:off x="2483557" y="3442110"/>
            <a:ext cx="2667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</a:t>
            </a:r>
            <a:r>
              <a:rPr lang="kn-IN" sz="2400" b="1" dirty="0"/>
              <a:t>ಪೂರ್ವ ಇಳಿಕೆ </a:t>
            </a:r>
            <a:r>
              <a:rPr lang="en-IN" sz="2400" b="1" dirty="0"/>
              <a:t>)</a:t>
            </a:r>
          </a:p>
          <a:p>
            <a:r>
              <a:rPr lang="en-US" sz="2400" b="1" dirty="0"/>
              <a:t>(Pre-decrementing)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82756" y="3543710"/>
            <a:ext cx="27940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b="1" dirty="0"/>
              <a:t>ನಂತರ ಇಳಿಕೆ</a:t>
            </a:r>
            <a:endParaRPr lang="en-IN" sz="2400" b="1" dirty="0"/>
          </a:p>
          <a:p>
            <a:r>
              <a:rPr lang="en-IN" sz="2400" b="1" dirty="0"/>
              <a:t>(</a:t>
            </a:r>
            <a:r>
              <a:rPr lang="en-US" sz="2400" dirty="0"/>
              <a:t>Post-decrementing</a:t>
            </a:r>
            <a:r>
              <a:rPr lang="en-US" sz="2400" b="1" dirty="0"/>
              <a:t>)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1823156" y="3086509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ight Brace 16"/>
          <p:cNvSpPr/>
          <p:nvPr/>
        </p:nvSpPr>
        <p:spPr>
          <a:xfrm rot="5400000">
            <a:off x="8122356" y="3188109"/>
            <a:ext cx="203200" cy="71120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Straight Arrow Connector 18"/>
          <p:cNvCxnSpPr>
            <a:stCxn id="16" idx="1"/>
            <a:endCxn id="7" idx="1"/>
          </p:cNvCxnSpPr>
          <p:nvPr/>
        </p:nvCxnSpPr>
        <p:spPr>
          <a:xfrm>
            <a:off x="1924756" y="3543709"/>
            <a:ext cx="558801" cy="31390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1"/>
          </p:cNvCxnSpPr>
          <p:nvPr/>
        </p:nvCxnSpPr>
        <p:spPr>
          <a:xfrm>
            <a:off x="8223956" y="3645309"/>
            <a:ext cx="609600" cy="144621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504CED7-FCAC-4E29-95E2-91CEEDB952C9}"/>
              </a:ext>
            </a:extLst>
          </p:cNvPr>
          <p:cNvSpPr/>
          <p:nvPr/>
        </p:nvSpPr>
        <p:spPr>
          <a:xfrm>
            <a:off x="451554" y="4719192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ಇಳಿಕೆಯಾಗುತ್ತದೆ  </a:t>
            </a: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133" i="1" dirty="0">
                <a:solidFill>
                  <a:srgbClr val="FF0000"/>
                </a:solidFill>
              </a:rPr>
              <a:t> </a:t>
            </a:r>
            <a:r>
              <a:rPr lang="en-IN" sz="2133" i="1" dirty="0">
                <a:solidFill>
                  <a:srgbClr val="FF0000"/>
                </a:solidFill>
              </a:rPr>
              <a:t>x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y </a:t>
            </a:r>
            <a:r>
              <a:rPr lang="kn-IN" sz="2133" i="1" dirty="0">
                <a:solidFill>
                  <a:srgbClr val="FF0000"/>
                </a:solidFill>
              </a:rPr>
              <a:t>ಅಲ್ಲಿ ಸಂಗ್ರಹಿಸಲ್ಪಡುತ್ತದೆ </a:t>
            </a:r>
            <a:endParaRPr lang="en-US" sz="2133" i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E35BE1-25D4-42C3-A810-ABCEF511CA16}"/>
              </a:ext>
            </a:extLst>
          </p:cNvPr>
          <p:cNvSpPr/>
          <p:nvPr/>
        </p:nvSpPr>
        <p:spPr>
          <a:xfrm>
            <a:off x="6558843" y="4616895"/>
            <a:ext cx="49784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133" i="1" dirty="0">
                <a:solidFill>
                  <a:srgbClr val="FF0000"/>
                </a:solidFill>
              </a:rPr>
              <a:t>ಮೊದಲು </a:t>
            </a:r>
            <a:r>
              <a:rPr lang="en-IN" sz="2133" i="1" dirty="0">
                <a:solidFill>
                  <a:srgbClr val="FF0000"/>
                </a:solidFill>
              </a:rPr>
              <a:t>n </a:t>
            </a:r>
            <a:r>
              <a:rPr lang="kn-IN" sz="2133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m </a:t>
            </a:r>
            <a:r>
              <a:rPr lang="kn-IN" sz="2133" i="1" dirty="0">
                <a:solidFill>
                  <a:srgbClr val="FF0000"/>
                </a:solidFill>
              </a:rPr>
              <a:t>ಅಲ್ಲಿ ಸಂಗ್ರಹಿಸಲ್ಪಡುತ್ತದೆ </a:t>
            </a:r>
            <a:endParaRPr lang="en-IN" sz="2133" i="1" dirty="0">
              <a:solidFill>
                <a:srgbClr val="FF0000"/>
              </a:solidFill>
            </a:endParaRPr>
          </a:p>
          <a:p>
            <a:r>
              <a:rPr lang="kn-IN" sz="2000" b="1" dirty="0">
                <a:solidFill>
                  <a:srgbClr val="FF0000"/>
                </a:solidFill>
              </a:rPr>
              <a:t>ನಂತರ</a:t>
            </a:r>
            <a:r>
              <a:rPr lang="kn-IN" sz="2000" b="1" dirty="0"/>
              <a:t> </a:t>
            </a:r>
            <a:r>
              <a:rPr lang="en-IN" sz="2000" b="1" i="1" dirty="0">
                <a:solidFill>
                  <a:srgbClr val="FF0000"/>
                </a:solidFill>
              </a:rPr>
              <a:t>n</a:t>
            </a:r>
            <a:r>
              <a:rPr lang="en-IN" sz="2000" i="1" dirty="0">
                <a:solidFill>
                  <a:srgbClr val="FF0000"/>
                </a:solidFill>
              </a:rPr>
              <a:t> </a:t>
            </a:r>
            <a:r>
              <a:rPr lang="kn-IN" sz="2000" i="1" dirty="0">
                <a:solidFill>
                  <a:srgbClr val="FF0000"/>
                </a:solidFill>
              </a:rPr>
              <a:t>ಮೌಲ್ಯ </a:t>
            </a:r>
            <a:r>
              <a:rPr lang="en-IN" sz="2133" i="1" dirty="0">
                <a:solidFill>
                  <a:srgbClr val="FF0000"/>
                </a:solidFill>
              </a:rPr>
              <a:t>1</a:t>
            </a:r>
            <a:r>
              <a:rPr lang="kn-IN" sz="2133" i="1" dirty="0">
                <a:solidFill>
                  <a:srgbClr val="FF0000"/>
                </a:solidFill>
              </a:rPr>
              <a:t> ಇಳಿಕೆಯಾಗುತ್ತದೆ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34F58-7CF4-4F49-BEFC-82B0F313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1B54-17C4-4F4A-97C9-C4A5C526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 = a++;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D0C0-100F-451F-B9A3-7F17E57A2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 ಮೌಲ್ಯ ತಾತ್ಕಾಲಿಕ ವೇರಿಯೇಬಲ್ ಒಳಗಡೆ ಸಂಗ್ರಹವಾಗುತ್ತದೆ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ಮೌಲ್ಯ </a:t>
            </a:r>
            <a:r>
              <a:rPr lang="en-IN" sz="2400" dirty="0"/>
              <a:t>1</a:t>
            </a:r>
            <a:r>
              <a:rPr lang="kn-IN" sz="2400" dirty="0"/>
              <a:t> ಹೆಚ್ಚಳವಾಗುತ್ತದೆ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400" dirty="0"/>
              <a:t>ತಾತ್ಕಾಲಿಕ ವೇರಿಯೇಬಲ್ ಮೌಲ್ಯ ಹಿಂದುರಿಗಿಸಲ್ಪಡುತ್ತದೆ </a:t>
            </a:r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sz="2400" dirty="0"/>
              <a:t>temp = a;</a:t>
            </a:r>
          </a:p>
          <a:p>
            <a:pPr marL="0" indent="0">
              <a:buNone/>
            </a:pPr>
            <a:r>
              <a:rPr lang="en-IN" sz="2400" dirty="0"/>
              <a:t>a = a+1;</a:t>
            </a:r>
          </a:p>
          <a:p>
            <a:pPr marL="0" indent="0">
              <a:buNone/>
            </a:pPr>
            <a:r>
              <a:rPr lang="en-IN" sz="2400" dirty="0"/>
              <a:t>b = temp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01336-B600-4A47-A7BB-6F185082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27735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1B54-17C4-4F4A-97C9-C4A5C526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++a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8D0C0-100F-451F-B9A3-7F17E57A2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2372" cy="10796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ಮೌಲ್ಯ </a:t>
            </a:r>
            <a:r>
              <a:rPr lang="en-IN" sz="2400" dirty="0"/>
              <a:t>1</a:t>
            </a:r>
            <a:r>
              <a:rPr lang="kn-IN" sz="2400" dirty="0"/>
              <a:t> ಹೆಚ್ಚಳವಾಗುತ್ತದೆ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/>
              <a:t>a </a:t>
            </a:r>
            <a:r>
              <a:rPr lang="kn-IN" sz="2400" dirty="0"/>
              <a:t>ದ ಮೌಲ್ಯ ಹಿಂದುರಿಗಿಸಲ್ಪಡುತ್ತದೆ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01336-B600-4A47-A7BB-6F185082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721452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C6E9-715E-4FC8-AF39-57E9E61B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ತಪ್ಪು ಬಳಕೆ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B8B76-1AA7-4456-9EF8-6A8048E8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10651" cy="1878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rgbClr val="FF0000"/>
                </a:solidFill>
              </a:rPr>
              <a:t>int</a:t>
            </a:r>
            <a:r>
              <a:rPr lang="en-IN" sz="3600" dirty="0"/>
              <a:t> a = 10 , b = 10;</a:t>
            </a:r>
          </a:p>
          <a:p>
            <a:pPr marL="0" indent="0">
              <a:buNone/>
            </a:pPr>
            <a:r>
              <a:rPr lang="en-IN" sz="3600" dirty="0">
                <a:solidFill>
                  <a:srgbClr val="FF0000"/>
                </a:solidFill>
              </a:rPr>
              <a:t>int</a:t>
            </a:r>
            <a:r>
              <a:rPr lang="en-IN" sz="3600" dirty="0"/>
              <a:t> c;</a:t>
            </a:r>
          </a:p>
          <a:p>
            <a:pPr marL="0" indent="0">
              <a:buNone/>
            </a:pPr>
            <a:r>
              <a:rPr lang="en-IN" sz="3600" dirty="0"/>
              <a:t>c = (</a:t>
            </a:r>
            <a:r>
              <a:rPr lang="en-IN" sz="3600" dirty="0" err="1"/>
              <a:t>a+b</a:t>
            </a:r>
            <a:r>
              <a:rPr lang="en-IN" sz="3600" dirty="0"/>
              <a:t>)++;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D1318-5E30-492E-82F5-653885A0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51871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35400"/>
            <a:ext cx="8534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‘C/C++’ </a:t>
            </a:r>
            <a:r>
              <a:rPr lang="kn-IN" dirty="0"/>
              <a:t>ಸಂಬಂಧ ತಿಳಿಸುವ ನಿರ್ವಾಹಕಗಳು </a:t>
            </a:r>
            <a:br>
              <a:rPr lang="en-US" dirty="0"/>
            </a:br>
            <a:r>
              <a:rPr lang="en-US" dirty="0"/>
              <a:t>Relational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DEA3D-51F5-4F1D-BA37-8C291E23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ಸಂಬಂಧ ತಿಳಿಸುವ ನಿರ್ವಾಹಕಗಳು</a:t>
            </a:r>
            <a:r>
              <a:rPr lang="en-IN" sz="3200" dirty="0"/>
              <a:t>(Relational operators)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176000" cy="228317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kn-IN" sz="2000" dirty="0"/>
              <a:t>ಸಂಬಂಧ ತಿಳಿಸುವ ನಿರ್ವಾಹಕವು  ಆಪರೇಂಡ್ ಗಳ ನಡುವಿನ ಸಂಬಂಧವನ್ನು ಮೌಲ್ಯಮಾಪನ ಮಾಡಿ  ನಿಜ(</a:t>
            </a:r>
            <a:r>
              <a:rPr lang="en-IN" sz="2000" dirty="0"/>
              <a:t>1</a:t>
            </a:r>
            <a:r>
              <a:rPr lang="kn-IN" sz="2000" dirty="0"/>
              <a:t>) ಅಥವಾ ಸುಳ್ಳು(</a:t>
            </a:r>
            <a:r>
              <a:rPr lang="en-IN" sz="2000" dirty="0"/>
              <a:t>0</a:t>
            </a:r>
            <a:r>
              <a:rPr lang="kn-IN" sz="2000" dirty="0"/>
              <a:t>) ಮೌಲ್ಯವನ್ನು ಹಿಂದಿರುಗಿಸುತ್ತದೆ</a:t>
            </a:r>
            <a:endParaRPr lang="en-US" sz="2000" dirty="0"/>
          </a:p>
          <a:p>
            <a:pPr>
              <a:buFont typeface="Wingdings" pitchFamily="2" charset="2"/>
              <a:buChar char="ü"/>
            </a:pPr>
            <a:r>
              <a:rPr lang="kn-IN" sz="2000" dirty="0"/>
              <a:t>ಈ ನಿರ್ವಾಹಕಗಳು ಬೈನರಿ ನಿರ್ವಾಹಕಗಳ ಗುಂಪಿಗೆ ಸೇರುತ್ತವೆ , ಏಕೆಂದರೆ ಇವುಗಳಿಗೆ ಕಡ್ಡಾಯವಾಗಿ ಎರಡು ಆಪರೇಂಡ್ ಗಳನ್ನು ನಮೂದಿಸಲೇ ಬೇಕಾಗುತ್ತದೆ</a:t>
            </a:r>
            <a:r>
              <a:rPr lang="en-IN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B7D56-BDF3-4B69-902C-DB8CD0A2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AF1F0F5-358D-4E53-B117-B855900AE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352783"/>
              </p:ext>
            </p:extLst>
          </p:nvPr>
        </p:nvGraphicFramePr>
        <p:xfrm>
          <a:off x="981846" y="1390248"/>
          <a:ext cx="10291895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076">
                  <a:extLst>
                    <a:ext uri="{9D8B030D-6E8A-4147-A177-3AD203B41FA5}">
                      <a16:colId xmlns:a16="http://schemas.microsoft.com/office/drawing/2014/main" val="3391395872"/>
                    </a:ext>
                  </a:extLst>
                </a:gridCol>
                <a:gridCol w="2508894">
                  <a:extLst>
                    <a:ext uri="{9D8B030D-6E8A-4147-A177-3AD203B41FA5}">
                      <a16:colId xmlns:a16="http://schemas.microsoft.com/office/drawing/2014/main" val="397656133"/>
                    </a:ext>
                  </a:extLst>
                </a:gridCol>
                <a:gridCol w="2628822">
                  <a:extLst>
                    <a:ext uri="{9D8B030D-6E8A-4147-A177-3AD203B41FA5}">
                      <a16:colId xmlns:a16="http://schemas.microsoft.com/office/drawing/2014/main" val="1137789321"/>
                    </a:ext>
                  </a:extLst>
                </a:gridCol>
                <a:gridCol w="4476103">
                  <a:extLst>
                    <a:ext uri="{9D8B030D-6E8A-4147-A177-3AD203B41FA5}">
                      <a16:colId xmlns:a16="http://schemas.microsoft.com/office/drawing/2014/main" val="23438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n-IN" dirty="0"/>
                        <a:t>ಚಿಹ್ನೆ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2000" dirty="0"/>
                        <a:t>ನಿರ್ವಹಣೆ</a:t>
                      </a:r>
                      <a:r>
                        <a:rPr lang="kn-IN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ನಿರ್ವಹಣೆ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ಟಿಪ್ಪಣಿ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65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ಸಮವಿದೆಯೇ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a==b , 1 </a:t>
                      </a:r>
                      <a:r>
                        <a:rPr lang="kn-IN" dirty="0"/>
                        <a:t>ಅನ್ನು ಹಿಂದುರಿಗಿಸುತ್ತದೆ</a:t>
                      </a:r>
                      <a:r>
                        <a:rPr lang="en-IN" dirty="0"/>
                        <a:t>,</a:t>
                      </a:r>
                      <a:r>
                        <a:rPr lang="kn-IN" dirty="0"/>
                        <a:t> ಒಂದುವೇಳೆ </a:t>
                      </a:r>
                      <a:r>
                        <a:rPr lang="en-IN" dirty="0"/>
                        <a:t>a </a:t>
                      </a:r>
                      <a:r>
                        <a:rPr lang="kn-IN" dirty="0"/>
                        <a:t>ಮತ್ತು </a:t>
                      </a:r>
                      <a:r>
                        <a:rPr lang="en-IN" dirty="0"/>
                        <a:t>b </a:t>
                      </a:r>
                      <a:r>
                        <a:rPr lang="kn-IN" dirty="0"/>
                        <a:t>ಸಮವಿದ್ದರೆ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ಹೆಚ್ಚಿದೆಯೇ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&gt; b, 1 </a:t>
                      </a:r>
                      <a:r>
                        <a:rPr lang="kn-IN" dirty="0"/>
                        <a:t>ಅನ್ನು ಹಿಂದುರಿಗಿಸುತ್ತದೆ</a:t>
                      </a:r>
                      <a:r>
                        <a:rPr lang="en-IN" dirty="0"/>
                        <a:t>,</a:t>
                      </a:r>
                      <a:r>
                        <a:rPr lang="kn-IN" dirty="0"/>
                        <a:t>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ಹೆಚ್ಚಿದ್ದರೆ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59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ಕಡಿಮೆಯೇ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 &lt;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ಕಡಿಮೆ ಇದ್ದರೆ  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49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ಹೆಚ್ಚು ಅಥವಾ ಸಮವಿದೆಯೇ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Greater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 &gt;=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ಹೆಚ್ಚಿದ್ದರೆ ಅಥವಾ ಸಮವಿದ್ದರೆ  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73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ಕಡಿಮೆ ಅಥವಾ ಸಮವಿದೆಯೇ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Less than or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 &lt;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ಗಿಂತ ಕಡಿಮೆ ಇದ್ದರೆ ಅಥವಾ ಸಮವಿದ್ದರೆ 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22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ಸಮವಿಲ್ಲವೇ 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equal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!= b, 1 </a:t>
                      </a:r>
                      <a:r>
                        <a:rPr lang="kn-IN" dirty="0"/>
                        <a:t>ಅನ್ನು ಹಿಂದುರಿಗಿಸುತ್ತದೆ ಒಂದುವೇಳೆ </a:t>
                      </a:r>
                      <a:r>
                        <a:rPr lang="en-IN" dirty="0"/>
                        <a:t>a , b </a:t>
                      </a:r>
                      <a:r>
                        <a:rPr lang="kn-IN" dirty="0"/>
                        <a:t>ಗೆ ಸಮವಿಲ್ಲದಿದ್ದರೆ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91593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F7DF54B1-4598-4136-AB9B-4AC1CD32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361653"/>
            <a:ext cx="8534400" cy="1143000"/>
          </a:xfrm>
        </p:spPr>
        <p:txBody>
          <a:bodyPr>
            <a:noAutofit/>
          </a:bodyPr>
          <a:lstStyle/>
          <a:p>
            <a:pPr algn="l"/>
            <a:r>
              <a:rPr lang="en-IN" sz="2800" dirty="0"/>
              <a:t>‘C/C++’ </a:t>
            </a:r>
            <a:r>
              <a:rPr lang="kn-IN" sz="2800" dirty="0"/>
              <a:t>ಸಂಬಂಧ ತಿಳಿಸುವ ನಿರ್ವಾಹಕಗಳು </a:t>
            </a:r>
            <a:br>
              <a:rPr lang="en-US" sz="2800" dirty="0"/>
            </a:br>
            <a:r>
              <a:rPr lang="en-US" sz="2800" dirty="0"/>
              <a:t>Relational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58934-AA51-4AC5-9F25-85881514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94353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6486B-E55F-4647-9350-B2077092B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/>
              <a:t>Copyright © 2020-21 BHARATI SOFTWARE All Rights Reserved</a:t>
            </a:r>
            <a:endParaRPr lang="en-IN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6F3E4-D5BA-46DF-854A-1C18D17A8E9E}"/>
              </a:ext>
            </a:extLst>
          </p:cNvPr>
          <p:cNvSpPr txBox="1"/>
          <p:nvPr/>
        </p:nvSpPr>
        <p:spPr>
          <a:xfrm>
            <a:off x="519574" y="1711634"/>
            <a:ext cx="2985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c =  (a == b);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42A6E-5A07-47AC-8B8B-92C00F68B9BD}"/>
              </a:ext>
            </a:extLst>
          </p:cNvPr>
          <p:cNvSpPr/>
          <p:nvPr/>
        </p:nvSpPr>
        <p:spPr>
          <a:xfrm>
            <a:off x="3382508" y="1855996"/>
            <a:ext cx="62390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a </a:t>
            </a:r>
            <a:r>
              <a:rPr lang="kn-IN" dirty="0"/>
              <a:t>ದ ಮೌಲ್ಯ </a:t>
            </a:r>
            <a:r>
              <a:rPr lang="en-IN" dirty="0"/>
              <a:t>b</a:t>
            </a:r>
            <a:r>
              <a:rPr lang="kn-IN" dirty="0"/>
              <a:t> ಗೆ ಸಮವಿದ್ದರೆ , ಈ ಎಕ್ಸ್ಪ್ರೆಶನ್ ನಿಜ (1) ಇಲ್ಲದಿದ್ದರೆ ತಪ್ಪು (0) ಎಂದು ಮೌಲ್ಯಮಾಪನ ಆಗುತ್ತದೆ . </a:t>
            </a:r>
          </a:p>
          <a:p>
            <a:r>
              <a:rPr lang="kn-IN" dirty="0"/>
              <a:t>ಆದ್ದರಿಂದ, </a:t>
            </a:r>
            <a:r>
              <a:rPr lang="en-IN" dirty="0"/>
              <a:t>c</a:t>
            </a:r>
            <a:r>
              <a:rPr lang="kn-IN" dirty="0"/>
              <a:t> ನಲ್ಲಿ </a:t>
            </a:r>
            <a:r>
              <a:rPr lang="en-IN" dirty="0"/>
              <a:t>0 </a:t>
            </a:r>
            <a:r>
              <a:rPr lang="kn-IN" dirty="0"/>
              <a:t>ಸಂಗ್ರಹವಾಗುತ್ತದೆ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D48928-5D5F-4130-9675-796E6DF15EE0}"/>
              </a:ext>
            </a:extLst>
          </p:cNvPr>
          <p:cNvSpPr/>
          <p:nvPr/>
        </p:nvSpPr>
        <p:spPr>
          <a:xfrm>
            <a:off x="3505200" y="4064000"/>
            <a:ext cx="6482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kn-IN" dirty="0"/>
              <a:t>ಮೌಲ್ಯ</a:t>
            </a:r>
            <a:r>
              <a:rPr lang="en-US" dirty="0"/>
              <a:t>b </a:t>
            </a:r>
            <a:r>
              <a:rPr lang="kn-IN" dirty="0"/>
              <a:t>ಗಿಂತ ಚಿಕ್ಕದಾಗಿದ್ದರೆ ಅಥವಾ ಸಮನಾಗಿದ್ದರೆ, ಈ ಎಕ್ಸ್ಪ್ರೆಶನ್ ನಿಜ (1) ಇಲ್ಲದಿದ್ದರೆ ತಪ್ಪು (0) ಎಂದು ಮೌಲ್ಯಮಾಪನ ಆಗುತ್ತದೆ . </a:t>
            </a:r>
            <a:endParaRPr lang="en-IN" dirty="0"/>
          </a:p>
          <a:p>
            <a:r>
              <a:rPr lang="kn-IN" dirty="0"/>
              <a:t>ಆದ್ದರಿಂದ, </a:t>
            </a:r>
            <a:r>
              <a:rPr lang="en-IN" dirty="0"/>
              <a:t>c</a:t>
            </a:r>
            <a:r>
              <a:rPr lang="kn-IN" dirty="0"/>
              <a:t> ನಲ್ಲಿ </a:t>
            </a:r>
            <a:r>
              <a:rPr lang="en-IN" dirty="0"/>
              <a:t>1 </a:t>
            </a:r>
            <a:r>
              <a:rPr lang="kn-IN" dirty="0"/>
              <a:t>ಸಂಗ್ರಹವಾಗುತ್ತದೆ ;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446FD0-C6FD-4FD2-A6FA-18783A1FF0E3}"/>
              </a:ext>
            </a:extLst>
          </p:cNvPr>
          <p:cNvSpPr/>
          <p:nvPr/>
        </p:nvSpPr>
        <p:spPr>
          <a:xfrm>
            <a:off x="519574" y="4165600"/>
            <a:ext cx="176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 =  (a &lt;= b 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D33DD-E423-4D3D-BB03-FD13988CEDA2}"/>
              </a:ext>
            </a:extLst>
          </p:cNvPr>
          <p:cNvSpPr txBox="1"/>
          <p:nvPr/>
        </p:nvSpPr>
        <p:spPr>
          <a:xfrm>
            <a:off x="519574" y="365664"/>
            <a:ext cx="43232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a = 10 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b =20 ;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int</a:t>
            </a:r>
            <a:r>
              <a:rPr lang="en-US" sz="2800" dirty="0"/>
              <a:t> c ;</a:t>
            </a:r>
          </a:p>
        </p:txBody>
      </p:sp>
    </p:spTree>
    <p:extLst>
      <p:ext uri="{BB962C8B-B14F-4D97-AF65-F5344CB8AC3E}">
        <p14:creationId xmlns:p14="http://schemas.microsoft.com/office/powerpoint/2010/main" val="3892538345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1" y="990601"/>
            <a:ext cx="1742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 = 10, B=20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000" y="1803401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 != B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18034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8000" y="4038601"/>
            <a:ext cx="1612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&lt; B );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200" y="40386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820C7E2-B39A-44E6-96B4-C74A4A8C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6401" y="990601"/>
            <a:ext cx="1742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 = 10, B=20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000" y="1803401"/>
            <a:ext cx="1782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 != B 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18034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08000" y="4038601"/>
            <a:ext cx="1612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 (A &lt; B );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3200" y="4038601"/>
            <a:ext cx="944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sz="2400" dirty="0"/>
              <a:t>ಇಲ್ಲಿ ಏನಾಗುತ್ತದೆ?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892801" y="1803401"/>
            <a:ext cx="726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92801" y="3937001"/>
            <a:ext cx="726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C= 1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961BA0C-517F-4797-A53E-4DAC281C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0878" y="6268334"/>
            <a:ext cx="4114800" cy="365125"/>
          </a:xfrm>
        </p:spPr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43" y="719993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337760" y="3595332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939346" y="3926227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7093008" y="1203337"/>
            <a:ext cx="646330" cy="662939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>
            <a:cxnSpLocks/>
          </p:cNvCxnSpPr>
          <p:nvPr/>
        </p:nvCxnSpPr>
        <p:spPr>
          <a:xfrm>
            <a:off x="7747643" y="1211641"/>
            <a:ext cx="0" cy="6463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3875667" y="1539252"/>
            <a:ext cx="574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747643" y="1538684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7246650" y="90410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451600" y="973007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6430361" y="1534462"/>
            <a:ext cx="6912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 err="1"/>
              <a:t>ಧನದ್ವಾರ</a:t>
            </a:r>
            <a:r>
              <a:rPr lang="en-IN" sz="1100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7844238" y="1524997"/>
            <a:ext cx="702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1100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sz="11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6370247" y="1665267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100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7807755" y="1678328"/>
            <a:ext cx="8675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100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B5E03E7-265E-4208-9C68-7263EDA414B7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3865056" y="1534463"/>
            <a:ext cx="3071524" cy="2131922"/>
          </a:xfrm>
          <a:prstGeom prst="bentConnector3">
            <a:avLst>
              <a:gd name="adj1" fmla="val 1002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C5E20FE-512C-4B39-A0AB-9A4EF56F33D9}"/>
              </a:ext>
            </a:extLst>
          </p:cNvPr>
          <p:cNvCxnSpPr>
            <a:cxnSpLocks/>
          </p:cNvCxnSpPr>
          <p:nvPr/>
        </p:nvCxnSpPr>
        <p:spPr>
          <a:xfrm rot="5400000">
            <a:off x="7462330" y="1770712"/>
            <a:ext cx="2131923" cy="1659423"/>
          </a:xfrm>
          <a:prstGeom prst="bentConnector4">
            <a:avLst>
              <a:gd name="adj1" fmla="val 46238"/>
              <a:gd name="adj2" fmla="val -104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12">
            <a:extLst>
              <a:ext uri="{FF2B5EF4-FFF2-40B4-BE49-F238E27FC236}">
                <a16:creationId xmlns:a16="http://schemas.microsoft.com/office/drawing/2014/main" id="{5F8F5139-C6F3-41EF-861F-CA32DB91021E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4964867" y="910186"/>
            <a:ext cx="218457" cy="124855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FABDF4-D269-4E0B-A020-0A58CFF945B9}"/>
              </a:ext>
            </a:extLst>
          </p:cNvPr>
          <p:cNvCxnSpPr>
            <a:cxnSpLocks/>
          </p:cNvCxnSpPr>
          <p:nvPr/>
        </p:nvCxnSpPr>
        <p:spPr>
          <a:xfrm flipH="1">
            <a:off x="5698371" y="1534806"/>
            <a:ext cx="13922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5">
            <a:extLst>
              <a:ext uri="{FF2B5EF4-FFF2-40B4-BE49-F238E27FC236}">
                <a16:creationId xmlns:a16="http://schemas.microsoft.com/office/drawing/2014/main" id="{470335B7-4E96-449D-9ABD-07C7140B3D82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7165180" y="3285385"/>
            <a:ext cx="304800" cy="762000"/>
            <a:chOff x="4800" y="144"/>
            <a:chExt cx="384" cy="1824"/>
          </a:xfrm>
        </p:grpSpPr>
        <p:sp>
          <p:nvSpPr>
            <p:cNvPr id="28" name="Line 256">
              <a:extLst>
                <a:ext uri="{FF2B5EF4-FFF2-40B4-BE49-F238E27FC236}">
                  <a16:creationId xmlns:a16="http://schemas.microsoft.com/office/drawing/2014/main" id="{87D3F994-98B9-4DDC-A9DC-167777FB5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20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Line 257">
              <a:extLst>
                <a:ext uri="{FF2B5EF4-FFF2-40B4-BE49-F238E27FC236}">
                  <a16:creationId xmlns:a16="http://schemas.microsoft.com/office/drawing/2014/main" id="{87A7D68B-E974-43D4-B649-DDB5B630B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91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Line 258">
              <a:extLst>
                <a:ext uri="{FF2B5EF4-FFF2-40B4-BE49-F238E27FC236}">
                  <a16:creationId xmlns:a16="http://schemas.microsoft.com/office/drawing/2014/main" id="{30038851-472E-4AC6-ABB5-E1752DC0E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00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3" name="Line 259">
              <a:extLst>
                <a:ext uri="{FF2B5EF4-FFF2-40B4-BE49-F238E27FC236}">
                  <a16:creationId xmlns:a16="http://schemas.microsoft.com/office/drawing/2014/main" id="{5BFFFB48-BFB0-409D-A8F0-316984CFC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0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4" name="Line 260">
              <a:extLst>
                <a:ext uri="{FF2B5EF4-FFF2-40B4-BE49-F238E27FC236}">
                  <a16:creationId xmlns:a16="http://schemas.microsoft.com/office/drawing/2014/main" id="{634594C0-406E-44FA-B29A-ED7EC28C9B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1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Line 261">
              <a:extLst>
                <a:ext uri="{FF2B5EF4-FFF2-40B4-BE49-F238E27FC236}">
                  <a16:creationId xmlns:a16="http://schemas.microsoft.com/office/drawing/2014/main" id="{96303793-91C5-40F5-A11B-B395423FE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FC0DDFF-A162-41CF-BFE7-0DD53672ACC4}"/>
              </a:ext>
            </a:extLst>
          </p:cNvPr>
          <p:cNvSpPr/>
          <p:nvPr/>
        </p:nvSpPr>
        <p:spPr>
          <a:xfrm>
            <a:off x="4449818" y="1055901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ಪ್ರತಿರೋಧಕ</a:t>
            </a:r>
            <a:r>
              <a:rPr lang="en-IN" dirty="0"/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D435EA-221F-428B-9DD0-465710E704BD}"/>
              </a:ext>
            </a:extLst>
          </p:cNvPr>
          <p:cNvSpPr/>
          <p:nvPr/>
        </p:nvSpPr>
        <p:spPr>
          <a:xfrm>
            <a:off x="4539750" y="1383220"/>
            <a:ext cx="106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/>
          </a:p>
          <a:p>
            <a:r>
              <a:rPr lang="en-IN" dirty="0"/>
              <a:t>(Resistor)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A49743-5D8A-407A-9604-FE5013A6B51D}"/>
              </a:ext>
            </a:extLst>
          </p:cNvPr>
          <p:cNvSpPr/>
          <p:nvPr/>
        </p:nvSpPr>
        <p:spPr>
          <a:xfrm>
            <a:off x="6757980" y="648698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305555-ECFC-4812-9778-9F910224C978}"/>
              </a:ext>
            </a:extLst>
          </p:cNvPr>
          <p:cNvSpPr txBox="1"/>
          <p:nvPr/>
        </p:nvSpPr>
        <p:spPr>
          <a:xfrm>
            <a:off x="7080026" y="3818785"/>
            <a:ext cx="916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ಬ್ಯಾಟರಿ</a:t>
            </a:r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289B54-0DEA-48DA-836E-C6836AE5D159}"/>
              </a:ext>
            </a:extLst>
          </p:cNvPr>
          <p:cNvSpPr txBox="1"/>
          <p:nvPr/>
        </p:nvSpPr>
        <p:spPr>
          <a:xfrm>
            <a:off x="4856472" y="1459025"/>
            <a:ext cx="573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FF0000"/>
                </a:solidFill>
                <a:latin typeface="Open Sans" panose="020B0606030504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08823958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164840"/>
            <a:ext cx="776224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‘C/C++’ </a:t>
            </a:r>
            <a:r>
              <a:rPr lang="kn-IN" dirty="0"/>
              <a:t>ನ </a:t>
            </a:r>
            <a:r>
              <a:rPr lang="en-IN" dirty="0"/>
              <a:t> </a:t>
            </a:r>
            <a:r>
              <a:rPr lang="kn-IN" dirty="0"/>
              <a:t>ತಾರ್ಕಿಕ ನಿರ್ವಾಹಕಗಳು </a:t>
            </a:r>
            <a:br>
              <a:rPr lang="en-US" dirty="0"/>
            </a:br>
            <a:r>
              <a:rPr lang="en-US" dirty="0"/>
              <a:t>Logical Operators in ‘C/C++’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F802D-88E7-4653-A89D-2FE87D5BC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160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‘C/C++’ </a:t>
            </a:r>
            <a:r>
              <a:rPr lang="kn-IN" sz="4000" dirty="0"/>
              <a:t>ನ </a:t>
            </a:r>
            <a:r>
              <a:rPr lang="en-IN" sz="4000" dirty="0"/>
              <a:t> </a:t>
            </a:r>
            <a:r>
              <a:rPr lang="kn-IN" sz="4000" dirty="0"/>
              <a:t>ತಾರ್ಕಿಕ</a:t>
            </a:r>
            <a:r>
              <a:rPr lang="en-IN" sz="4000" dirty="0"/>
              <a:t>(</a:t>
            </a:r>
            <a:r>
              <a:rPr lang="kn-IN" sz="4000" dirty="0"/>
              <a:t>ಲಾಜಿಕಲ್</a:t>
            </a:r>
            <a:r>
              <a:rPr lang="en-IN" sz="4000" dirty="0"/>
              <a:t>)</a:t>
            </a:r>
            <a:r>
              <a:rPr lang="kn-IN" sz="4000" dirty="0"/>
              <a:t> ನಿರ್ವಾಹಕಗಳು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11582400" cy="2743200"/>
          </a:xfrm>
        </p:spPr>
        <p:txBody>
          <a:bodyPr>
            <a:normAutofit/>
          </a:bodyPr>
          <a:lstStyle/>
          <a:p>
            <a:r>
              <a:rPr lang="kn-IN" sz="2000" dirty="0"/>
              <a:t>ತಾರ್ಕಿಕ ನಿರ್ವಾಹಕಗಳು</a:t>
            </a:r>
            <a:r>
              <a:rPr lang="en-IN" sz="2000" dirty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kn-IN" sz="2000" dirty="0"/>
              <a:t>ಲಾಜಿಕಲ್ - </a:t>
            </a:r>
            <a:r>
              <a:rPr lang="en-US" sz="2000" dirty="0"/>
              <a:t>AND (&amp;&amp;)</a:t>
            </a:r>
          </a:p>
          <a:p>
            <a:pPr marL="914400" lvl="1" indent="-457200">
              <a:buFont typeface="+mj-lt"/>
              <a:buAutoNum type="arabicPeriod"/>
            </a:pPr>
            <a:r>
              <a:rPr lang="kn-IN" sz="2000" dirty="0"/>
              <a:t>ಲಾಜಿಕಲ್ - </a:t>
            </a:r>
            <a:r>
              <a:rPr lang="en-US" sz="2000" dirty="0"/>
              <a:t>OR (||) </a:t>
            </a:r>
          </a:p>
          <a:p>
            <a:pPr marL="914400" lvl="1" indent="-457200">
              <a:buFont typeface="+mj-lt"/>
              <a:buAutoNum type="arabicPeriod"/>
            </a:pPr>
            <a:r>
              <a:rPr lang="kn-IN" sz="2000" dirty="0"/>
              <a:t>ಲಾಜಿಕಲ್ –</a:t>
            </a:r>
            <a:r>
              <a:rPr lang="en-US" sz="2000" dirty="0"/>
              <a:t>NOT (!) </a:t>
            </a:r>
            <a:r>
              <a:rPr lang="kn-IN" sz="2000" dirty="0"/>
              <a:t>ಕಾರ್ಯಾಚರಣೆಗಳನ್ನು ನಿರ್ವಹಿಸುತ್ತವೆ .</a:t>
            </a:r>
            <a:r>
              <a:rPr lang="en-US" sz="2000" dirty="0"/>
              <a:t>.</a:t>
            </a:r>
          </a:p>
          <a:p>
            <a:r>
              <a:rPr lang="en-US" sz="2000" dirty="0"/>
              <a:t>NOT (!) </a:t>
            </a:r>
            <a:r>
              <a:rPr lang="kn-IN" sz="2000" dirty="0"/>
              <a:t>ಹೊರತುಪಡಿಸಿ ಇವು ಬೈನರಿ ಆಪರೇಟರ್‌ಗಳು.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6C06F-58F6-4F4C-8950-7E13E06C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49CFD-7FBE-4ABA-BBCC-C170D9E5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4C9CE70-DBCD-47D8-99CC-222C37CD6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795463"/>
              </p:ext>
            </p:extLst>
          </p:nvPr>
        </p:nvGraphicFramePr>
        <p:xfrm>
          <a:off x="384389" y="914400"/>
          <a:ext cx="10988039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341">
                  <a:extLst>
                    <a:ext uri="{9D8B030D-6E8A-4147-A177-3AD203B41FA5}">
                      <a16:colId xmlns:a16="http://schemas.microsoft.com/office/drawing/2014/main" val="793861884"/>
                    </a:ext>
                  </a:extLst>
                </a:gridCol>
                <a:gridCol w="2440249">
                  <a:extLst>
                    <a:ext uri="{9D8B030D-6E8A-4147-A177-3AD203B41FA5}">
                      <a16:colId xmlns:a16="http://schemas.microsoft.com/office/drawing/2014/main" val="3970338746"/>
                    </a:ext>
                  </a:extLst>
                </a:gridCol>
                <a:gridCol w="6879449">
                  <a:extLst>
                    <a:ext uri="{9D8B030D-6E8A-4147-A177-3AD203B41FA5}">
                      <a16:colId xmlns:a16="http://schemas.microsoft.com/office/drawing/2014/main" val="1981248828"/>
                    </a:ext>
                  </a:extLst>
                </a:gridCol>
              </a:tblGrid>
              <a:tr h="299825">
                <a:tc>
                  <a:txBody>
                    <a:bodyPr/>
                    <a:lstStyle/>
                    <a:p>
                      <a:r>
                        <a:rPr lang="kn-IN" sz="1800" dirty="0"/>
                        <a:t>ಚಿಹ್ನೆ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ನಿರ್ವಾಹಕದ ಹೆಸರು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ಟಿಪ್ಪಣಿ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84622"/>
                  </a:ext>
                </a:extLst>
              </a:tr>
              <a:tr h="1734226">
                <a:tc>
                  <a:txBody>
                    <a:bodyPr/>
                    <a:lstStyle/>
                    <a:p>
                      <a:r>
                        <a:rPr lang="en-IN" sz="1800" dirty="0"/>
                        <a:t>&amp;&amp;</a:t>
                      </a:r>
                    </a:p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ಲಾಜಿಕಲ್ </a:t>
                      </a:r>
                      <a:r>
                        <a:rPr lang="en-IN" sz="1800" dirty="0"/>
                        <a:t>AND</a:t>
                      </a:r>
                    </a:p>
                    <a:p>
                      <a:r>
                        <a:rPr lang="en-IN" sz="1200" dirty="0"/>
                        <a:t>(</a:t>
                      </a:r>
                      <a:r>
                        <a:rPr lang="kn-IN" sz="1200" dirty="0"/>
                        <a:t>ಬೈನರಿ ನಿರ್ವಾಹಕ</a:t>
                      </a:r>
                      <a:r>
                        <a:rPr lang="en-IN" sz="12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 &amp;&amp; b </a:t>
                      </a:r>
                      <a:r>
                        <a:rPr lang="kn-IN" sz="1800" dirty="0"/>
                        <a:t>ಕಾರ್ಯಾಚರಣೆಯು </a:t>
                      </a:r>
                      <a:r>
                        <a:rPr lang="en-IN" sz="1800" dirty="0"/>
                        <a:t>1 </a:t>
                      </a:r>
                      <a:r>
                        <a:rPr lang="kn-IN" sz="1800" dirty="0"/>
                        <a:t>ಅನ್ನು ಹಿಂದುರಿಗಿಸುತ್ತದೆ,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 ಅಲ್ಲದ</a:t>
                      </a:r>
                      <a:r>
                        <a:rPr lang="en-IN" sz="1800" dirty="0"/>
                        <a:t> ‘</a:t>
                      </a:r>
                      <a:r>
                        <a:rPr lang="kn-IN" sz="1800" dirty="0"/>
                        <a:t>ಮತ್ತು</a:t>
                      </a:r>
                      <a:r>
                        <a:rPr lang="en-IN" sz="1800" dirty="0"/>
                        <a:t>’ b</a:t>
                      </a:r>
                      <a:r>
                        <a:rPr lang="kn-IN" sz="1800" dirty="0"/>
                        <a:t> ಸೊನ್ನೆ ಅಲ್ಲದ ಮೌಲ್ಯವಾಗಿದ್ದರೆ ಮಾತ್ರ</a:t>
                      </a:r>
                      <a:r>
                        <a:rPr lang="en-IN" sz="1800" dirty="0"/>
                        <a:t>.</a:t>
                      </a:r>
                      <a:endParaRPr lang="kn-IN" sz="1800" dirty="0"/>
                    </a:p>
                    <a:p>
                      <a:r>
                        <a:rPr lang="kn-IN" sz="1800" dirty="0"/>
                        <a:t>ಇದನ್ನು ನಾವು ಪ್ರೋಗ್ರಾಮ್ಮಿಂಗ್ನಲ್ಲಿ </a:t>
                      </a:r>
                      <a:r>
                        <a:rPr lang="en-IN" sz="1800" dirty="0"/>
                        <a:t>AND</a:t>
                      </a:r>
                      <a:r>
                        <a:rPr lang="kn-IN" sz="1800" dirty="0"/>
                        <a:t> ಆಪರೇಷನ್  ಎಂದು ಕರೆಯುತ್ತೇವೆ </a:t>
                      </a:r>
                      <a:endParaRPr lang="en-IN" sz="1800" dirty="0"/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ಮತ್ತು </a:t>
                      </a:r>
                      <a:r>
                        <a:rPr lang="en-IN" sz="1800" dirty="0"/>
                        <a:t>b</a:t>
                      </a:r>
                      <a:r>
                        <a:rPr lang="kn-IN" sz="1800" dirty="0"/>
                        <a:t> ಅಲ್ಲಿ ಯಾವದಾದರೂ ಒಂದು ಸೊನ್ನೆಮೌಲ್ಯ ಹೊಂದಿದ್ದರೆ , ಈ ಕಾರ್ಯಾಚರಣೆಯು </a:t>
                      </a:r>
                      <a:r>
                        <a:rPr lang="en-IN" sz="1800" dirty="0"/>
                        <a:t>0</a:t>
                      </a:r>
                      <a:r>
                        <a:rPr lang="kn-IN" sz="1800" dirty="0"/>
                        <a:t> ಯನ್ನು ಹಿಂದಿರುಗಿಸುತ್ತದೆ 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637242"/>
                  </a:ext>
                </a:extLst>
              </a:tr>
              <a:tr h="1670755">
                <a:tc>
                  <a:txBody>
                    <a:bodyPr/>
                    <a:lstStyle/>
                    <a:p>
                      <a:r>
                        <a:rPr lang="en-IN" sz="1800" dirty="0"/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sz="1800" dirty="0"/>
                        <a:t>ಲಾಜಿಕಲ್ </a:t>
                      </a:r>
                      <a:r>
                        <a:rPr lang="en-IN" sz="1800" dirty="0"/>
                        <a:t>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/>
                        <a:t>(</a:t>
                      </a:r>
                      <a:r>
                        <a:rPr lang="kn-IN" sz="1100" dirty="0"/>
                        <a:t>ಬೈನರಿ ನಿರ್ವಾಹಕ</a:t>
                      </a:r>
                      <a:r>
                        <a:rPr lang="en-IN" sz="1100" dirty="0"/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 || b </a:t>
                      </a:r>
                      <a:r>
                        <a:rPr lang="kn-IN" sz="1800" dirty="0"/>
                        <a:t>ಕಾರ್ಯಾಚರಣೆಯು </a:t>
                      </a:r>
                      <a:r>
                        <a:rPr lang="en-IN" sz="1800" dirty="0"/>
                        <a:t>1 </a:t>
                      </a:r>
                      <a:r>
                        <a:rPr lang="kn-IN" sz="1800" dirty="0"/>
                        <a:t>ಅನ್ನು ಹಿಂದಿರುಗಿಸುತ್ತದೆ ,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 ಅಲ್ಲದ</a:t>
                      </a:r>
                      <a:r>
                        <a:rPr lang="en-IN" sz="1800" dirty="0"/>
                        <a:t> ‘</a:t>
                      </a:r>
                      <a:r>
                        <a:rPr lang="kn-IN" sz="1800" dirty="0"/>
                        <a:t>ಅಥವಾ </a:t>
                      </a:r>
                      <a:r>
                        <a:rPr lang="en-IN" sz="1800" dirty="0"/>
                        <a:t>’ b</a:t>
                      </a:r>
                      <a:r>
                        <a:rPr lang="kn-IN" sz="1800" dirty="0"/>
                        <a:t> ಸೊನ್ನೆ ಅಲ್ಲದ ಮೌಲ್ಯವಾಗಿದ್ದರೆ</a:t>
                      </a:r>
                      <a:r>
                        <a:rPr lang="en-IN" sz="1800" dirty="0"/>
                        <a:t>.</a:t>
                      </a:r>
                      <a:endParaRPr lang="kn-IN" sz="1800" dirty="0"/>
                    </a:p>
                    <a:p>
                      <a:r>
                        <a:rPr lang="kn-IN" sz="1800" dirty="0"/>
                        <a:t>ಇದನ್ನು ನಾವು ಪ್ರೋಗ್ರಾಮ್ಮಿಂಗ್ನಲ್ಲಿ </a:t>
                      </a:r>
                      <a:r>
                        <a:rPr lang="en-IN" sz="1800" dirty="0"/>
                        <a:t>OR </a:t>
                      </a:r>
                      <a:r>
                        <a:rPr lang="kn-IN" sz="1800" dirty="0"/>
                        <a:t> ಆಪರೇಷನ್  ಎಂದು ಕರೆಯುತ್ತೇವೆ </a:t>
                      </a:r>
                      <a:endParaRPr lang="en-IN" sz="1800" dirty="0"/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ಮತ್ತು </a:t>
                      </a:r>
                      <a:r>
                        <a:rPr lang="en-IN" sz="1800" dirty="0"/>
                        <a:t>b</a:t>
                      </a:r>
                      <a:r>
                        <a:rPr lang="kn-IN" sz="1800" dirty="0"/>
                        <a:t> ಎರಡೂ ಸೊನ್ನೆಯಾಗಿದ್ದರೆ ಮಾತ್ರ</a:t>
                      </a:r>
                      <a:r>
                        <a:rPr lang="en-IN" sz="1800" dirty="0"/>
                        <a:t> </a:t>
                      </a:r>
                      <a:r>
                        <a:rPr lang="kn-IN" sz="1800" dirty="0"/>
                        <a:t>ಈ ಕಾರ್ಯಾಚರಣೆಯು </a:t>
                      </a:r>
                      <a:r>
                        <a:rPr lang="en-IN" sz="1800" dirty="0"/>
                        <a:t>0</a:t>
                      </a:r>
                      <a:r>
                        <a:rPr lang="kn-IN" sz="1800" dirty="0"/>
                        <a:t> ಯನ್ನು ಹಿಂದುರಿಗಿಸುತ್ತದೆ </a:t>
                      </a:r>
                      <a:endParaRPr lang="en-IN" sz="1800" dirty="0"/>
                    </a:p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34743"/>
                  </a:ext>
                </a:extLst>
              </a:tr>
              <a:tr h="299825">
                <a:tc>
                  <a:txBody>
                    <a:bodyPr/>
                    <a:lstStyle/>
                    <a:p>
                      <a:r>
                        <a:rPr lang="en-IN" sz="1800" dirty="0"/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sz="1800" dirty="0"/>
                        <a:t>ಲಾಜಿಕಲ್ </a:t>
                      </a:r>
                      <a:r>
                        <a:rPr lang="en-IN" sz="1800" dirty="0"/>
                        <a:t>NOT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(</a:t>
                      </a:r>
                      <a:r>
                        <a:rPr lang="kn-IN" sz="1200" dirty="0"/>
                        <a:t>ಯುನರಿ  ನಿರ್ವಾಹಕ</a:t>
                      </a:r>
                      <a:r>
                        <a:rPr lang="en-IN" sz="1200" dirty="0"/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sz="1800" dirty="0"/>
                        <a:t>!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ಕಾರ್ಯಾಚರಣೆಯು </a:t>
                      </a:r>
                      <a:r>
                        <a:rPr lang="en-IN" sz="1800" dirty="0"/>
                        <a:t>1</a:t>
                      </a:r>
                      <a:r>
                        <a:rPr lang="kn-IN" sz="1800" dirty="0"/>
                        <a:t> ಅನ್ನು ಹಿಂದಿರುಗಿಸುತ್ತದೆ 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ಸೊನ್ನೆಯಾಗಿದ್ದರೆ</a:t>
                      </a:r>
                      <a:r>
                        <a:rPr lang="en-IN" sz="1800" dirty="0"/>
                        <a:t>.</a:t>
                      </a:r>
                      <a:r>
                        <a:rPr lang="kn-IN" sz="1800" dirty="0"/>
                        <a:t> </a:t>
                      </a:r>
                    </a:p>
                    <a:p>
                      <a:r>
                        <a:rPr lang="kn-IN" sz="1800" dirty="0"/>
                        <a:t>!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ಕಾರ್ಯಾಚರಣೆಯು </a:t>
                      </a:r>
                      <a:r>
                        <a:rPr lang="en-IN" sz="1800" dirty="0"/>
                        <a:t>0</a:t>
                      </a:r>
                      <a:r>
                        <a:rPr lang="kn-IN" sz="1800" dirty="0"/>
                        <a:t> ಅನ್ನು ಹಿಂದಿರುಗಿಸುತ್ತದೆ  ಒಂದುವೇಳೆ </a:t>
                      </a:r>
                      <a:r>
                        <a:rPr lang="en-IN" sz="1800" dirty="0"/>
                        <a:t>a</a:t>
                      </a:r>
                      <a:r>
                        <a:rPr lang="kn-IN" sz="1800" dirty="0"/>
                        <a:t> ಸೊನ್ನೆಯಲ್ಲದ ಮೌಲ್ಯವಾಗಿದ್ದರೆ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65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8863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62EAAB-F658-42A4-829F-A422F332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3074" name="Picture 2" descr="silver and white computer keyboard">
            <a:extLst>
              <a:ext uri="{FF2B5EF4-FFF2-40B4-BE49-F238E27FC236}">
                <a16:creationId xmlns:a16="http://schemas.microsoft.com/office/drawing/2014/main" id="{B5E758A8-6DD7-479E-B26A-BF4AE056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03" y="233362"/>
            <a:ext cx="9525000" cy="639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327F3C9-CEB6-4D6C-8238-043515F1DA7A}"/>
              </a:ext>
            </a:extLst>
          </p:cNvPr>
          <p:cNvSpPr/>
          <p:nvPr/>
        </p:nvSpPr>
        <p:spPr>
          <a:xfrm>
            <a:off x="2437320" y="2088999"/>
            <a:ext cx="433896" cy="4896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B9ACA-7824-43CF-9C26-A77EC49CDA5F}"/>
              </a:ext>
            </a:extLst>
          </p:cNvPr>
          <p:cNvSpPr txBox="1"/>
          <p:nvPr/>
        </p:nvSpPr>
        <p:spPr>
          <a:xfrm>
            <a:off x="1908048" y="838015"/>
            <a:ext cx="2260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>
                <a:solidFill>
                  <a:srgbClr val="FF0000"/>
                </a:solidFill>
              </a:rPr>
              <a:t>ಆಶ್ಚರ್ಯ ಸೂಚಕ ಚಿಹ್ನೆ</a:t>
            </a:r>
            <a:endParaRPr lang="en-IN" sz="1800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Exclamation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2B07D3-9453-48E2-8787-87A6F41910CE}"/>
              </a:ext>
            </a:extLst>
          </p:cNvPr>
          <p:cNvCxnSpPr>
            <a:cxnSpLocks/>
          </p:cNvCxnSpPr>
          <p:nvPr/>
        </p:nvCxnSpPr>
        <p:spPr>
          <a:xfrm flipH="1">
            <a:off x="2654268" y="1417320"/>
            <a:ext cx="279432" cy="6716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B26DB28-C36C-49F4-9A76-4DC72185847C}"/>
              </a:ext>
            </a:extLst>
          </p:cNvPr>
          <p:cNvSpPr/>
          <p:nvPr/>
        </p:nvSpPr>
        <p:spPr>
          <a:xfrm>
            <a:off x="6003403" y="2122043"/>
            <a:ext cx="433896" cy="4318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5414E-B4FB-4D51-BBF7-A1D34B1EA631}"/>
              </a:ext>
            </a:extLst>
          </p:cNvPr>
          <p:cNvSpPr txBox="1"/>
          <p:nvPr/>
        </p:nvSpPr>
        <p:spPr>
          <a:xfrm>
            <a:off x="5661660" y="770989"/>
            <a:ext cx="1562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>
                <a:solidFill>
                  <a:srgbClr val="FF0000"/>
                </a:solidFill>
              </a:rPr>
              <a:t>ಎಂಪಸಂಡ್</a:t>
            </a:r>
            <a:endParaRPr lang="en-IN" sz="1800" dirty="0">
              <a:solidFill>
                <a:srgbClr val="FF0000"/>
              </a:solidFill>
            </a:endParaRPr>
          </a:p>
          <a:p>
            <a:r>
              <a:rPr lang="en-IN" sz="1800" dirty="0">
                <a:solidFill>
                  <a:srgbClr val="FF0000"/>
                </a:solidFill>
              </a:rPr>
              <a:t>ampersand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34F0A2-2228-420A-A257-42A3708D1907}"/>
              </a:ext>
            </a:extLst>
          </p:cNvPr>
          <p:cNvCxnSpPr>
            <a:cxnSpLocks/>
          </p:cNvCxnSpPr>
          <p:nvPr/>
        </p:nvCxnSpPr>
        <p:spPr>
          <a:xfrm flipH="1">
            <a:off x="6220351" y="1417320"/>
            <a:ext cx="216948" cy="738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3B4D94F-6154-4599-AEFC-0E17C7A98589}"/>
              </a:ext>
            </a:extLst>
          </p:cNvPr>
          <p:cNvSpPr/>
          <p:nvPr/>
        </p:nvSpPr>
        <p:spPr>
          <a:xfrm>
            <a:off x="9843883" y="2743200"/>
            <a:ext cx="433896" cy="3694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BC763F-CB56-4F4E-BF2B-A4201320D79F}"/>
              </a:ext>
            </a:extLst>
          </p:cNvPr>
          <p:cNvCxnSpPr>
            <a:cxnSpLocks/>
          </p:cNvCxnSpPr>
          <p:nvPr/>
        </p:nvCxnSpPr>
        <p:spPr>
          <a:xfrm>
            <a:off x="9265920" y="1417320"/>
            <a:ext cx="708165" cy="13171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8ADAC5-375F-4E12-91FB-2F15E590BD50}"/>
              </a:ext>
            </a:extLst>
          </p:cNvPr>
          <p:cNvSpPr txBox="1"/>
          <p:nvPr/>
        </p:nvSpPr>
        <p:spPr>
          <a:xfrm>
            <a:off x="8484870" y="770989"/>
            <a:ext cx="1562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>
                <a:solidFill>
                  <a:srgbClr val="FF0000"/>
                </a:solidFill>
              </a:rPr>
              <a:t>ಪೈಪ್ </a:t>
            </a:r>
            <a:endParaRPr lang="en-IN" sz="1800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</a:rPr>
              <a:t>Vertical pipe</a:t>
            </a:r>
            <a:endParaRPr lang="en-IN" sz="18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1FFF6A-3A1C-469F-B4B2-7137508542E5}"/>
              </a:ext>
            </a:extLst>
          </p:cNvPr>
          <p:cNvSpPr txBox="1"/>
          <p:nvPr/>
        </p:nvSpPr>
        <p:spPr>
          <a:xfrm>
            <a:off x="7152640" y="57352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Photo by </a:t>
            </a:r>
            <a:r>
              <a:rPr lang="en-US" b="0" i="0" dirty="0">
                <a:solidFill>
                  <a:srgbClr val="767676"/>
                </a:solidFill>
                <a:effectLst/>
                <a:latin typeface="-apple-system"/>
                <a:hlinkClick r:id="rId4"/>
              </a:rPr>
              <a:t>Jeremy Bishop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on </a:t>
            </a:r>
            <a:r>
              <a:rPr lang="en-US" b="0" i="0" dirty="0" err="1">
                <a:solidFill>
                  <a:srgbClr val="767676"/>
                </a:solidFill>
                <a:effectLst/>
                <a:latin typeface="-apple-system"/>
                <a:hlinkClick r:id="rId5"/>
              </a:rPr>
              <a:t>Unsplash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931711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Electronic Logic Symbol - AND Icons PNG - Free PNG and Icons Downloads">
            <a:extLst>
              <a:ext uri="{FF2B5EF4-FFF2-40B4-BE49-F238E27FC236}">
                <a16:creationId xmlns:a16="http://schemas.microsoft.com/office/drawing/2014/main" id="{592872C8-ACCA-443D-A5E4-3627EE31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3" y="1216377"/>
            <a:ext cx="4632678" cy="151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543300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</a:t>
            </a:r>
          </a:p>
          <a:p>
            <a:r>
              <a:rPr lang="en-IN" dirty="0"/>
              <a:t>&amp;&amp;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89634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F86DDD-9D67-4BFB-BCB8-82423AE61967}"/>
              </a:ext>
            </a:extLst>
          </p:cNvPr>
          <p:cNvSpPr txBox="1"/>
          <p:nvPr/>
        </p:nvSpPr>
        <p:spPr>
          <a:xfrm>
            <a:off x="7963323" y="4693354"/>
            <a:ext cx="3749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(</a:t>
            </a:r>
            <a:r>
              <a:rPr lang="kn-IN" dirty="0"/>
              <a:t>ಇನ್ಪುಟ್ ಮೌಲ್ಯ ಸೊನ್ನೆ </a:t>
            </a:r>
            <a:r>
              <a:rPr lang="en-IN" dirty="0"/>
              <a:t>)</a:t>
            </a:r>
          </a:p>
          <a:p>
            <a:r>
              <a:rPr lang="en-IN" dirty="0" err="1"/>
              <a:t>ನಿಜ</a:t>
            </a:r>
            <a:r>
              <a:rPr lang="en-IN" dirty="0"/>
              <a:t>  (</a:t>
            </a:r>
            <a:r>
              <a:rPr lang="kn-IN" dirty="0"/>
              <a:t>ಇನ್ಪುಟ್ ಮೌಲ್ಯ ಸೊನ್ನೆ ಅಲ್ಲ 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335624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1026" name="Picture 2" descr="Electronic Logic Symbol - AND Icons PNG - Free PNG and Icons Downloads">
            <a:extLst>
              <a:ext uri="{FF2B5EF4-FFF2-40B4-BE49-F238E27FC236}">
                <a16:creationId xmlns:a16="http://schemas.microsoft.com/office/drawing/2014/main" id="{592872C8-ACCA-443D-A5E4-3627EE31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33" y="1216377"/>
            <a:ext cx="4632678" cy="151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543300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</a:t>
            </a:r>
          </a:p>
          <a:p>
            <a:r>
              <a:rPr lang="en-IN" dirty="0"/>
              <a:t>&amp;&amp;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AND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344331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6F6AF0A-B7AF-4510-9D71-C72C055CBCA1}"/>
              </a:ext>
            </a:extLst>
          </p:cNvPr>
          <p:cNvSpPr txBox="1"/>
          <p:nvPr/>
        </p:nvSpPr>
        <p:spPr>
          <a:xfrm>
            <a:off x="8052223" y="4693354"/>
            <a:ext cx="3571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 </a:t>
            </a:r>
            <a:r>
              <a:rPr lang="en-IN" dirty="0">
                <a:sym typeface="Wingdings" panose="05000000000000000000" pitchFamily="2" charset="2"/>
              </a:rPr>
              <a:t> </a:t>
            </a:r>
            <a:r>
              <a:rPr lang="en-IN" dirty="0" err="1"/>
              <a:t>ಸುಳ್ಳು</a:t>
            </a:r>
            <a:r>
              <a:rPr lang="en-IN" dirty="0"/>
              <a:t> (</a:t>
            </a:r>
            <a:r>
              <a:rPr lang="kn-IN" dirty="0"/>
              <a:t>ಇನ್ಪುಟ್ ಮೌಲ್ಯ ಸೊನ್ನೆ </a:t>
            </a:r>
            <a:r>
              <a:rPr lang="en-IN" dirty="0"/>
              <a:t>)</a:t>
            </a:r>
          </a:p>
          <a:p>
            <a:r>
              <a:rPr lang="en-IN" dirty="0"/>
              <a:t>1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 err="1"/>
              <a:t>ನಿಜ</a:t>
            </a:r>
            <a:r>
              <a:rPr lang="en-IN" dirty="0"/>
              <a:t>  (</a:t>
            </a:r>
            <a:r>
              <a:rPr lang="kn-IN" dirty="0"/>
              <a:t>ಇನ್ಪುಟ್ ಮೌಲ್ಯ ಸೊನ್ನೆ ಅಲ್ಲ </a:t>
            </a:r>
            <a:r>
              <a:rPr lang="en-I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874683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ectronic Logic Symbol - OR Icons PNG - Free PNG and Icons Downloads">
            <a:extLst>
              <a:ext uri="{FF2B5EF4-FFF2-40B4-BE49-F238E27FC236}">
                <a16:creationId xmlns:a16="http://schemas.microsoft.com/office/drawing/2014/main" id="{AB20B721-79BB-47DE-8FC3-667FBC77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81" y="1363131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308243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</a:t>
            </a:r>
          </a:p>
          <a:p>
            <a:r>
              <a:rPr lang="en-IN" dirty="0"/>
              <a:t>||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637201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40751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lectronic Logic Symbol - OR Icons PNG - Free PNG and Icons Downloads">
            <a:extLst>
              <a:ext uri="{FF2B5EF4-FFF2-40B4-BE49-F238E27FC236}">
                <a16:creationId xmlns:a16="http://schemas.microsoft.com/office/drawing/2014/main" id="{AB20B721-79BB-47DE-8FC3-667FBC77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81" y="1363131"/>
            <a:ext cx="374332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308243" y="1649566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</a:t>
            </a:r>
          </a:p>
          <a:p>
            <a:r>
              <a:rPr lang="en-IN" dirty="0"/>
              <a:t>||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477433" y="1464900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6B148-217A-4389-A250-BB5F8CFD9389}"/>
              </a:ext>
            </a:extLst>
          </p:cNvPr>
          <p:cNvSpPr txBox="1"/>
          <p:nvPr/>
        </p:nvSpPr>
        <p:spPr>
          <a:xfrm>
            <a:off x="1446106" y="2082755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228166" y="159058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596195" y="1834232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ಇನ್ಪುಟ್ಗಳು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OR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13198"/>
              </p:ext>
            </p:extLst>
          </p:nvPr>
        </p:nvGraphicFramePr>
        <p:xfrm>
          <a:off x="8382000" y="2267421"/>
          <a:ext cx="291168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ಇನ್ಪುಟ್ಗಳು 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94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47939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EFC630-B1BF-4D4A-B04F-48F49462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94" y="969978"/>
            <a:ext cx="3267772" cy="21234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9ECB3-CBB3-441F-9237-0C7B48D5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6A82C-562B-444B-A969-602953F3859A}"/>
              </a:ext>
            </a:extLst>
          </p:cNvPr>
          <p:cNvSpPr txBox="1"/>
          <p:nvPr/>
        </p:nvSpPr>
        <p:spPr>
          <a:xfrm>
            <a:off x="3197648" y="1759589"/>
            <a:ext cx="990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NOT</a:t>
            </a:r>
          </a:p>
          <a:p>
            <a:r>
              <a:rPr lang="en-IN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32908-5F0C-4477-8F7A-E9DFAD0D85AC}"/>
              </a:ext>
            </a:extLst>
          </p:cNvPr>
          <p:cNvSpPr txBox="1"/>
          <p:nvPr/>
        </p:nvSpPr>
        <p:spPr>
          <a:xfrm>
            <a:off x="1997710" y="1847032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8215B-7BB6-4CC5-99D6-83B36EEC82E0}"/>
              </a:ext>
            </a:extLst>
          </p:cNvPr>
          <p:cNvSpPr txBox="1"/>
          <p:nvPr/>
        </p:nvSpPr>
        <p:spPr>
          <a:xfrm>
            <a:off x="5030813" y="1477700"/>
            <a:ext cx="1919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ಔಟ್ಪುಟ್</a:t>
            </a:r>
            <a:r>
              <a:rPr lang="en-IN" dirty="0"/>
              <a:t>(output)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B78966-E37B-4C2C-B253-9FC8B307FBA1}"/>
              </a:ext>
            </a:extLst>
          </p:cNvPr>
          <p:cNvSpPr txBox="1"/>
          <p:nvPr/>
        </p:nvSpPr>
        <p:spPr>
          <a:xfrm>
            <a:off x="2157730" y="2128921"/>
            <a:ext cx="1211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ಇನ್ಪುಟ್</a:t>
            </a:r>
            <a:endParaRPr lang="en-IN" dirty="0"/>
          </a:p>
          <a:p>
            <a:r>
              <a:rPr lang="en-IN" dirty="0"/>
              <a:t>(input)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47211-0290-4BEE-A409-F677F4A81A1E}"/>
              </a:ext>
            </a:extLst>
          </p:cNvPr>
          <p:cNvSpPr txBox="1"/>
          <p:nvPr/>
        </p:nvSpPr>
        <p:spPr>
          <a:xfrm>
            <a:off x="8745361" y="1641762"/>
            <a:ext cx="2230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NOT </a:t>
            </a:r>
            <a:r>
              <a:rPr lang="en-IN" dirty="0" err="1"/>
              <a:t>ಸತ್ಯ</a:t>
            </a:r>
            <a:r>
              <a:rPr lang="en-IN" dirty="0"/>
              <a:t> </a:t>
            </a:r>
            <a:r>
              <a:rPr lang="en-IN" dirty="0" err="1"/>
              <a:t>ಕೋಷ್ಟಕ</a:t>
            </a:r>
            <a:endParaRPr lang="en-IN" dirty="0"/>
          </a:p>
          <a:p>
            <a:r>
              <a:rPr lang="en-IN" dirty="0"/>
              <a:t>(Truth table)</a:t>
            </a:r>
          </a:p>
        </p:txBody>
      </p:sp>
      <p:graphicFrame>
        <p:nvGraphicFramePr>
          <p:cNvPr id="15" name="Table 16">
            <a:extLst>
              <a:ext uri="{FF2B5EF4-FFF2-40B4-BE49-F238E27FC236}">
                <a16:creationId xmlns:a16="http://schemas.microsoft.com/office/drawing/2014/main" id="{4C3FF20E-BF5B-4F57-A70A-E992373DF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38993"/>
              </p:ext>
            </p:extLst>
          </p:nvPr>
        </p:nvGraphicFramePr>
        <p:xfrm>
          <a:off x="8382000" y="2267421"/>
          <a:ext cx="2911687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22">
                  <a:extLst>
                    <a:ext uri="{9D8B030D-6E8A-4147-A177-3AD203B41FA5}">
                      <a16:colId xmlns:a16="http://schemas.microsoft.com/office/drawing/2014/main" val="3781365962"/>
                    </a:ext>
                  </a:extLst>
                </a:gridCol>
                <a:gridCol w="727922">
                  <a:extLst>
                    <a:ext uri="{9D8B030D-6E8A-4147-A177-3AD203B41FA5}">
                      <a16:colId xmlns:a16="http://schemas.microsoft.com/office/drawing/2014/main" val="3096070414"/>
                    </a:ext>
                  </a:extLst>
                </a:gridCol>
                <a:gridCol w="1455843">
                  <a:extLst>
                    <a:ext uri="{9D8B030D-6E8A-4147-A177-3AD203B41FA5}">
                      <a16:colId xmlns:a16="http://schemas.microsoft.com/office/drawing/2014/main" val="24426787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kn-IN" dirty="0"/>
                        <a:t>ಇನ್ಪುಟ್</a:t>
                      </a:r>
                      <a:endParaRPr lang="en-IN" dirty="0"/>
                    </a:p>
                    <a:p>
                      <a:r>
                        <a:rPr lang="en-IN" dirty="0"/>
                        <a:t>a              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ಔಟ್ಪುಟ್ </a:t>
                      </a:r>
                      <a:endParaRPr lang="en-IN" dirty="0"/>
                    </a:p>
                    <a:p>
                      <a:r>
                        <a:rPr lang="en-IN" dirty="0"/>
                        <a:t>!a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03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ನಿಜ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I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ಸುಳ್ಳು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38205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78CBC09-A946-402E-9AFF-77A6BB4CC021}"/>
              </a:ext>
            </a:extLst>
          </p:cNvPr>
          <p:cNvSpPr txBox="1"/>
          <p:nvPr/>
        </p:nvSpPr>
        <p:spPr>
          <a:xfrm>
            <a:off x="5339348" y="1823139"/>
            <a:ext cx="38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!a</a:t>
            </a:r>
          </a:p>
        </p:txBody>
      </p:sp>
    </p:spTree>
    <p:extLst>
      <p:ext uri="{BB962C8B-B14F-4D97-AF65-F5344CB8AC3E}">
        <p14:creationId xmlns:p14="http://schemas.microsoft.com/office/powerpoint/2010/main" val="210469785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498600"/>
            <a:ext cx="5934638" cy="35801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 = -10, B=20;</a:t>
            </a:r>
          </a:p>
          <a:p>
            <a:endParaRPr lang="en-US" sz="3733" dirty="0"/>
          </a:p>
          <a:p>
            <a:r>
              <a:rPr lang="en-US" sz="3733" dirty="0"/>
              <a:t>C=  (A  &amp;&amp; B ); </a:t>
            </a:r>
            <a:r>
              <a:rPr lang="en-US" sz="3733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// </a:t>
            </a:r>
            <a:r>
              <a:rPr lang="en-IN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ನಿಜ</a:t>
            </a:r>
            <a:r>
              <a:rPr lang="en-US" sz="3733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&amp;&amp; </a:t>
            </a:r>
            <a:r>
              <a:rPr lang="en-IN" sz="4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ನಿಜ</a:t>
            </a:r>
            <a:endParaRPr lang="en-US" sz="3733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sz="3733" dirty="0"/>
          </a:p>
          <a:p>
            <a:r>
              <a:rPr lang="en-US" sz="3733" dirty="0"/>
              <a:t> C = 1 </a:t>
            </a:r>
          </a:p>
          <a:p>
            <a:endParaRPr lang="en-US" sz="3733" dirty="0"/>
          </a:p>
        </p:txBody>
      </p:sp>
      <p:sp>
        <p:nvSpPr>
          <p:cNvPr id="6" name="Rectangle 5"/>
          <p:cNvSpPr/>
          <p:nvPr/>
        </p:nvSpPr>
        <p:spPr>
          <a:xfrm>
            <a:off x="2645376" y="350520"/>
            <a:ext cx="58496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3600" dirty="0"/>
              <a:t>ಲಾಜಿಕಲ್ </a:t>
            </a:r>
            <a:r>
              <a:rPr lang="en-US" sz="3600" dirty="0"/>
              <a:t> AND </a:t>
            </a:r>
            <a:r>
              <a:rPr lang="kn-IN" sz="3600" dirty="0"/>
              <a:t>ನಿರ್ವಾಹಕ </a:t>
            </a:r>
            <a:r>
              <a:rPr lang="en-US" sz="3600" dirty="0"/>
              <a:t> : </a:t>
            </a:r>
            <a:r>
              <a:rPr lang="en-US" sz="3600" b="1" dirty="0">
                <a:solidFill>
                  <a:srgbClr val="FF0000"/>
                </a:solidFill>
              </a:rPr>
              <a:t>&amp;&amp;</a:t>
            </a:r>
            <a:r>
              <a:rPr lang="en-US" sz="36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391298-B544-4079-B112-C0496910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1D3C4-341E-4F37-9342-FC822B165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16871-D7B4-4A45-9872-448E3416F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80" y="1044893"/>
            <a:ext cx="7799317" cy="42535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FDBF82-E346-4BF4-92DF-2D9C7AD0B413}"/>
              </a:ext>
            </a:extLst>
          </p:cNvPr>
          <p:cNvSpPr/>
          <p:nvPr/>
        </p:nvSpPr>
        <p:spPr>
          <a:xfrm>
            <a:off x="8133498" y="1044893"/>
            <a:ext cx="1269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ಪ್ರತಿರೋಧಕ</a:t>
            </a:r>
            <a:r>
              <a:rPr lang="en-IN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1BA7D0-A832-42D6-A925-7FC87B370F37}"/>
              </a:ext>
            </a:extLst>
          </p:cNvPr>
          <p:cNvSpPr/>
          <p:nvPr/>
        </p:nvSpPr>
        <p:spPr>
          <a:xfrm>
            <a:off x="7191829" y="143617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FBECC-78E9-46E6-A182-D92557100791}"/>
              </a:ext>
            </a:extLst>
          </p:cNvPr>
          <p:cNvSpPr/>
          <p:nvPr/>
        </p:nvSpPr>
        <p:spPr>
          <a:xfrm>
            <a:off x="7005139" y="1436171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CFB338-FEB9-415D-9A39-D8C8BF7EAF69}"/>
              </a:ext>
            </a:extLst>
          </p:cNvPr>
          <p:cNvSpPr/>
          <p:nvPr/>
        </p:nvSpPr>
        <p:spPr>
          <a:xfrm>
            <a:off x="9190087" y="1004490"/>
            <a:ext cx="1068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(Resistor)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ABC502-571F-40D7-82FA-9F2D1484FAF6}"/>
              </a:ext>
            </a:extLst>
          </p:cNvPr>
          <p:cNvCxnSpPr>
            <a:cxnSpLocks/>
          </p:cNvCxnSpPr>
          <p:nvPr/>
        </p:nvCxnSpPr>
        <p:spPr>
          <a:xfrm flipV="1">
            <a:off x="8077200" y="1287780"/>
            <a:ext cx="165100" cy="2019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4A00840-53A3-48F7-8F8A-E9D025B42F81}"/>
              </a:ext>
            </a:extLst>
          </p:cNvPr>
          <p:cNvSpPr/>
          <p:nvPr/>
        </p:nvSpPr>
        <p:spPr>
          <a:xfrm>
            <a:off x="6533636" y="860227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4403475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2400" y="1"/>
            <a:ext cx="7213600" cy="666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839200" y="3530600"/>
            <a:ext cx="3149600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b="1" dirty="0"/>
              <a:t>Image courtesy</a:t>
            </a:r>
          </a:p>
          <a:p>
            <a:r>
              <a:rPr lang="en-US" sz="1867" dirty="0">
                <a:hlinkClick r:id="rId4"/>
              </a:rPr>
              <a:t>https://en.cppreference.com</a:t>
            </a:r>
            <a:endParaRPr lang="en-US" sz="1867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6F12A-3BE3-484C-97D8-C08B7AD94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dirty="0"/>
              <a:t>ಲಾಜಿಕಲ್ </a:t>
            </a:r>
            <a:r>
              <a:rPr lang="en-US" dirty="0"/>
              <a:t> OR </a:t>
            </a:r>
            <a:r>
              <a:rPr lang="kn-IN" dirty="0"/>
              <a:t>ನಿರ್ವಾಹಕ </a:t>
            </a:r>
            <a:r>
              <a:rPr lang="en-US" dirty="0"/>
              <a:t>(||)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>
            <a:noAutofit/>
          </a:bodyPr>
          <a:lstStyle/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ಲಾಜಿಕಲ್ </a:t>
            </a:r>
            <a:r>
              <a:rPr lang="en-US" sz="2000" dirty="0"/>
              <a:t>-OR </a:t>
            </a:r>
            <a:r>
              <a:rPr lang="kn-IN" sz="2000" dirty="0"/>
              <a:t>ನಿರ್ವಾಹಕವು </a:t>
            </a:r>
            <a:r>
              <a:rPr lang="en-IN" sz="2000" dirty="0"/>
              <a:t> </a:t>
            </a:r>
            <a:r>
              <a:rPr lang="kn-IN" sz="2000" dirty="0"/>
              <a:t>ಆಪರೇಂಡ್ ಗಳ ನಡುವೆ ಲಾಜಿಕಲ್ </a:t>
            </a:r>
            <a:r>
              <a:rPr lang="en-US" sz="2000" dirty="0"/>
              <a:t>OR </a:t>
            </a:r>
            <a:r>
              <a:rPr lang="kn-IN" sz="2000" dirty="0"/>
              <a:t>ಕಾರ್ಯಾಚರಣೆಯನ್ನು ಮಾಡುತ್ತದೆ</a:t>
            </a:r>
            <a:r>
              <a:rPr lang="en-US" sz="2000" dirty="0"/>
              <a:t> </a:t>
            </a:r>
          </a:p>
          <a:p>
            <a:pPr marL="685783" indent="-685783">
              <a:buFont typeface="Wingdings" pitchFamily="2" charset="2"/>
              <a:buChar char="ü"/>
            </a:pPr>
            <a:r>
              <a:rPr lang="en-US" sz="2000" dirty="0"/>
              <a:t>OR </a:t>
            </a:r>
            <a:r>
              <a:rPr lang="kn-IN" sz="2000" dirty="0"/>
              <a:t>ಕಾರ್ಯಾಚರಣೆಯ ಮೌಲ್ಯಮಾಪನವು ಸೊನ್ನೆ</a:t>
            </a:r>
            <a:r>
              <a:rPr lang="en-IN" sz="2000" dirty="0"/>
              <a:t> </a:t>
            </a:r>
            <a:r>
              <a:rPr lang="kn-IN" sz="2000" dirty="0"/>
              <a:t>ಕೊಡುತ್ತದೆ , ಒಂದುವೇಳೆ ಎರಡೂ ಆಪರೇಂಡ್ ಗಳು ಸೊನ್ನೆ ಮೌಲ್ಯ ಹೊಂದಿದ್ದರೆ ಮಾತ್ರ </a:t>
            </a:r>
            <a:endParaRPr lang="en-IN" sz="2000" dirty="0"/>
          </a:p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ಯಾವುದಾದ್ರೂ ಒಂದು ಆಪರೇಂಡ್ ಸೊನ್ನೆ ಅಲ್ಲದ ಮೌಲ್ಯವಾಗಿದ್ದರೆ , </a:t>
            </a:r>
            <a:r>
              <a:rPr lang="en-US" sz="2000" dirty="0"/>
              <a:t>OR </a:t>
            </a:r>
            <a:r>
              <a:rPr lang="kn-IN" sz="2000" dirty="0"/>
              <a:t>ಕಾರ್ಯಾಚರಣೆಯ ಮೌಲ್ಯಮಾಪನವು </a:t>
            </a:r>
            <a:r>
              <a:rPr lang="en-IN" sz="2000" dirty="0"/>
              <a:t>1</a:t>
            </a:r>
            <a:r>
              <a:rPr lang="kn-IN" sz="2000" dirty="0"/>
              <a:t> ಅನ್ನು ಕೊಡುತ್ತದೆ </a:t>
            </a:r>
            <a:endParaRPr lang="en-IN" sz="2000" dirty="0"/>
          </a:p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ಒಂದುವೇಳೆ ಮೊದಲನೇ ಆಪರೇಂಡ್ ಸೊನ್ನೆ ಅಲ್ಲದ ಮೌಲ್ಯವಾಗಿದ್ದರೆ ,</a:t>
            </a:r>
            <a:r>
              <a:rPr lang="en-US" sz="2000" dirty="0"/>
              <a:t>OR </a:t>
            </a:r>
            <a:r>
              <a:rPr lang="kn-IN" sz="2000" dirty="0"/>
              <a:t>ಕಾರ್ಯಾಚರಣೆಯಲ್ಲಿ ಎರಡನೇ ಆಪರೇಂಡ್ ಪರಿಗಣಿಸಲ್ಪಡುವುದಿಲ್ಲ</a:t>
            </a:r>
            <a:r>
              <a:rPr lang="en-IN" sz="2000" dirty="0"/>
              <a:t> </a:t>
            </a:r>
            <a:r>
              <a:rPr lang="kn-IN" sz="2000" dirty="0"/>
              <a:t>ಮತ್ತು ಮೌಲ್ಯಮಾಪನವು </a:t>
            </a:r>
            <a:r>
              <a:rPr lang="en-IN" sz="2000" dirty="0"/>
              <a:t>1</a:t>
            </a:r>
            <a:r>
              <a:rPr lang="kn-IN" sz="2000" dirty="0"/>
              <a:t> ಅನ್ನು ಕೊಡುತ್ತದೆ 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5AD5F-2B26-4284-8974-DE7831DA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33" dirty="0"/>
              <a:t>short-circuit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evaluates the logical-AND and logical-OR expressions from left to right </a:t>
            </a:r>
          </a:p>
        </p:txBody>
      </p:sp>
      <p:sp>
        <p:nvSpPr>
          <p:cNvPr id="4" name="Rectangle 3"/>
          <p:cNvSpPr/>
          <p:nvPr/>
        </p:nvSpPr>
        <p:spPr>
          <a:xfrm>
            <a:off x="3772159" y="3182780"/>
            <a:ext cx="4577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It reverses the state of the operand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F7DC9-8F42-47A8-BA7A-7ED9B46A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  <p:transition/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ಲಾಜಿಕಲ್</a:t>
            </a:r>
            <a:r>
              <a:rPr lang="en-US" sz="3600" dirty="0"/>
              <a:t> NOT </a:t>
            </a:r>
            <a:r>
              <a:rPr lang="kn-IN" sz="3600" dirty="0"/>
              <a:t>ನಿರ್ವಾಹಕ</a:t>
            </a:r>
            <a:r>
              <a:rPr lang="en-US" sz="3600" dirty="0"/>
              <a:t> (!)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>
            <a:noAutofit/>
          </a:bodyPr>
          <a:lstStyle/>
          <a:p>
            <a:pPr marL="685783" indent="-685783">
              <a:buFont typeface="Wingdings" pitchFamily="2" charset="2"/>
              <a:buChar char="ü"/>
            </a:pPr>
            <a:r>
              <a:rPr lang="en-US" sz="2000" dirty="0"/>
              <a:t> </a:t>
            </a:r>
            <a:r>
              <a:rPr lang="kn-IN" sz="2000" dirty="0"/>
              <a:t> ಸೊನ್ನೆ ಅಲ್ಲದ ಮೌಲ್ಯದಮೇಲೆ ಲಾಜಿಕಲ್ </a:t>
            </a:r>
            <a:r>
              <a:rPr lang="en-IN" sz="2000" dirty="0"/>
              <a:t>NOT</a:t>
            </a:r>
            <a:r>
              <a:rPr lang="kn-IN" sz="2000" dirty="0"/>
              <a:t> ಕಾರ್ಯಾಚರಣೆ ಮಾಡಿದರೆ , ಮೌಲ್ಯ ಮಾಪನವು </a:t>
            </a:r>
            <a:r>
              <a:rPr lang="en-IN" sz="2000" dirty="0"/>
              <a:t>0</a:t>
            </a:r>
            <a:r>
              <a:rPr lang="kn-IN" sz="2000" dirty="0"/>
              <a:t> ಯನ್ನು ಕೊಡುತ್ತದೆ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	</a:t>
            </a:r>
            <a:r>
              <a:rPr lang="en-IN" sz="2000" dirty="0">
                <a:solidFill>
                  <a:srgbClr val="FF0000"/>
                </a:solidFill>
              </a:rPr>
              <a:t>int</a:t>
            </a:r>
            <a:r>
              <a:rPr lang="en-IN" sz="2000" dirty="0"/>
              <a:t> a = 10;</a:t>
            </a:r>
          </a:p>
          <a:p>
            <a:pPr marL="0" indent="0">
              <a:buNone/>
            </a:pPr>
            <a:r>
              <a:rPr lang="en-IN" sz="2000" dirty="0"/>
              <a:t>	b = !a ; </a:t>
            </a:r>
            <a:r>
              <a:rPr lang="en-IN" sz="2000" dirty="0">
                <a:solidFill>
                  <a:srgbClr val="92D050"/>
                </a:solidFill>
              </a:rPr>
              <a:t>//b = 0</a:t>
            </a:r>
            <a:endParaRPr lang="kn-IN" sz="2000" dirty="0">
              <a:solidFill>
                <a:srgbClr val="92D050"/>
              </a:solidFill>
            </a:endParaRPr>
          </a:p>
          <a:p>
            <a:pPr marL="685783" indent="-685783">
              <a:buFont typeface="Wingdings" pitchFamily="2" charset="2"/>
              <a:buChar char="ü"/>
            </a:pPr>
            <a:r>
              <a:rPr lang="kn-IN" sz="2000" dirty="0"/>
              <a:t>ಒಂದು ಮೌಲ್ಯವು ಸೊನ್ನೆಯಾಗಿದ್ದು , ಅದರಮೇಲೆ ಲಾಜಿಕಲ್ </a:t>
            </a:r>
            <a:r>
              <a:rPr lang="en-IN" sz="2000" dirty="0"/>
              <a:t>NOT</a:t>
            </a:r>
            <a:r>
              <a:rPr lang="kn-IN" sz="2000" dirty="0"/>
              <a:t> ಕಾರ್ಯಾಚರಣೆ ಮಾಡಿದರೆ , ಮೌಲ್ಯ ಮಾಪನವು</a:t>
            </a:r>
            <a:r>
              <a:rPr lang="en-IN" sz="2000" dirty="0"/>
              <a:t> 1</a:t>
            </a:r>
            <a:r>
              <a:rPr lang="kn-IN" sz="2000" dirty="0"/>
              <a:t> ಅನ್ನು ಕೊಡುತ್ತದೆ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</a:rPr>
              <a:t>int</a:t>
            </a:r>
            <a:r>
              <a:rPr lang="en-US" sz="2000" dirty="0"/>
              <a:t> a = 10 , </a:t>
            </a:r>
            <a:r>
              <a:rPr lang="en-US" sz="2000" dirty="0">
                <a:solidFill>
                  <a:srgbClr val="FF0000"/>
                </a:solidFill>
              </a:rPr>
              <a:t>int</a:t>
            </a:r>
            <a:r>
              <a:rPr lang="en-US" sz="2000" dirty="0"/>
              <a:t> b = -10 ;</a:t>
            </a:r>
          </a:p>
          <a:p>
            <a:pPr marL="0" indent="0">
              <a:buNone/>
            </a:pPr>
            <a:r>
              <a:rPr lang="en-US" sz="2000" dirty="0"/>
              <a:t>	C = !(</a:t>
            </a:r>
            <a:r>
              <a:rPr lang="en-US" sz="2000" dirty="0" err="1"/>
              <a:t>a+b</a:t>
            </a:r>
            <a:r>
              <a:rPr lang="en-US" sz="2000" dirty="0"/>
              <a:t>); </a:t>
            </a:r>
            <a:r>
              <a:rPr lang="en-US" sz="2000" dirty="0">
                <a:solidFill>
                  <a:srgbClr val="92D050"/>
                </a:solidFill>
              </a:rPr>
              <a:t>//c =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E0401-5145-41B1-96A1-7C101E5B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ಲಾಜಿಕಲ್</a:t>
            </a:r>
            <a:r>
              <a:rPr lang="en-US" sz="3600" dirty="0"/>
              <a:t> NOT </a:t>
            </a:r>
            <a:r>
              <a:rPr lang="kn-IN" sz="3600" dirty="0"/>
              <a:t>ನಿರ್ವಾಹಕ</a:t>
            </a:r>
            <a:r>
              <a:rPr lang="en-US" sz="3600" dirty="0"/>
              <a:t> (!)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77600" cy="4525963"/>
          </a:xfrm>
        </p:spPr>
        <p:txBody>
          <a:bodyPr>
            <a:noAutofit/>
          </a:bodyPr>
          <a:lstStyle/>
          <a:p>
            <a:pPr marL="685783" indent="-685783">
              <a:buNone/>
            </a:pPr>
            <a:r>
              <a:rPr lang="kn-IN" sz="2000" dirty="0"/>
              <a:t> ಕೆಳಗಿನ  ಪ್ರೋಗ್ರಾಮಿಂಗ್ ಹೇಳಿಕೆಗಳು ಕಾರ್ಯಗತಗೊಂಡಾಗ  </a:t>
            </a:r>
            <a:r>
              <a:rPr lang="en-US" sz="2000" dirty="0"/>
              <a:t>A </a:t>
            </a:r>
            <a:r>
              <a:rPr lang="kn-IN" sz="2000" dirty="0"/>
              <a:t>ಮೌಲ್ಯ ಏನು?</a:t>
            </a:r>
            <a:endParaRPr lang="en-IN" sz="2000" dirty="0"/>
          </a:p>
          <a:p>
            <a:pPr marL="685783" indent="-685783">
              <a:buNone/>
            </a:pPr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x  = 7 , y = 9;</a:t>
            </a:r>
          </a:p>
          <a:p>
            <a:pPr marL="685783" indent="-685783">
              <a:buNone/>
            </a:pPr>
            <a:r>
              <a:rPr lang="en-US" sz="3733" dirty="0">
                <a:solidFill>
                  <a:srgbClr val="FF0000"/>
                </a:solidFill>
              </a:rPr>
              <a:t>int</a:t>
            </a:r>
            <a:r>
              <a:rPr lang="en-US" sz="3733" dirty="0"/>
              <a:t> A;</a:t>
            </a:r>
          </a:p>
          <a:p>
            <a:pPr marL="685783" indent="-685783">
              <a:buNone/>
            </a:pPr>
            <a:r>
              <a:rPr lang="en-US" sz="3733" dirty="0"/>
              <a:t>A = ! ((x&gt;5) &amp;&amp; (y&lt;5));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CA856-7452-4BFC-8E82-B4A00DB9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A8B3F-1E9C-4BDA-B966-8DD4CC3EF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1350F-5717-4515-92FF-8BD3AC841E64}"/>
              </a:ext>
            </a:extLst>
          </p:cNvPr>
          <p:cNvSpPr txBox="1"/>
          <p:nvPr/>
        </p:nvSpPr>
        <p:spPr>
          <a:xfrm>
            <a:off x="553156" y="950795"/>
            <a:ext cx="88166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ಭಾರತದಲ್ಲಿ</a:t>
            </a:r>
            <a:r>
              <a:rPr lang="en-IN" sz="2400" dirty="0"/>
              <a:t> </a:t>
            </a:r>
            <a:r>
              <a:rPr lang="en-IN" sz="2400" dirty="0" err="1"/>
              <a:t>ಯಾರು</a:t>
            </a:r>
            <a:r>
              <a:rPr lang="en-IN" sz="2400" dirty="0"/>
              <a:t> </a:t>
            </a:r>
            <a:r>
              <a:rPr lang="en-IN" sz="2400" dirty="0" err="1"/>
              <a:t>ಮತ</a:t>
            </a:r>
            <a:r>
              <a:rPr lang="en-IN" sz="2400" dirty="0"/>
              <a:t> </a:t>
            </a:r>
            <a:r>
              <a:rPr lang="en-IN" sz="2400" dirty="0" err="1"/>
              <a:t>ಚಲಾಯಿಸಬಹುದು</a:t>
            </a:r>
            <a:r>
              <a:rPr lang="en-IN" sz="2400" dirty="0"/>
              <a:t>?</a:t>
            </a:r>
          </a:p>
          <a:p>
            <a:endParaRPr lang="en-IN" sz="2400" dirty="0"/>
          </a:p>
          <a:p>
            <a:r>
              <a:rPr lang="en-IN" sz="2400" dirty="0" err="1"/>
              <a:t>ಮತ</a:t>
            </a:r>
            <a:r>
              <a:rPr lang="en-IN" sz="2400" dirty="0"/>
              <a:t> </a:t>
            </a:r>
            <a:r>
              <a:rPr lang="en-IN" sz="2400" dirty="0" err="1"/>
              <a:t>ಚಲಾಯಿಸಲು</a:t>
            </a:r>
            <a:r>
              <a:rPr lang="en-IN" sz="2400" dirty="0"/>
              <a:t> </a:t>
            </a:r>
            <a:r>
              <a:rPr lang="en-IN" sz="2400" dirty="0" err="1"/>
              <a:t>ಇರಬೇಕಾದ</a:t>
            </a:r>
            <a:r>
              <a:rPr lang="en-IN" sz="2400" dirty="0"/>
              <a:t> </a:t>
            </a:r>
            <a:r>
              <a:rPr lang="en-IN" sz="2400" dirty="0" err="1"/>
              <a:t>ಅರ್ಹತೆಗಳು</a:t>
            </a:r>
            <a:r>
              <a:rPr lang="en-IN" sz="2400" dirty="0"/>
              <a:t> </a:t>
            </a:r>
          </a:p>
          <a:p>
            <a:r>
              <a:rPr lang="en-IN" sz="2400" dirty="0"/>
              <a:t>1) </a:t>
            </a:r>
            <a:r>
              <a:rPr lang="en-IN" sz="2400" dirty="0" err="1"/>
              <a:t>ವಯಸ್ಸು</a:t>
            </a:r>
            <a:r>
              <a:rPr lang="en-IN" sz="2400" dirty="0"/>
              <a:t> 18 </a:t>
            </a:r>
            <a:r>
              <a:rPr lang="en-IN" sz="2400" dirty="0" err="1"/>
              <a:t>ಅಥವಾ</a:t>
            </a:r>
            <a:r>
              <a:rPr lang="en-IN" sz="2400" dirty="0"/>
              <a:t> </a:t>
            </a:r>
            <a:r>
              <a:rPr lang="en-IN" sz="2400" dirty="0" err="1"/>
              <a:t>ಹೆಚ್ಚಿರಬೇಕು</a:t>
            </a:r>
            <a:r>
              <a:rPr lang="en-IN" sz="2400" dirty="0"/>
              <a:t> </a:t>
            </a:r>
          </a:p>
          <a:p>
            <a:r>
              <a:rPr lang="en-IN" sz="2400" dirty="0"/>
              <a:t>2) </a:t>
            </a:r>
            <a:r>
              <a:rPr lang="en-IN" sz="2400" dirty="0" err="1"/>
              <a:t>ಭಾರತದ</a:t>
            </a:r>
            <a:r>
              <a:rPr lang="en-IN" sz="2400" dirty="0"/>
              <a:t> </a:t>
            </a:r>
            <a:r>
              <a:rPr lang="en-IN" sz="2400" dirty="0" err="1"/>
              <a:t>ಪೌರತ್ವ</a:t>
            </a:r>
            <a:r>
              <a:rPr lang="en-IN" sz="2400" dirty="0"/>
              <a:t> </a:t>
            </a:r>
            <a:r>
              <a:rPr lang="en-IN" sz="2400" dirty="0" err="1"/>
              <a:t>ಹೊಂದಿರಬೇಕು</a:t>
            </a:r>
            <a:r>
              <a:rPr lang="en-IN" sz="2400" dirty="0"/>
              <a:t> </a:t>
            </a:r>
          </a:p>
          <a:p>
            <a:r>
              <a:rPr lang="en-IN" sz="2400" dirty="0"/>
              <a:t>3)  </a:t>
            </a:r>
            <a:r>
              <a:rPr lang="en-IN" sz="2400" dirty="0" err="1"/>
              <a:t>ನೋಂದಾಯಿತ</a:t>
            </a:r>
            <a:r>
              <a:rPr lang="en-IN" sz="2400" dirty="0"/>
              <a:t> </a:t>
            </a:r>
            <a:r>
              <a:rPr lang="en-IN" sz="2400" dirty="0" err="1"/>
              <a:t>ಮತದಾರರಾಗಿರಬೇಕು</a:t>
            </a:r>
            <a:endParaRPr lang="en-IN" sz="2400" dirty="0"/>
          </a:p>
          <a:p>
            <a:r>
              <a:rPr lang="en-IN" sz="2400" dirty="0"/>
              <a:t>4)  </a:t>
            </a:r>
            <a:r>
              <a:rPr lang="en-IN" sz="2400" dirty="0" err="1"/>
              <a:t>ಸರ್ಕಾರ</a:t>
            </a:r>
            <a:r>
              <a:rPr lang="en-IN" sz="2400" dirty="0"/>
              <a:t> </a:t>
            </a:r>
            <a:r>
              <a:rPr lang="en-IN" sz="2400" dirty="0" err="1"/>
              <a:t>ಮಾನ್ಯ</a:t>
            </a:r>
            <a:r>
              <a:rPr lang="en-IN" sz="2400" dirty="0"/>
              <a:t> </a:t>
            </a:r>
            <a:r>
              <a:rPr lang="en-IN" sz="2400" dirty="0" err="1"/>
              <a:t>ಮಾಡಿರುವ</a:t>
            </a:r>
            <a:r>
              <a:rPr lang="en-IN" sz="2400" dirty="0"/>
              <a:t> </a:t>
            </a:r>
            <a:r>
              <a:rPr lang="en-IN" sz="2400" dirty="0" err="1"/>
              <a:t>ಗುರುತಿನ</a:t>
            </a:r>
            <a:r>
              <a:rPr lang="en-IN" sz="2400" dirty="0"/>
              <a:t> </a:t>
            </a:r>
            <a:r>
              <a:rPr lang="en-IN" sz="2400" dirty="0" err="1"/>
              <a:t>ಚೀಟಿ</a:t>
            </a:r>
            <a:r>
              <a:rPr lang="en-IN" sz="2400" dirty="0"/>
              <a:t> </a:t>
            </a:r>
            <a:r>
              <a:rPr lang="en-IN" sz="2400" dirty="0" err="1"/>
              <a:t>ಇರಬೇಕು</a:t>
            </a:r>
            <a:r>
              <a:rPr lang="en-IN" sz="2400" dirty="0"/>
              <a:t> </a:t>
            </a:r>
          </a:p>
          <a:p>
            <a:endParaRPr lang="en-IN" sz="2400" dirty="0"/>
          </a:p>
          <a:p>
            <a:r>
              <a:rPr lang="en-IN" sz="2400" dirty="0" err="1"/>
              <a:t>ನಿಮ್ಮ</a:t>
            </a:r>
            <a:r>
              <a:rPr lang="en-IN" sz="2400" dirty="0"/>
              <a:t> </a:t>
            </a:r>
            <a:r>
              <a:rPr lang="en-IN" sz="2400" dirty="0" err="1"/>
              <a:t>ಪ್ರೋಗ್ರಾಮ್</a:t>
            </a:r>
            <a:r>
              <a:rPr lang="en-IN" sz="2400" dirty="0"/>
              <a:t> </a:t>
            </a:r>
            <a:r>
              <a:rPr lang="en-IN" sz="2400" dirty="0" err="1"/>
              <a:t>ನಲ್ಲಿ</a:t>
            </a:r>
            <a:r>
              <a:rPr lang="en-IN" sz="2400" dirty="0"/>
              <a:t> ಈ </a:t>
            </a:r>
            <a:r>
              <a:rPr lang="en-IN" sz="2400" dirty="0" err="1"/>
              <a:t>ಎಲ್ಲ</a:t>
            </a:r>
            <a:r>
              <a:rPr lang="en-IN" sz="2400" dirty="0"/>
              <a:t> </a:t>
            </a:r>
            <a:r>
              <a:rPr lang="en-IN" sz="2400" dirty="0" err="1"/>
              <a:t>ಅಂಶಗಳನ್ನು</a:t>
            </a:r>
            <a:r>
              <a:rPr lang="en-IN" sz="2400" dirty="0"/>
              <a:t> </a:t>
            </a:r>
            <a:r>
              <a:rPr lang="en-IN" sz="2400" dirty="0" err="1"/>
              <a:t>ಪರಿಶೀಲಿಸಿ</a:t>
            </a:r>
            <a:r>
              <a:rPr lang="en-IN" sz="2400" dirty="0"/>
              <a:t> </a:t>
            </a:r>
            <a:r>
              <a:rPr lang="en-IN" sz="2400" dirty="0" err="1"/>
              <a:t>ಮತ</a:t>
            </a:r>
            <a:r>
              <a:rPr lang="en-IN" sz="2400" dirty="0"/>
              <a:t> </a:t>
            </a:r>
            <a:r>
              <a:rPr lang="en-IN" sz="2400" dirty="0" err="1"/>
              <a:t>ಚಲಾಯಿಸಬಹುದೇ</a:t>
            </a:r>
            <a:r>
              <a:rPr lang="en-IN" sz="2400" dirty="0"/>
              <a:t> </a:t>
            </a:r>
            <a:r>
              <a:rPr lang="en-IN" sz="2400" dirty="0" err="1"/>
              <a:t>ಇಲ್ಲವೇ</a:t>
            </a:r>
            <a:r>
              <a:rPr lang="en-IN" sz="2400" dirty="0"/>
              <a:t> </a:t>
            </a:r>
            <a:r>
              <a:rPr lang="en-IN" sz="2400" dirty="0" err="1"/>
              <a:t>ಎನ್ನುವುದನ್ನು</a:t>
            </a:r>
            <a:r>
              <a:rPr lang="en-IN" sz="2400" dirty="0"/>
              <a:t> </a:t>
            </a:r>
            <a:r>
              <a:rPr lang="en-IN" sz="2400" dirty="0" err="1"/>
              <a:t>ಒಂದು</a:t>
            </a:r>
            <a:r>
              <a:rPr lang="en-IN" sz="2400" dirty="0"/>
              <a:t> </a:t>
            </a:r>
            <a:r>
              <a:rPr lang="en-IN" sz="2400" dirty="0" err="1"/>
              <a:t>ಸಂದೇಶದ</a:t>
            </a:r>
            <a:r>
              <a:rPr lang="en-IN" sz="2400" dirty="0"/>
              <a:t> </a:t>
            </a:r>
            <a:r>
              <a:rPr lang="en-IN" sz="2400" dirty="0" err="1"/>
              <a:t>ಮೂಲಕ</a:t>
            </a:r>
            <a:r>
              <a:rPr lang="en-IN" sz="2400" dirty="0"/>
              <a:t> </a:t>
            </a:r>
            <a:r>
              <a:rPr lang="en-IN" sz="2400" dirty="0" err="1"/>
              <a:t>ತಿಳಿಸಿ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9450728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4FF2-6D97-490C-A86D-7E2DA157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ನಿಯೋಜಿಸುವ ನಿರ್ವಾಹಕಗಳು </a:t>
            </a:r>
            <a:br>
              <a:rPr lang="en-IN" sz="3600" dirty="0"/>
            </a:br>
            <a:r>
              <a:rPr lang="en-IN" sz="3600" dirty="0"/>
              <a:t>(Assignment operators)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0472-5778-43B4-983C-EC4E1564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4188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/>
              <a:t>=</a:t>
            </a:r>
          </a:p>
          <a:p>
            <a:pPr marL="0" indent="0">
              <a:buNone/>
            </a:pPr>
            <a:r>
              <a:rPr lang="en-IN" sz="3600" dirty="0"/>
              <a:t>+=</a:t>
            </a:r>
          </a:p>
          <a:p>
            <a:pPr marL="0" indent="0">
              <a:buNone/>
            </a:pPr>
            <a:r>
              <a:rPr lang="en-IN" sz="3600" dirty="0"/>
              <a:t>-=</a:t>
            </a:r>
          </a:p>
          <a:p>
            <a:pPr marL="0" indent="0">
              <a:buNone/>
            </a:pPr>
            <a:r>
              <a:rPr lang="en-IN" sz="3600" dirty="0"/>
              <a:t>*=</a:t>
            </a:r>
          </a:p>
          <a:p>
            <a:pPr marL="0" indent="0">
              <a:buNone/>
            </a:pPr>
            <a:r>
              <a:rPr lang="en-IN" sz="3600" dirty="0"/>
              <a:t>/=</a:t>
            </a:r>
          </a:p>
          <a:p>
            <a:pPr marL="0" indent="0">
              <a:buNone/>
            </a:pPr>
            <a:r>
              <a:rPr lang="en-IN" sz="3600" dirty="0"/>
              <a:t>%=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CA274-C93B-4FA4-8CBC-BB6D722D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DC4FE6-5ED7-46BB-88FB-25DABAF96162}"/>
              </a:ext>
            </a:extLst>
          </p:cNvPr>
          <p:cNvSpPr txBox="1">
            <a:spLocks/>
          </p:cNvSpPr>
          <p:nvPr/>
        </p:nvSpPr>
        <p:spPr>
          <a:xfrm>
            <a:off x="3329168" y="1812804"/>
            <a:ext cx="14188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&amp;=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|=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&lt;&lt;=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&gt;&gt;=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3600" dirty="0"/>
              <a:t>^=</a:t>
            </a:r>
          </a:p>
        </p:txBody>
      </p:sp>
    </p:spTree>
    <p:extLst>
      <p:ext uri="{BB962C8B-B14F-4D97-AF65-F5344CB8AC3E}">
        <p14:creationId xmlns:p14="http://schemas.microsoft.com/office/powerpoint/2010/main" val="3980868056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42239-2846-41E1-98C2-918E4375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FA8057A-4E88-4E8F-B229-91C302150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469174"/>
              </p:ext>
            </p:extLst>
          </p:nvPr>
        </p:nvGraphicFramePr>
        <p:xfrm>
          <a:off x="755698" y="219075"/>
          <a:ext cx="10402297" cy="650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895">
                  <a:extLst>
                    <a:ext uri="{9D8B030D-6E8A-4147-A177-3AD203B41FA5}">
                      <a16:colId xmlns:a16="http://schemas.microsoft.com/office/drawing/2014/main" val="1917541219"/>
                    </a:ext>
                  </a:extLst>
                </a:gridCol>
                <a:gridCol w="6865121">
                  <a:extLst>
                    <a:ext uri="{9D8B030D-6E8A-4147-A177-3AD203B41FA5}">
                      <a16:colId xmlns:a16="http://schemas.microsoft.com/office/drawing/2014/main" val="1891869219"/>
                    </a:ext>
                  </a:extLst>
                </a:gridCol>
                <a:gridCol w="2523281">
                  <a:extLst>
                    <a:ext uri="{9D8B030D-6E8A-4147-A177-3AD203B41FA5}">
                      <a16:colId xmlns:a16="http://schemas.microsoft.com/office/drawing/2014/main" val="641468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n-IN" dirty="0"/>
                        <a:t>ಚಿಹ್ನೆ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ವಿವರಣೆ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ಉದಾಹರಣೆ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92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ನಿಯೋಜಿಸು ನಿರ್ವಾಹಕ </a:t>
                      </a:r>
                      <a:r>
                        <a:rPr lang="en-IN" dirty="0"/>
                        <a:t> </a:t>
                      </a:r>
                    </a:p>
                    <a:p>
                      <a:r>
                        <a:rPr lang="kn-IN" dirty="0"/>
                        <a:t>ಬಲಭಾಗದ ಮೌಲ್ಯವನ್ನು , ಎಡಭಾಗದ ಆಪರೇಂಡ್ಗೆ ನಿಯೋಜಿಸುತ್ತದೆ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= B+C</a:t>
                      </a:r>
                    </a:p>
                    <a:p>
                      <a:r>
                        <a:rPr lang="en-IN" dirty="0"/>
                        <a:t>B </a:t>
                      </a:r>
                      <a:r>
                        <a:rPr lang="kn-IN" dirty="0"/>
                        <a:t>ಮತ್ತು </a:t>
                      </a:r>
                      <a:r>
                        <a:rPr lang="en-IN" dirty="0"/>
                        <a:t>C </a:t>
                      </a:r>
                      <a:r>
                        <a:rPr lang="kn-IN" dirty="0"/>
                        <a:t>ದ ಮೊತ್ತವನ್ನು </a:t>
                      </a:r>
                      <a:r>
                        <a:rPr lang="en-IN" dirty="0"/>
                        <a:t>A </a:t>
                      </a:r>
                      <a:r>
                        <a:rPr lang="kn-IN" dirty="0"/>
                        <a:t>ಗೆ ನಿಯೋಜಿಸುತ್ತದೆ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524715"/>
                  </a:ext>
                </a:extLst>
              </a:tr>
              <a:tr h="483651">
                <a:tc>
                  <a:txBody>
                    <a:bodyPr/>
                    <a:lstStyle/>
                    <a:p>
                      <a:r>
                        <a:rPr lang="en-IN" sz="2800" dirty="0"/>
                        <a:t>+=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ಕೂಡಿಸು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 ಅನ್ನು ಎಡ ಆಪರೇಂಡ್ ಗೆ ಕೂಡಿಸುತ್ತದೆ ಮತ್ತು ಬಂದ 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+= B</a:t>
                      </a:r>
                    </a:p>
                    <a:p>
                      <a:r>
                        <a:rPr lang="kn-IN" dirty="0"/>
                        <a:t>ಸಮಾನ </a:t>
                      </a:r>
                      <a:endParaRPr lang="en-IN" dirty="0"/>
                    </a:p>
                    <a:p>
                      <a:r>
                        <a:rPr lang="en-IN" dirty="0"/>
                        <a:t>A = A +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753846"/>
                  </a:ext>
                </a:extLst>
              </a:tr>
              <a:tr h="472527">
                <a:tc>
                  <a:txBody>
                    <a:bodyPr/>
                    <a:lstStyle/>
                    <a:p>
                      <a:r>
                        <a:rPr lang="en-IN" sz="2800" dirty="0"/>
                        <a:t>-=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ಕಳೆ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ಆಪರೇಂಡ್ಅನ್ನು ಎಡ ಆಪರೇಂಡ್ ನಿಂದ ಕಳೆಯುತ್ತದೆ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-=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A-B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26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ಗುಣಿಸು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ಆಪರೇಂಡ್ಅನ್ನು ಎಡ ಆಪರೇಂಡ್ಗೆ ಗುಣಿಸುತ್ತದೆ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*=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 *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41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ಭಾಗಿಸು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ಆಪರೇಂಡ್ಅನ್ನು ಎಡ ಆಪರೇಂಡ್ಗೆ ಭಾಗಿಸುತ್ತದೆ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/=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1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800" dirty="0"/>
                        <a:t>%=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n-IN" dirty="0"/>
                        <a:t>ಮೊಡ್ಯೂಲಸ್   ಮತ್ತು ನಿಯೋಜಿಸು ನಿರ್ವಾಹಕ </a:t>
                      </a:r>
                      <a:endParaRPr lang="en-IN" dirty="0"/>
                    </a:p>
                    <a:p>
                      <a:r>
                        <a:rPr lang="kn-IN" dirty="0"/>
                        <a:t>ಇದು ಬಲ ಆಪರೇಂಡ್ ಬಳಿಸಿಕೊಂಡು  ಎಡ ಆಪರೇಂಡ್ ನ ಮೇಲೆ ಮೊಡ್ಯೂಲಸ್ ಕಾರ್ಯಾಚರಣೆ ಮಾಡುತ್ತದೆ ಮತ್ತು ಬಂದ</a:t>
                      </a:r>
                      <a:endParaRPr lang="en-IN" dirty="0"/>
                    </a:p>
                    <a:p>
                      <a:r>
                        <a:rPr lang="kn-IN" dirty="0"/>
                        <a:t>ಉತ್ತರವನ್ನು ಎಡ ಆಪರೇಂಡ್ಗೆ ನಿಯೋಜಿಸುತ್ತದೆ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%= B</a:t>
                      </a:r>
                    </a:p>
                    <a:p>
                      <a:r>
                        <a:rPr lang="kn-IN" dirty="0"/>
                        <a:t>ಸಮಾನ</a:t>
                      </a:r>
                      <a:endParaRPr lang="en-IN" dirty="0"/>
                    </a:p>
                    <a:p>
                      <a:r>
                        <a:rPr lang="en-IN" dirty="0"/>
                        <a:t>A = A %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43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09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854227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35400"/>
            <a:ext cx="103632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Bitwise Operators in ‘C’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746412-5940-4A9A-9382-3E045C5B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27200" y="1295401"/>
          <a:ext cx="7518400" cy="447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5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0880">
                <a:tc>
                  <a:txBody>
                    <a:bodyPr/>
                    <a:lstStyle/>
                    <a:p>
                      <a:r>
                        <a:rPr lang="en-US" sz="2400" dirty="0"/>
                        <a:t>Operator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Type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/>
                        <a:t>++,</a:t>
                      </a:r>
                      <a:r>
                        <a:rPr lang="en-US" sz="2400" baseline="0" dirty="0"/>
                        <a:t> --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Increment</a:t>
                      </a:r>
                      <a:r>
                        <a:rPr lang="en-US" sz="2400" baseline="0" dirty="0"/>
                        <a:t> and decrement operator (Unary operator )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+,-,*,/,%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Arithmetic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&lt;,&lt;=,&gt;,&gt;=,==,!=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Relational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&amp;&amp;, || , !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Logical</a:t>
                      </a:r>
                      <a:r>
                        <a:rPr lang="en-US" sz="2400" baseline="0" dirty="0"/>
                        <a:t> Operators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&amp;, | , &lt;&lt; , &gt;&gt;, ~,</a:t>
                      </a:r>
                      <a:r>
                        <a:rPr lang="en-US" sz="2400" baseline="0" dirty="0"/>
                        <a:t> ^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Bitwise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=, +=, -=,*=,/=, %=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Assignment</a:t>
                      </a:r>
                      <a:r>
                        <a:rPr lang="en-US" sz="2400" baseline="0" dirty="0"/>
                        <a:t> </a:t>
                      </a:r>
                      <a:r>
                        <a:rPr lang="en-US" sz="2400" dirty="0"/>
                        <a:t>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/>
                        <a:t>?: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Conditional operators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320800" y="4241800"/>
            <a:ext cx="8737600" cy="609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FD0F05-20FE-4A66-AAB9-66B8803B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91CB-B985-45B8-A35B-12AAE72B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ಆರ್ಡ್ವೀನೋ</a:t>
            </a:r>
            <a:r>
              <a:rPr lang="en-IN" dirty="0"/>
              <a:t> </a:t>
            </a:r>
            <a:r>
              <a:rPr lang="kn-IN" dirty="0"/>
              <a:t>ಎಂದರೇನು </a:t>
            </a:r>
            <a:r>
              <a:rPr lang="en-IN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C068-789C-4424-8A33-AAE106574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ಆರ್ಡ್ವೀನೋ ಇದೊಂದು ಓಪನ್  ಸೊರ್ಸ್ ಹಾರ್ಡ್‌ವೇರ್ ಮತ್ತು ಸಾಫ್ಟ್‌ವೇರ್ ಗಳನ್ನು ಒಳಗೊಂಡಿರುವ ತಾಂತ್ರಿಕ</a:t>
            </a:r>
            <a:r>
              <a:rPr lang="en-IN" dirty="0"/>
              <a:t> </a:t>
            </a:r>
            <a:r>
              <a:rPr lang="kn-IN" dirty="0"/>
              <a:t>ವೇದಿಕೆಯಾಗಿದೆ</a:t>
            </a:r>
            <a:endParaRPr lang="en-IN" dirty="0"/>
          </a:p>
          <a:p>
            <a:r>
              <a:rPr lang="en-IN" dirty="0"/>
              <a:t>Open Source </a:t>
            </a:r>
            <a:r>
              <a:rPr lang="kn-IN" dirty="0"/>
              <a:t>(ಮುಕ್ತ ಸಂಪನ್ಮೂಲ)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FC4E-2179-43FF-B7CF-0F477D1E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284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F587-C148-48DB-81D2-A5900A0D3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74306" cy="570601"/>
          </a:xfrm>
        </p:spPr>
        <p:txBody>
          <a:bodyPr>
            <a:normAutofit/>
          </a:bodyPr>
          <a:lstStyle/>
          <a:p>
            <a:r>
              <a:rPr lang="kn-IN" sz="3200" dirty="0"/>
              <a:t>ಪ್ರತಿರೋಧಕದ ಮೌಲ್ಯವನ್ನು ಲೆಕ್ಕಾಚಾರ ಮಾಡುವುದು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9E59A-3673-4BBD-A846-B13909B8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DB5A3DE-AF54-4008-9E0E-EB863150CFDF}"/>
              </a:ext>
            </a:extLst>
          </p:cNvPr>
          <p:cNvGrpSpPr/>
          <p:nvPr/>
        </p:nvGrpSpPr>
        <p:grpSpPr>
          <a:xfrm>
            <a:off x="427376" y="1019068"/>
            <a:ext cx="4624010" cy="2409932"/>
            <a:chOff x="3529390" y="1368044"/>
            <a:chExt cx="5492947" cy="3688217"/>
          </a:xfrm>
        </p:grpSpPr>
        <p:sp>
          <p:nvSpPr>
            <p:cNvPr id="5" name="Flowchart: Merge 4">
              <a:extLst>
                <a:ext uri="{FF2B5EF4-FFF2-40B4-BE49-F238E27FC236}">
                  <a16:creationId xmlns:a16="http://schemas.microsoft.com/office/drawing/2014/main" id="{314F9153-B81A-4347-B602-5587991AA8DA}"/>
                </a:ext>
              </a:extLst>
            </p:cNvPr>
            <p:cNvSpPr/>
            <p:nvPr/>
          </p:nvSpPr>
          <p:spPr>
            <a:xfrm rot="16200000">
              <a:off x="6757342" y="1922683"/>
              <a:ext cx="646330" cy="662939"/>
            </a:xfrm>
            <a:prstGeom prst="flowChartMer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0D3901-07BC-4ADD-AF46-82C3137800E7}"/>
                </a:ext>
              </a:extLst>
            </p:cNvPr>
            <p:cNvCxnSpPr>
              <a:cxnSpLocks/>
            </p:cNvCxnSpPr>
            <p:nvPr/>
          </p:nvCxnSpPr>
          <p:spPr>
            <a:xfrm>
              <a:off x="7411977" y="1930987"/>
              <a:ext cx="0" cy="6463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E985F01-CC6D-4F07-865B-C479B90804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0001" y="2258598"/>
              <a:ext cx="57415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16B85C9-ED83-4659-B27C-0D4D8028A1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1977" y="2258030"/>
              <a:ext cx="161036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B851EC2-5DBF-4214-89D1-8944CBC1122B}"/>
                </a:ext>
              </a:extLst>
            </p:cNvPr>
            <p:cNvCxnSpPr/>
            <p:nvPr/>
          </p:nvCxnSpPr>
          <p:spPr>
            <a:xfrm flipV="1">
              <a:off x="6910984" y="1623448"/>
              <a:ext cx="375920" cy="3759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FEC0D8-7535-4C37-BED6-D48BF7A4E2EC}"/>
                </a:ext>
              </a:extLst>
            </p:cNvPr>
            <p:cNvCxnSpPr/>
            <p:nvPr/>
          </p:nvCxnSpPr>
          <p:spPr>
            <a:xfrm flipV="1">
              <a:off x="7115934" y="1692353"/>
              <a:ext cx="375920" cy="37592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6B0422-ACC7-4023-AC2A-E80275CE98E7}"/>
                </a:ext>
              </a:extLst>
            </p:cNvPr>
            <p:cNvSpPr/>
            <p:nvPr/>
          </p:nvSpPr>
          <p:spPr>
            <a:xfrm>
              <a:off x="6094695" y="2253807"/>
              <a:ext cx="792544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050" dirty="0" err="1"/>
                <a:t>ಧನದ್ವಾರ</a:t>
              </a:r>
              <a:r>
                <a:rPr lang="en-IN" sz="1050" dirty="0"/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9C06F0-78E3-49F1-9B5F-89DCE3852BC6}"/>
                </a:ext>
              </a:extLst>
            </p:cNvPr>
            <p:cNvSpPr/>
            <p:nvPr/>
          </p:nvSpPr>
          <p:spPr>
            <a:xfrm>
              <a:off x="7508572" y="2244343"/>
              <a:ext cx="805873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n-IN" sz="1050" dirty="0">
                  <a:solidFill>
                    <a:srgbClr val="333333"/>
                  </a:solidFill>
                  <a:latin typeface="Verdana" panose="020B0604030504040204" pitchFamily="34" charset="0"/>
                </a:rPr>
                <a:t>ಋಣದ್ವಾರ</a:t>
              </a:r>
              <a:endParaRPr lang="en-IN" sz="10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7E9E8C-6913-4AE9-B3A8-FFB59666E140}"/>
                </a:ext>
              </a:extLst>
            </p:cNvPr>
            <p:cNvSpPr/>
            <p:nvPr/>
          </p:nvSpPr>
          <p:spPr>
            <a:xfrm>
              <a:off x="6035183" y="2469580"/>
              <a:ext cx="931553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IN" sz="1050" dirty="0">
                  <a:solidFill>
                    <a:srgbClr val="303030"/>
                  </a:solidFill>
                  <a:latin typeface="Open Sans" panose="020B0606030504020204" pitchFamily="34" charset="0"/>
                </a:rPr>
                <a:t>Anode (+)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698E94-3B97-49DF-B020-99920BC78BEB}"/>
                </a:ext>
              </a:extLst>
            </p:cNvPr>
            <p:cNvSpPr/>
            <p:nvPr/>
          </p:nvSpPr>
          <p:spPr>
            <a:xfrm>
              <a:off x="7472089" y="2397673"/>
              <a:ext cx="996297" cy="388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IN" sz="1050" dirty="0">
                  <a:solidFill>
                    <a:srgbClr val="303030"/>
                  </a:solidFill>
                  <a:latin typeface="Open Sans" panose="020B0606030504020204" pitchFamily="34" charset="0"/>
                </a:rPr>
                <a:t>Cathode(-)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DA37AFDB-A4A3-404A-97F5-262056A80EAD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3529390" y="2253809"/>
              <a:ext cx="3071524" cy="2131922"/>
            </a:xfrm>
            <a:prstGeom prst="bentConnector3">
              <a:avLst>
                <a:gd name="adj1" fmla="val 10026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C6B12525-B168-4B6B-806D-3053308718D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126664" y="2490058"/>
              <a:ext cx="2131923" cy="1659423"/>
            </a:xfrm>
            <a:prstGeom prst="bentConnector4">
              <a:avLst>
                <a:gd name="adj1" fmla="val 46238"/>
                <a:gd name="adj2" fmla="val -104"/>
              </a:avLst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4A7A25CC-F1B8-4366-BBF2-31D4A3EE39C3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4629201" y="1629532"/>
              <a:ext cx="218457" cy="1248552"/>
            </a:xfrm>
            <a:custGeom>
              <a:avLst/>
              <a:gdLst>
                <a:gd name="T0" fmla="*/ 60483750 w 192"/>
                <a:gd name="T1" fmla="*/ 0 h 960"/>
                <a:gd name="T2" fmla="*/ 60483750 w 192"/>
                <a:gd name="T3" fmla="*/ 120967500 h 960"/>
                <a:gd name="T4" fmla="*/ 120967500 w 192"/>
                <a:gd name="T5" fmla="*/ 151209375 h 960"/>
                <a:gd name="T6" fmla="*/ 0 w 192"/>
                <a:gd name="T7" fmla="*/ 211693125 h 960"/>
                <a:gd name="T8" fmla="*/ 120967500 w 192"/>
                <a:gd name="T9" fmla="*/ 272176875 h 960"/>
                <a:gd name="T10" fmla="*/ 0 w 192"/>
                <a:gd name="T11" fmla="*/ 332660625 h 960"/>
                <a:gd name="T12" fmla="*/ 120967500 w 192"/>
                <a:gd name="T13" fmla="*/ 393144375 h 960"/>
                <a:gd name="T14" fmla="*/ 0 w 192"/>
                <a:gd name="T15" fmla="*/ 453628125 h 960"/>
                <a:gd name="T16" fmla="*/ 60483750 w 192"/>
                <a:gd name="T17" fmla="*/ 483870000 h 960"/>
                <a:gd name="T18" fmla="*/ 60483750 w 192"/>
                <a:gd name="T19" fmla="*/ 604837500 h 9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2"/>
                <a:gd name="T31" fmla="*/ 0 h 960"/>
                <a:gd name="T32" fmla="*/ 192 w 192"/>
                <a:gd name="T33" fmla="*/ 960 h 9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2" h="960">
                  <a:moveTo>
                    <a:pt x="96" y="0"/>
                  </a:moveTo>
                  <a:lnTo>
                    <a:pt x="96" y="192"/>
                  </a:lnTo>
                  <a:lnTo>
                    <a:pt x="192" y="240"/>
                  </a:lnTo>
                  <a:lnTo>
                    <a:pt x="0" y="336"/>
                  </a:lnTo>
                  <a:lnTo>
                    <a:pt x="192" y="432"/>
                  </a:lnTo>
                  <a:lnTo>
                    <a:pt x="0" y="528"/>
                  </a:lnTo>
                  <a:lnTo>
                    <a:pt x="192" y="624"/>
                  </a:lnTo>
                  <a:lnTo>
                    <a:pt x="0" y="720"/>
                  </a:lnTo>
                  <a:lnTo>
                    <a:pt x="96" y="768"/>
                  </a:lnTo>
                  <a:lnTo>
                    <a:pt x="96" y="96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B907D9-45B1-4B66-8501-0DF9F8F7A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705" y="2254152"/>
              <a:ext cx="139222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255">
              <a:extLst>
                <a:ext uri="{FF2B5EF4-FFF2-40B4-BE49-F238E27FC236}">
                  <a16:creationId xmlns:a16="http://schemas.microsoft.com/office/drawing/2014/main" id="{6568D613-49FA-4C52-80B2-6342ECF7D8E4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6829514" y="4004731"/>
              <a:ext cx="304800" cy="762000"/>
              <a:chOff x="4800" y="144"/>
              <a:chExt cx="384" cy="1824"/>
            </a:xfrm>
          </p:grpSpPr>
          <p:sp>
            <p:nvSpPr>
              <p:cNvPr id="20" name="Line 256">
                <a:extLst>
                  <a:ext uri="{FF2B5EF4-FFF2-40B4-BE49-F238E27FC236}">
                    <a16:creationId xmlns:a16="http://schemas.microsoft.com/office/drawing/2014/main" id="{7340DFE4-C69C-4769-823C-818AE3B77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1200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21" name="Line 257">
                <a:extLst>
                  <a:ext uri="{FF2B5EF4-FFF2-40B4-BE49-F238E27FC236}">
                    <a16:creationId xmlns:a16="http://schemas.microsoft.com/office/drawing/2014/main" id="{D0FC9FED-5ACD-4FF1-B440-86CC0791F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912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22" name="Line 258">
                <a:extLst>
                  <a:ext uri="{FF2B5EF4-FFF2-40B4-BE49-F238E27FC236}">
                    <a16:creationId xmlns:a16="http://schemas.microsoft.com/office/drawing/2014/main" id="{87C189D0-8C48-4445-835F-91C8EFB9C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008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600"/>
              </a:p>
            </p:txBody>
          </p:sp>
          <p:sp>
            <p:nvSpPr>
              <p:cNvPr id="23" name="Line 259">
                <a:extLst>
                  <a:ext uri="{FF2B5EF4-FFF2-40B4-BE49-F238E27FC236}">
                    <a16:creationId xmlns:a16="http://schemas.microsoft.com/office/drawing/2014/main" id="{452F97BA-2447-437B-BC86-1592AE718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4" y="120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1600"/>
              </a:p>
            </p:txBody>
          </p:sp>
          <p:sp>
            <p:nvSpPr>
              <p:cNvPr id="24" name="Line 260">
                <a:extLst>
                  <a:ext uri="{FF2B5EF4-FFF2-40B4-BE49-F238E27FC236}">
                    <a16:creationId xmlns:a16="http://schemas.microsoft.com/office/drawing/2014/main" id="{87A462D4-4607-4EF3-8EE4-DD6C5BB87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110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  <p:sp>
            <p:nvSpPr>
              <p:cNvPr id="25" name="Line 261">
                <a:extLst>
                  <a:ext uri="{FF2B5EF4-FFF2-40B4-BE49-F238E27FC236}">
                    <a16:creationId xmlns:a16="http://schemas.microsoft.com/office/drawing/2014/main" id="{A04725F8-A013-46A4-9C23-CFF293E4B4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144"/>
                <a:ext cx="0" cy="76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0DDA8D-D73F-49D8-AB25-1243E0CBD874}"/>
                </a:ext>
              </a:extLst>
            </p:cNvPr>
            <p:cNvSpPr/>
            <p:nvPr/>
          </p:nvSpPr>
          <p:spPr>
            <a:xfrm>
              <a:off x="4114152" y="1775247"/>
              <a:ext cx="1080083" cy="4239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 err="1"/>
                <a:t>ಪ್ರತಿರೋಧಕ</a:t>
              </a:r>
              <a:r>
                <a:rPr lang="en-IN" sz="1200" dirty="0"/>
                <a:t>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7BA543A-0B43-4713-A499-5CF53A49BCB2}"/>
                </a:ext>
              </a:extLst>
            </p:cNvPr>
            <p:cNvSpPr/>
            <p:nvPr/>
          </p:nvSpPr>
          <p:spPr>
            <a:xfrm>
              <a:off x="4204084" y="2102566"/>
              <a:ext cx="1156405" cy="8949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sz="1600" dirty="0"/>
            </a:p>
            <a:p>
              <a:r>
                <a:rPr lang="en-IN" sz="1600" dirty="0"/>
                <a:t>(Resistor)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B4B0E1A-4041-4FDF-A2EC-64BF920560E6}"/>
                </a:ext>
              </a:extLst>
            </p:cNvPr>
            <p:cNvSpPr/>
            <p:nvPr/>
          </p:nvSpPr>
          <p:spPr>
            <a:xfrm>
              <a:off x="6422314" y="1368044"/>
              <a:ext cx="1411421" cy="518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 err="1"/>
                <a:t>ಎಲ್</a:t>
              </a:r>
              <a:r>
                <a:rPr lang="en-IN" sz="1600" dirty="0"/>
                <a:t> . ಇ . </a:t>
              </a:r>
              <a:r>
                <a:rPr lang="en-IN" sz="1600" dirty="0" err="1"/>
                <a:t>ಡಿ</a:t>
              </a:r>
              <a:r>
                <a:rPr lang="en-IN" sz="1600" dirty="0"/>
                <a:t>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767D10-928E-4E4B-BC25-08353F96418E}"/>
                </a:ext>
              </a:extLst>
            </p:cNvPr>
            <p:cNvSpPr txBox="1"/>
            <p:nvPr/>
          </p:nvSpPr>
          <p:spPr>
            <a:xfrm>
              <a:off x="6744360" y="4538130"/>
              <a:ext cx="916265" cy="51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n-IN" sz="1600" dirty="0"/>
                <a:t>ಬ್ಯಾಟರಿ</a:t>
              </a:r>
              <a:endParaRPr lang="en-IN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6CE348-E44E-4F19-97B8-601C757710DB}"/>
                </a:ext>
              </a:extLst>
            </p:cNvPr>
            <p:cNvSpPr txBox="1"/>
            <p:nvPr/>
          </p:nvSpPr>
          <p:spPr>
            <a:xfrm>
              <a:off x="4520807" y="2178371"/>
              <a:ext cx="573025" cy="518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IN" sz="1600" dirty="0">
                  <a:solidFill>
                    <a:srgbClr val="FF0000"/>
                  </a:solidFill>
                  <a:latin typeface="Open Sans" panose="020B0606030504020204" pitchFamily="34" charset="0"/>
                </a:rPr>
                <a:t>R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4098AEA-C476-401F-85B1-DDB6C90454E5}"/>
              </a:ext>
            </a:extLst>
          </p:cNvPr>
          <p:cNvSpPr txBox="1"/>
          <p:nvPr/>
        </p:nvSpPr>
        <p:spPr>
          <a:xfrm>
            <a:off x="5864505" y="1392578"/>
            <a:ext cx="61847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Ohm ನ  </a:t>
            </a:r>
            <a:r>
              <a:rPr lang="en-IN" b="1" u="sng" dirty="0" err="1"/>
              <a:t>ನಿಯಮ</a:t>
            </a:r>
            <a:r>
              <a:rPr lang="en-IN" b="1" u="sng" dirty="0"/>
              <a:t> </a:t>
            </a:r>
          </a:p>
          <a:p>
            <a:r>
              <a:rPr lang="en-IN" dirty="0" err="1"/>
              <a:t>ಪ್ರತಿರೋಧಕದ</a:t>
            </a:r>
            <a:r>
              <a:rPr lang="en-IN" dirty="0"/>
              <a:t> </a:t>
            </a:r>
            <a:r>
              <a:rPr lang="en-IN" dirty="0" err="1"/>
              <a:t>ಮುಖಾಂತರ</a:t>
            </a:r>
            <a:r>
              <a:rPr lang="en-IN" dirty="0"/>
              <a:t> </a:t>
            </a:r>
            <a:r>
              <a:rPr lang="en-IN" dirty="0" err="1"/>
              <a:t>ಹರಿಯುವ</a:t>
            </a:r>
            <a:r>
              <a:rPr lang="en-IN" dirty="0"/>
              <a:t>  </a:t>
            </a:r>
            <a:r>
              <a:rPr lang="en-IN" dirty="0" err="1"/>
              <a:t>ವಿದ್ಯುತ್</a:t>
            </a:r>
            <a:r>
              <a:rPr lang="en-IN" dirty="0"/>
              <a:t> </a:t>
            </a:r>
            <a:r>
              <a:rPr lang="en-IN" dirty="0" err="1"/>
              <a:t>ಪ್ರಮಾಣವನ್ನು</a:t>
            </a:r>
            <a:r>
              <a:rPr lang="en-IN" dirty="0"/>
              <a:t>(I) </a:t>
            </a:r>
            <a:r>
              <a:rPr lang="en-IN" dirty="0" err="1"/>
              <a:t>ಪ್ರತಿರೋಧಕದ</a:t>
            </a:r>
            <a:r>
              <a:rPr lang="en-IN" dirty="0"/>
              <a:t> </a:t>
            </a:r>
            <a:r>
              <a:rPr lang="en-IN" dirty="0" err="1"/>
              <a:t>ಮೌಲ್ಯಕ್ಕೆ</a:t>
            </a:r>
            <a:r>
              <a:rPr lang="en-IN" dirty="0"/>
              <a:t>(R) </a:t>
            </a:r>
            <a:r>
              <a:rPr lang="en-IN" dirty="0" err="1"/>
              <a:t>ಗುಣಿಸಿದಾಗ</a:t>
            </a:r>
            <a:r>
              <a:rPr lang="en-IN" dirty="0"/>
              <a:t> </a:t>
            </a:r>
            <a:r>
              <a:rPr lang="en-IN" dirty="0" err="1"/>
              <a:t>ಬರುವ</a:t>
            </a:r>
            <a:r>
              <a:rPr lang="en-IN" dirty="0"/>
              <a:t> </a:t>
            </a:r>
            <a:r>
              <a:rPr lang="en-IN" dirty="0" err="1"/>
              <a:t>ಮೌಲ್ಯವು</a:t>
            </a:r>
            <a:r>
              <a:rPr lang="en-IN" dirty="0"/>
              <a:t> </a:t>
            </a:r>
            <a:r>
              <a:rPr lang="en-IN" dirty="0" err="1"/>
              <a:t>ಪ್ರತಿರೋಧಕದಾದ್ಯಂತ</a:t>
            </a:r>
            <a:r>
              <a:rPr lang="en-IN" dirty="0"/>
              <a:t> </a:t>
            </a:r>
            <a:r>
              <a:rPr lang="en-IN" dirty="0" err="1"/>
              <a:t>ಇರುವ</a:t>
            </a:r>
            <a:r>
              <a:rPr lang="en-IN" dirty="0"/>
              <a:t> </a:t>
            </a:r>
            <a:r>
              <a:rPr lang="en-IN" dirty="0" err="1"/>
              <a:t>ವಿದ್ಯುತ್ಬಲಕ್ಕೆ</a:t>
            </a:r>
            <a:r>
              <a:rPr lang="en-IN" dirty="0"/>
              <a:t>(V) </a:t>
            </a:r>
            <a:r>
              <a:rPr lang="en-IN" dirty="0" err="1"/>
              <a:t>ಸಮನಾಗಿರುತ್ತದೆ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 err="1"/>
              <a:t>ವಿದ್ಯುತ್ಬಲ</a:t>
            </a:r>
            <a:r>
              <a:rPr lang="en-IN" dirty="0"/>
              <a:t> = </a:t>
            </a:r>
            <a:r>
              <a:rPr lang="en-IN" dirty="0" err="1"/>
              <a:t>ವಿದ್ಯುತ್</a:t>
            </a:r>
            <a:r>
              <a:rPr lang="en-IN" dirty="0"/>
              <a:t> x </a:t>
            </a:r>
            <a:r>
              <a:rPr lang="kn-IN" dirty="0"/>
              <a:t>ಪ್ರತಿರೋಧತೆ </a:t>
            </a:r>
            <a:endParaRPr lang="en-IN" dirty="0"/>
          </a:p>
          <a:p>
            <a:r>
              <a:rPr lang="en-IN" dirty="0"/>
              <a:t>Voltage = Current x Resistance</a:t>
            </a:r>
          </a:p>
          <a:p>
            <a:r>
              <a:rPr lang="en-IN" dirty="0"/>
              <a:t>V = I x R </a:t>
            </a:r>
          </a:p>
          <a:p>
            <a:endParaRPr lang="en-IN" dirty="0"/>
          </a:p>
          <a:p>
            <a:r>
              <a:rPr lang="en-IN" dirty="0"/>
              <a:t> </a:t>
            </a:r>
          </a:p>
          <a:p>
            <a:r>
              <a:rPr lang="en-IN" dirty="0" err="1"/>
              <a:t>ವಿದ್ಯುತ್ಬಲ</a:t>
            </a:r>
            <a:r>
              <a:rPr lang="en-IN" dirty="0"/>
              <a:t> Volt(V) </a:t>
            </a:r>
            <a:r>
              <a:rPr lang="kn-IN" dirty="0"/>
              <a:t>ಗಳಲ್ಲಿ </a:t>
            </a:r>
            <a:endParaRPr lang="en-IN" dirty="0"/>
          </a:p>
          <a:p>
            <a:r>
              <a:rPr lang="en-IN" dirty="0" err="1"/>
              <a:t>ವಿದ್ಯುತ್</a:t>
            </a:r>
            <a:r>
              <a:rPr lang="en-IN" dirty="0"/>
              <a:t> Ampere(A) </a:t>
            </a:r>
            <a:r>
              <a:rPr lang="kn-IN" dirty="0"/>
              <a:t>ಗಳಲ್ಲಿ</a:t>
            </a:r>
            <a:endParaRPr lang="en-IN" dirty="0"/>
          </a:p>
          <a:p>
            <a:r>
              <a:rPr lang="kn-IN" dirty="0"/>
              <a:t>ಪ್ರತಿರೋಧತೆ</a:t>
            </a:r>
            <a:r>
              <a:rPr lang="en-IN" dirty="0"/>
              <a:t> Ohm(</a:t>
            </a:r>
            <a:r>
              <a:rPr lang="el-G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l-G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n-IN" dirty="0"/>
              <a:t>)</a:t>
            </a:r>
            <a:r>
              <a:rPr lang="kn-IN" dirty="0"/>
              <a:t> ಗಳಲ್ಲಿ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9A0F85-47E5-4D98-A243-56E7F371E7A1}"/>
              </a:ext>
            </a:extLst>
          </p:cNvPr>
          <p:cNvSpPr txBox="1"/>
          <p:nvPr/>
        </p:nvSpPr>
        <p:spPr>
          <a:xfrm>
            <a:off x="6417399" y="37938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S.I </a:t>
            </a:r>
            <a:r>
              <a:rPr lang="kn-IN" dirty="0"/>
              <a:t>ಮಾಪನ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730044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28800" y="13970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&amp;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28800" y="30226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|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28800" y="46482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&lt;&lt;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10400" y="13970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&gt;&gt;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10400" y="30226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~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10400" y="4648200"/>
            <a:ext cx="914400" cy="8128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33" b="1" dirty="0"/>
              <a:t>^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7800"/>
            <a:ext cx="6299200" cy="1143000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Bitwise Operators in ‘C’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43201" y="1498601"/>
            <a:ext cx="1959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AND)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7924800" y="1498601"/>
            <a:ext cx="2701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Right Shift)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43201" y="3225801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OR)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7924800" y="3225801"/>
            <a:ext cx="1933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NOT)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2743201" y="4749801"/>
            <a:ext cx="2526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Left Shift)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7924801" y="4749801"/>
            <a:ext cx="1918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(bitwise XOR)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9855200" y="3225801"/>
            <a:ext cx="1537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(Negation)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10401" y="2616201"/>
            <a:ext cx="939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Unary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1C41C2-B295-4CBE-8329-7CB82CEC5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 dirty="0"/>
              <a:t>Difference between Logical operator and bitwise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&amp;&amp;</a:t>
            </a:r>
            <a:r>
              <a:rPr lang="en-US" dirty="0"/>
              <a:t> is a ‘</a:t>
            </a:r>
            <a:r>
              <a:rPr lang="en-US" dirty="0">
                <a:solidFill>
                  <a:srgbClr val="FF0000"/>
                </a:solidFill>
              </a:rPr>
              <a:t>logical AND</a:t>
            </a:r>
            <a:r>
              <a:rPr lang="en-US" dirty="0"/>
              <a:t>’ operator</a:t>
            </a:r>
          </a:p>
          <a:p>
            <a:r>
              <a:rPr lang="en-US" dirty="0">
                <a:solidFill>
                  <a:srgbClr val="FF0000"/>
                </a:solidFill>
              </a:rPr>
              <a:t>&amp;</a:t>
            </a:r>
            <a:r>
              <a:rPr lang="en-US" dirty="0"/>
              <a:t>    is a ‘</a:t>
            </a:r>
            <a:r>
              <a:rPr lang="en-US" dirty="0">
                <a:solidFill>
                  <a:srgbClr val="FF0000"/>
                </a:solidFill>
              </a:rPr>
              <a:t>bitwise AND</a:t>
            </a:r>
            <a:r>
              <a:rPr lang="en-US" dirty="0"/>
              <a:t>’ operator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3962401" y="3733800"/>
            <a:ext cx="312777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&amp;&amp; B; ?</a:t>
            </a:r>
          </a:p>
        </p:txBody>
      </p:sp>
      <p:sp>
        <p:nvSpPr>
          <p:cNvPr id="5" name="Rectangle 4"/>
          <p:cNvSpPr/>
          <p:nvPr/>
        </p:nvSpPr>
        <p:spPr>
          <a:xfrm>
            <a:off x="8534400" y="3733800"/>
            <a:ext cx="2754280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 B; ?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3429001"/>
            <a:ext cx="6096000" cy="140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</a:t>
            </a:r>
          </a:p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2F7DF4-58F2-4040-9DD7-C471F5D1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400" y="1498600"/>
            <a:ext cx="2751074" cy="2554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&amp;&amp; B;</a:t>
            </a:r>
          </a:p>
          <a:p>
            <a:r>
              <a:rPr lang="en-US" sz="3200" dirty="0">
                <a:solidFill>
                  <a:srgbClr val="FF0000"/>
                </a:solidFill>
              </a:rPr>
              <a:t>(Logical) </a:t>
            </a:r>
            <a:br>
              <a:rPr lang="en-US" sz="3200" dirty="0">
                <a:solidFill>
                  <a:srgbClr val="FF0000"/>
                </a:solidFill>
              </a:rPr>
            </a:br>
            <a:endParaRPr lang="en-US" sz="4267" dirty="0"/>
          </a:p>
          <a:p>
            <a:r>
              <a:rPr lang="en-US" sz="4267" dirty="0"/>
              <a:t>C=1;</a:t>
            </a:r>
          </a:p>
        </p:txBody>
      </p:sp>
      <p:sp>
        <p:nvSpPr>
          <p:cNvPr id="6" name="Rectangle 5"/>
          <p:cNvSpPr/>
          <p:nvPr/>
        </p:nvSpPr>
        <p:spPr>
          <a:xfrm>
            <a:off x="7518400" y="1498600"/>
            <a:ext cx="2377574" cy="1241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&amp; B;</a:t>
            </a:r>
          </a:p>
          <a:p>
            <a:r>
              <a:rPr lang="en-US" sz="3200" dirty="0">
                <a:solidFill>
                  <a:srgbClr val="FF0000"/>
                </a:solidFill>
              </a:rPr>
              <a:t>(Bitwise)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00011110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1" y="3530600"/>
            <a:ext cx="51167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&amp;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7600" y="47498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213600" y="4749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00001000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66400" y="3429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498600"/>
            <a:ext cx="10769600" cy="142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02400" y="4038600"/>
            <a:ext cx="44435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12000" y="515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FBD239-644A-41CF-BB5E-7CF6642F8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400" y="1701801"/>
            <a:ext cx="2630848" cy="140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|| B; </a:t>
            </a:r>
          </a:p>
          <a:p>
            <a:r>
              <a:rPr lang="en-US" sz="4267" dirty="0"/>
              <a:t>C=1;</a:t>
            </a:r>
          </a:p>
        </p:txBody>
      </p:sp>
      <p:sp>
        <p:nvSpPr>
          <p:cNvPr id="6" name="Rectangle 5"/>
          <p:cNvSpPr/>
          <p:nvPr/>
        </p:nvSpPr>
        <p:spPr>
          <a:xfrm>
            <a:off x="7416800" y="1701800"/>
            <a:ext cx="2255746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| B;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00011110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0" y="3530600"/>
            <a:ext cx="405880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|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7600" y="47498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213600" y="4749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00111110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66400" y="3429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701800"/>
            <a:ext cx="10769600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02400" y="4038600"/>
            <a:ext cx="44435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12000" y="515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18C9E1-7E0C-4490-9BF3-4C0538FB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5" name="Rectangle 4"/>
          <p:cNvSpPr/>
          <p:nvPr/>
        </p:nvSpPr>
        <p:spPr>
          <a:xfrm>
            <a:off x="406401" y="1701801"/>
            <a:ext cx="1883849" cy="140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! A; </a:t>
            </a:r>
          </a:p>
          <a:p>
            <a:r>
              <a:rPr lang="en-US" sz="4267" dirty="0"/>
              <a:t>C=0;</a:t>
            </a:r>
          </a:p>
        </p:txBody>
      </p:sp>
      <p:sp>
        <p:nvSpPr>
          <p:cNvPr id="6" name="Rectangle 5"/>
          <p:cNvSpPr/>
          <p:nvPr/>
        </p:nvSpPr>
        <p:spPr>
          <a:xfrm>
            <a:off x="7416800" y="1701800"/>
            <a:ext cx="1731564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~A;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11010111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91201" y="40386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17272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723820" y="2921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701800"/>
            <a:ext cx="10769600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00801" y="4038600"/>
            <a:ext cx="700833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~A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026401" y="4851400"/>
            <a:ext cx="907621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-41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416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8148FA-7920-48C2-8642-0A6B1968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584201"/>
            <a:ext cx="89408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A = 40;  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B = 30;  </a:t>
            </a:r>
            <a:r>
              <a:rPr lang="en-US" sz="4267" b="1" dirty="0">
                <a:solidFill>
                  <a:srgbClr val="7030A0"/>
                </a:solidFill>
              </a:rPr>
              <a:t>char</a:t>
            </a:r>
            <a:r>
              <a:rPr lang="en-US" sz="4267" dirty="0"/>
              <a:t> C;</a:t>
            </a:r>
          </a:p>
        </p:txBody>
      </p:sp>
      <p:sp>
        <p:nvSpPr>
          <p:cNvPr id="6" name="Rectangle 5"/>
          <p:cNvSpPr/>
          <p:nvPr/>
        </p:nvSpPr>
        <p:spPr>
          <a:xfrm>
            <a:off x="7416801" y="1701800"/>
            <a:ext cx="2276585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C = A ^ B;</a:t>
            </a:r>
          </a:p>
        </p:txBody>
      </p:sp>
      <p:sp>
        <p:nvSpPr>
          <p:cNvPr id="7" name="Rectangle 6"/>
          <p:cNvSpPr/>
          <p:nvPr/>
        </p:nvSpPr>
        <p:spPr>
          <a:xfrm>
            <a:off x="7213600" y="29210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00101000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7213600" y="3733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/>
              <a:t>00011110</a:t>
            </a:r>
          </a:p>
        </p:txBody>
      </p:sp>
      <p:sp>
        <p:nvSpPr>
          <p:cNvPr id="9" name="Rectangle 8"/>
          <p:cNvSpPr/>
          <p:nvPr/>
        </p:nvSpPr>
        <p:spPr>
          <a:xfrm>
            <a:off x="6502400" y="3632200"/>
            <a:ext cx="423514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^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97600" y="47498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213600" y="4749801"/>
            <a:ext cx="323678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867" dirty="0">
                <a:solidFill>
                  <a:srgbClr val="7030A0"/>
                </a:solidFill>
              </a:rPr>
              <a:t>00110110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00801" y="4953000"/>
            <a:ext cx="678391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C=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160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53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448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2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360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296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248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518400" y="3022600"/>
            <a:ext cx="0" cy="2540000"/>
          </a:xfrm>
          <a:prstGeom prst="line">
            <a:avLst/>
          </a:prstGeom>
          <a:ln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66400" y="3429001"/>
            <a:ext cx="14050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Bitwise </a:t>
            </a:r>
          </a:p>
          <a:p>
            <a:r>
              <a:rPr lang="en-US" sz="2400" dirty="0"/>
              <a:t>operation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3200" y="1701800"/>
            <a:ext cx="10769600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6502400" y="3124200"/>
            <a:ext cx="461986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02400" y="4038600"/>
            <a:ext cx="444352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733" dirty="0"/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9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09742" y="4155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12000" y="515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pic>
        <p:nvPicPr>
          <p:cNvPr id="12124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921000"/>
            <a:ext cx="4066128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2"/>
          <p:cNvSpPr/>
          <p:nvPr/>
        </p:nvSpPr>
        <p:spPr>
          <a:xfrm>
            <a:off x="6400801" y="5664201"/>
            <a:ext cx="10262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C=54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2B79F-61C4-4E37-9166-05212A04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333" dirty="0"/>
              <a:t>Applicability of bitwise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400" y="1803400"/>
            <a:ext cx="9144000" cy="353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In an Embedded C program, most of the time you will be doing,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Testing of bits  (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Setting of bits   (|)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Clearing of bits  (~ and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Toggling of bits  (^)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7DD2B-BB61-490F-A377-C1F05F37D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which takes 2 integers from the user , computes bitwise &amp;,|,^ and ~ and prints the result.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92032-429A-40DF-8F7E-B21A23B5F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333" dirty="0"/>
              <a:t>Applicability of bitwise operations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400" y="1803400"/>
            <a:ext cx="9144000" cy="353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In an Embedded C program, most of the time you will be doing,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>
                <a:solidFill>
                  <a:srgbClr val="FF0000"/>
                </a:solidFill>
              </a:rPr>
              <a:t>Testing of bits  </a:t>
            </a:r>
            <a:r>
              <a:rPr lang="en-US" sz="3733" dirty="0"/>
              <a:t>(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Setting of bits   (|)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Clearing of bits  (~ and &amp;)</a:t>
            </a:r>
          </a:p>
          <a:p>
            <a:pPr>
              <a:buFont typeface="Wingdings" pitchFamily="2" charset="2"/>
              <a:buChar char="ü"/>
            </a:pPr>
            <a:r>
              <a:rPr lang="en-US" sz="3733" dirty="0"/>
              <a:t>Toggling of bits  (^)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00EC1-A558-4072-95B8-FA2D009F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Testing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Write a program to find out whether a user entered integer is even or odd. </a:t>
            </a:r>
          </a:p>
          <a:p>
            <a:r>
              <a:rPr lang="en-IN" dirty="0"/>
              <a:t>Print an appropriate message on the console.</a:t>
            </a:r>
          </a:p>
          <a:p>
            <a:r>
              <a:rPr lang="en-IN" dirty="0"/>
              <a:t>Use testing of bits logic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2E3FA-4B27-4891-ADB5-AD1CE1B4A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FA3F-B4A4-4AA2-A0F5-5354DB29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ಪ್ರತಿರೋಧಕ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2624-0BE6-4740-89A6-699AC0C4C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7861"/>
          </a:xfrm>
        </p:spPr>
        <p:txBody>
          <a:bodyPr/>
          <a:lstStyle/>
          <a:p>
            <a:r>
              <a:rPr lang="kn-IN" dirty="0"/>
              <a:t>ಪ್ರತಿರೋಧಕವು  ವಿದ್ಯುತ್ ಸರ್ಕಿಟ್ಗಳಲ್ಲಿ  ವಿದ್ಯುತ್ತಿನ ಮಿತಿಮೀರಿದ ಪ್ರವಾಹವನ್ನು ಕಡಿಮೆಮಾಡುವಲ್ಲಿ ಪ್ರಮುಖ ಪಾತ್ರವಹಿಸುತ್ತವೆ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kn-IN" dirty="0"/>
              <a:t>ಪ್ರತಿರೋಧಕವು ವಿದ್ಯುತ್ ಪ್ರವಾಹಕ್ಕೆ ಮೂಲ ಕಾರಣವಾದ ಎಲೆಕ್ಟ್ರಾನ್ ಗಳ ಚಲನಶಕ್ತಿಯನ್ನು  (</a:t>
            </a:r>
            <a:r>
              <a:rPr lang="en-IN" dirty="0"/>
              <a:t>kinetic energy of electrons )  </a:t>
            </a:r>
            <a:r>
              <a:rPr lang="kn-IN" dirty="0"/>
              <a:t>ಉಷ್ಣ ಶಕ್ತಿಯಾಗಿ (ಶಾಖ) ಪರಿವರ್ತಿಸುವುದರ  ಮೂಲಕ ಸರ್ಕಿಟ್ ಗೆ ಮಿತಿಮೀರಿದ ವಿದ್ಯುತ್ ಪ್ರವಾಹದ  ಪರಿಣಾಮವಾಗಿ ಉಂಟಾಗುವ ಹಾನಿಯಿಂದ  ರಕ್ಷಿಸುತ್ತದೆ.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194E8-5CB8-4FE4-950B-8377B254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52184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6400" y="381001"/>
            <a:ext cx="3149600" cy="1241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46 (0x2E) </a:t>
            </a:r>
          </a:p>
          <a:p>
            <a:r>
              <a:rPr lang="en-US" sz="3733" dirty="0">
                <a:solidFill>
                  <a:srgbClr val="FF0000"/>
                </a:solidFill>
              </a:rPr>
              <a:t>00101110</a:t>
            </a:r>
          </a:p>
        </p:txBody>
      </p:sp>
      <p:sp>
        <p:nvSpPr>
          <p:cNvPr id="6" name="Rectangle 5"/>
          <p:cNvSpPr/>
          <p:nvPr/>
        </p:nvSpPr>
        <p:spPr>
          <a:xfrm>
            <a:off x="8737600" y="381000"/>
            <a:ext cx="2743200" cy="1241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47 (0x2F)</a:t>
            </a:r>
          </a:p>
          <a:p>
            <a:r>
              <a:rPr lang="en-US" sz="3733" dirty="0">
                <a:solidFill>
                  <a:srgbClr val="FF0000"/>
                </a:solidFill>
              </a:rPr>
              <a:t>00101111</a:t>
            </a:r>
          </a:p>
        </p:txBody>
      </p:sp>
      <p:sp>
        <p:nvSpPr>
          <p:cNvPr id="7" name="Rectangle 6"/>
          <p:cNvSpPr/>
          <p:nvPr/>
        </p:nvSpPr>
        <p:spPr>
          <a:xfrm>
            <a:off x="406400" y="2819400"/>
            <a:ext cx="10058400" cy="13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/>
              <a:t>Test the least significant bit of the number using bitwise operation </a:t>
            </a:r>
          </a:p>
          <a:p>
            <a:r>
              <a:rPr lang="en-US" sz="2667" dirty="0"/>
              <a:t>If the </a:t>
            </a:r>
            <a:r>
              <a:rPr lang="en-US" sz="2667" dirty="0" err="1"/>
              <a:t>lsb</a:t>
            </a:r>
            <a:r>
              <a:rPr lang="en-US" sz="2667" dirty="0"/>
              <a:t> is zero, then number is EVEN</a:t>
            </a:r>
          </a:p>
          <a:p>
            <a:r>
              <a:rPr lang="en-US" sz="2667" dirty="0"/>
              <a:t>If the </a:t>
            </a:r>
            <a:r>
              <a:rPr lang="en-US" sz="2667" dirty="0" err="1"/>
              <a:t>lsb</a:t>
            </a:r>
            <a:r>
              <a:rPr lang="en-US" sz="2667" dirty="0"/>
              <a:t> is one, then number is ODD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6800" y="1397000"/>
            <a:ext cx="0" cy="4064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36800" y="1803400"/>
            <a:ext cx="406400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743200" y="1498601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Number is EVEN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652001" y="1905001"/>
            <a:ext cx="2124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Number is ODD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668000" y="1498600"/>
            <a:ext cx="0" cy="4064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33600" y="787401"/>
            <a:ext cx="606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lsb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04800" y="1092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636000" y="1092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64800" y="787401"/>
            <a:ext cx="606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lsb</a:t>
            </a:r>
            <a:r>
              <a:rPr lang="en-US" sz="24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FC69D8-7590-4DAA-AA97-EB8F23B5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400800" y="1701800"/>
            <a:ext cx="7112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ounded Rectangle 21"/>
          <p:cNvSpPr/>
          <p:nvPr/>
        </p:nvSpPr>
        <p:spPr>
          <a:xfrm>
            <a:off x="4165600" y="1701800"/>
            <a:ext cx="2235200" cy="203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4165600" y="1701800"/>
            <a:ext cx="314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002060"/>
                </a:solidFill>
              </a:rPr>
              <a:t>00101110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5600" y="2311400"/>
            <a:ext cx="314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00000001</a:t>
            </a:r>
          </a:p>
        </p:txBody>
      </p:sp>
      <p:sp>
        <p:nvSpPr>
          <p:cNvPr id="9" name="Rectangle 8"/>
          <p:cNvSpPr/>
          <p:nvPr/>
        </p:nvSpPr>
        <p:spPr>
          <a:xfrm>
            <a:off x="2540001" y="1803401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number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46400" y="22098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33600" y="2514601"/>
            <a:ext cx="1677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Mask_value</a:t>
            </a:r>
            <a:endParaRPr lang="en-US" sz="2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828800" y="3022600"/>
            <a:ext cx="5283200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65600" y="3022600"/>
            <a:ext cx="314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00000000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97600" y="482601"/>
            <a:ext cx="497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is masked with zeros to make all bits of the data in this area zero at the output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283200" y="1092200"/>
            <a:ext cx="914400" cy="609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128000" y="3225801"/>
            <a:ext cx="37420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 is Masked with 1 to test </a:t>
            </a:r>
            <a:r>
              <a:rPr lang="en-US" sz="2400" dirty="0" err="1"/>
              <a:t>lsb</a:t>
            </a:r>
            <a:r>
              <a:rPr lang="en-US" sz="2400" dirty="0"/>
              <a:t> of data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604000" y="2819400"/>
            <a:ext cx="1524000" cy="609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4801" y="177800"/>
            <a:ext cx="2823209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67" dirty="0"/>
              <a:t>Bit-Masking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12001" y="1803401"/>
            <a:ext cx="681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(46)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213600" y="2413001"/>
            <a:ext cx="526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(1)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06400" y="4241800"/>
            <a:ext cx="11684000" cy="172720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33" dirty="0">
                <a:solidFill>
                  <a:srgbClr val="FFFF00"/>
                </a:solidFill>
              </a:rPr>
              <a:t>Bit Masking is a technique in programming used to test or modify the states of the bits of a given data.  </a:t>
            </a:r>
          </a:p>
          <a:p>
            <a:endParaRPr lang="en-US" sz="2133" dirty="0">
              <a:solidFill>
                <a:srgbClr val="FFFF00"/>
              </a:solidFill>
            </a:endParaRPr>
          </a:p>
          <a:p>
            <a:r>
              <a:rPr lang="en-US" sz="2133" dirty="0">
                <a:solidFill>
                  <a:srgbClr val="FF0000"/>
                </a:solidFill>
              </a:rPr>
              <a:t>Modify</a:t>
            </a:r>
            <a:r>
              <a:rPr lang="en-US" sz="2133" dirty="0">
                <a:solidFill>
                  <a:srgbClr val="FFFF00"/>
                </a:solidFill>
              </a:rPr>
              <a:t> : if the state of the bit is zero, make it one or if the state of the bit is 1 then make it 0</a:t>
            </a:r>
          </a:p>
          <a:p>
            <a:r>
              <a:rPr lang="en-US" sz="2133" dirty="0">
                <a:solidFill>
                  <a:srgbClr val="FF0000"/>
                </a:solidFill>
              </a:rPr>
              <a:t>Test </a:t>
            </a:r>
            <a:r>
              <a:rPr lang="en-US" sz="2133" dirty="0">
                <a:solidFill>
                  <a:srgbClr val="FFFF00"/>
                </a:solidFill>
              </a:rPr>
              <a:t>     : check whether the required bit position of a data is 0 or 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16001" y="1803401"/>
            <a:ext cx="1032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[input]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16001" y="2514601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16000" y="32258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061742" y="20221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061742" y="26317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061742" y="33429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70606-F2CA-4C6E-8C72-A9571657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09600" y="381001"/>
            <a:ext cx="4775200" cy="1422400"/>
            <a:chOff x="457200" y="285750"/>
            <a:chExt cx="3581400" cy="1066800"/>
          </a:xfrm>
        </p:grpSpPr>
        <p:sp>
          <p:nvSpPr>
            <p:cNvPr id="4" name="Rectangle 3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00101110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00000010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361950"/>
              <a:ext cx="694950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[data]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5800" y="666750"/>
              <a:ext cx="29599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&amp;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7929" y="895350"/>
              <a:ext cx="782907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[Mask]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705600" y="482601"/>
            <a:ext cx="4775200" cy="1422400"/>
            <a:chOff x="457200" y="285750"/>
            <a:chExt cx="3581400" cy="1066800"/>
          </a:xfrm>
        </p:grpSpPr>
        <p:sp>
          <p:nvSpPr>
            <p:cNvPr id="13" name="Rectangle 12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10101110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10000000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08000" y="3327401"/>
            <a:ext cx="4775200" cy="1422400"/>
            <a:chOff x="457200" y="285750"/>
            <a:chExt cx="3581400" cy="1066800"/>
          </a:xfrm>
        </p:grpSpPr>
        <p:sp>
          <p:nvSpPr>
            <p:cNvPr id="20" name="Rectangle 19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00101110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00000011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299200" y="3327401"/>
            <a:ext cx="4775200" cy="1422400"/>
            <a:chOff x="457200" y="285750"/>
            <a:chExt cx="3581400" cy="1066800"/>
          </a:xfrm>
        </p:grpSpPr>
        <p:sp>
          <p:nvSpPr>
            <p:cNvPr id="27" name="Rectangle 26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00101110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00010000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609600" y="34290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14400" y="38354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23905" y="41402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010400" y="5842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315200" y="9906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24705" y="12954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807200" y="35306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112000" y="3937001"/>
            <a:ext cx="394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&amp;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21505" y="42418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35200" y="17018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00000010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331200" y="18034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10000000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133600" y="47498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00000010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924800" y="47498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00000000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336800" y="2794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09600" y="19050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010400" y="19050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1159" y="48514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807200" y="48514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8FC647-334F-4CD7-9DCE-4CF2C084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394" name="Picture 2" descr="enter image description he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" y="2514600"/>
            <a:ext cx="9753600" cy="2895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812800" y="1295401"/>
            <a:ext cx="741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Image credit : </a:t>
            </a:r>
            <a:r>
              <a:rPr lang="en-US" sz="2400" dirty="0" err="1">
                <a:hlinkClick r:id="rId4"/>
              </a:rPr>
              <a:t>Minhas</a:t>
            </a:r>
            <a:r>
              <a:rPr lang="en-US" sz="2400" dirty="0">
                <a:hlinkClick r:id="rId4"/>
              </a:rPr>
              <a:t> </a:t>
            </a:r>
            <a:r>
              <a:rPr lang="en-US" sz="2400" dirty="0" err="1">
                <a:hlinkClick r:id="rId4"/>
              </a:rPr>
              <a:t>Kamal</a:t>
            </a:r>
            <a:r>
              <a:rPr lang="en-US" sz="2400" dirty="0"/>
              <a:t> (stackoverflow.com)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75200" y="2006600"/>
            <a:ext cx="0" cy="1016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75200" y="2006600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81601" y="1803401"/>
            <a:ext cx="1815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Area of zeros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299200" y="3632200"/>
            <a:ext cx="0" cy="16256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299200" y="5257800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00800" y="5257801"/>
            <a:ext cx="1759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Area of ones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29429B-8DA3-4EEF-84E1-C1D55B9C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905001"/>
            <a:ext cx="4775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If</a:t>
            </a:r>
            <a:r>
              <a:rPr lang="en-US" sz="3200" dirty="0"/>
              <a:t> ( number &amp; 1)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{</a:t>
            </a:r>
          </a:p>
          <a:p>
            <a:r>
              <a:rPr lang="en-US" sz="3200" dirty="0"/>
              <a:t>         print(number odd)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}</a:t>
            </a:r>
            <a:r>
              <a:rPr lang="en-US" sz="3200" dirty="0">
                <a:solidFill>
                  <a:srgbClr val="7030A0"/>
                </a:solidFill>
              </a:rPr>
              <a:t>else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{</a:t>
            </a:r>
          </a:p>
          <a:p>
            <a:r>
              <a:rPr lang="en-US" sz="3200" dirty="0"/>
              <a:t>         print(Number even)</a:t>
            </a:r>
          </a:p>
          <a:p>
            <a:r>
              <a:rPr lang="en-US" sz="32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406400" y="482601"/>
            <a:ext cx="1066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EVEN or ODD using Bitwise operation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49600" y="1701800"/>
            <a:ext cx="0" cy="304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149600" y="1701800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556000" y="1397001"/>
            <a:ext cx="1592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Mask value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B8B15E-F117-4FA3-BDC3-A024074C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Setting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to set(make bit state to 1) 4th and 7th-bit position of a given number and print the result.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854E6-457E-40CB-B5CF-63501A765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>
          <a:xfrm>
            <a:off x="9448800" y="2311400"/>
            <a:ext cx="11176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7" name="Rounded Rectangle 56"/>
          <p:cNvSpPr/>
          <p:nvPr/>
        </p:nvSpPr>
        <p:spPr>
          <a:xfrm>
            <a:off x="8636000" y="2311400"/>
            <a:ext cx="5080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0"/>
          <p:cNvGrpSpPr/>
          <p:nvPr/>
        </p:nvGrpSpPr>
        <p:grpSpPr>
          <a:xfrm>
            <a:off x="508000" y="2209801"/>
            <a:ext cx="4775200" cy="1422400"/>
            <a:chOff x="457200" y="285750"/>
            <a:chExt cx="3581400" cy="1066800"/>
          </a:xfrm>
        </p:grpSpPr>
        <p:sp>
          <p:nvSpPr>
            <p:cNvPr id="4" name="Rectangle 3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00111110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10010000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361950"/>
              <a:ext cx="694950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[data]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5800" y="666750"/>
              <a:ext cx="29599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&amp;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7929" y="895350"/>
              <a:ext cx="782907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[Mask]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"/>
          <p:cNvGrpSpPr/>
          <p:nvPr/>
        </p:nvGrpSpPr>
        <p:grpSpPr>
          <a:xfrm>
            <a:off x="6604000" y="2311401"/>
            <a:ext cx="4775200" cy="1422400"/>
            <a:chOff x="457200" y="285750"/>
            <a:chExt cx="3581400" cy="1066800"/>
          </a:xfrm>
        </p:grpSpPr>
        <p:sp>
          <p:nvSpPr>
            <p:cNvPr id="13" name="Rectangle 12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00111110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10010000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6908800" y="2413001"/>
            <a:ext cx="926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[data]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213600" y="2819401"/>
            <a:ext cx="325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|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23105" y="3124201"/>
            <a:ext cx="1043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[Mask]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33600" y="35306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00010000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229600" y="36322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10111110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235200" y="21082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331200" y="22098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08000" y="37338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07200" y="3749358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08000" y="4851401"/>
            <a:ext cx="4104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‘&amp;’ is used to ‘TEST’ not to ‘SET’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08800" y="4851401"/>
            <a:ext cx="4035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‘|’ is used to ‘SET’ not to ‘TEST’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8534400" y="2514600"/>
            <a:ext cx="0" cy="182880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347200" y="2514600"/>
            <a:ext cx="0" cy="182880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331200" y="1600201"/>
            <a:ext cx="3280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Un-affected data portion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88392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97536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US" dirty="0"/>
              <a:t>Exercise: Setting of bits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29742" y="24130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029742" y="30226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029742" y="37338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125742" y="25146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28000" y="32258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128000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E8DDF-968E-4F4E-A5DE-B94E79BA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Clearing of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743199"/>
          </a:xfrm>
        </p:spPr>
        <p:txBody>
          <a:bodyPr/>
          <a:lstStyle/>
          <a:p>
            <a:r>
              <a:rPr lang="en-US" dirty="0"/>
              <a:t>Write a program to clear(make bit state to 0) 4</a:t>
            </a:r>
            <a:r>
              <a:rPr lang="en-US" baseline="30000" dirty="0"/>
              <a:t>th</a:t>
            </a:r>
            <a:r>
              <a:rPr lang="en-US" dirty="0"/>
              <a:t>, 5</a:t>
            </a:r>
            <a:r>
              <a:rPr lang="en-US" baseline="30000" dirty="0"/>
              <a:t>th</a:t>
            </a:r>
            <a:r>
              <a:rPr lang="en-US" dirty="0"/>
              <a:t>, 6</a:t>
            </a:r>
            <a:r>
              <a:rPr lang="en-US" baseline="30000" dirty="0"/>
              <a:t>th</a:t>
            </a:r>
            <a:r>
              <a:rPr lang="en-US" dirty="0"/>
              <a:t>, bit positions of a given number and print the result.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CF345-EE06-4759-B5C5-BB918CDF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Clearing of bits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08000" y="1701801"/>
            <a:ext cx="10668000" cy="2144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733" dirty="0"/>
              <a:t>Which bit wise operation do you use to clear the given bit position of the data ?</a:t>
            </a:r>
          </a:p>
          <a:p>
            <a:pPr algn="ctr"/>
            <a:r>
              <a:rPr lang="en-US" sz="5867" dirty="0">
                <a:solidFill>
                  <a:srgbClr val="FF0000"/>
                </a:solidFill>
              </a:rPr>
              <a:t>&amp;</a:t>
            </a:r>
            <a:r>
              <a:rPr lang="en-US" sz="5867" dirty="0"/>
              <a:t> or </a:t>
            </a:r>
            <a:r>
              <a:rPr lang="en-US" sz="5867" dirty="0">
                <a:solidFill>
                  <a:srgbClr val="FF0000"/>
                </a:solidFill>
              </a:rPr>
              <a:t>|</a:t>
            </a:r>
            <a:r>
              <a:rPr lang="en-US" sz="5867" dirty="0"/>
              <a:t> ?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1" y="4140200"/>
            <a:ext cx="607127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i="1" dirty="0">
                <a:solidFill>
                  <a:srgbClr val="FF0000"/>
                </a:solidFill>
              </a:rPr>
              <a:t>‘&amp;’ is used to ‘TEST and CLEAR’ not to ‘SET’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4749800"/>
            <a:ext cx="445089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i="1" dirty="0">
                <a:solidFill>
                  <a:srgbClr val="FF0000"/>
                </a:solidFill>
              </a:rPr>
              <a:t>‘|’ is used to ‘SET’ not to ‘TEST’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889D8B-10B9-48CA-AA1A-A80DE40C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4876800" y="2311400"/>
            <a:ext cx="812800" cy="203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ounded Rectangle 32"/>
          <p:cNvSpPr/>
          <p:nvPr/>
        </p:nvSpPr>
        <p:spPr>
          <a:xfrm>
            <a:off x="4572000" y="2311400"/>
            <a:ext cx="3048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ounded Rectangle 31"/>
          <p:cNvSpPr/>
          <p:nvPr/>
        </p:nvSpPr>
        <p:spPr>
          <a:xfrm>
            <a:off x="5689600" y="2311400"/>
            <a:ext cx="1117600" cy="2032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" name="Group 10"/>
          <p:cNvGrpSpPr/>
          <p:nvPr/>
        </p:nvGrpSpPr>
        <p:grpSpPr>
          <a:xfrm>
            <a:off x="2844800" y="2311401"/>
            <a:ext cx="4775200" cy="1422400"/>
            <a:chOff x="457200" y="285750"/>
            <a:chExt cx="3581400" cy="1066800"/>
          </a:xfrm>
        </p:grpSpPr>
        <p:sp>
          <p:nvSpPr>
            <p:cNvPr id="4" name="Rectangle 3"/>
            <p:cNvSpPr/>
            <p:nvPr/>
          </p:nvSpPr>
          <p:spPr>
            <a:xfrm>
              <a:off x="1676400" y="2857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10111110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76400" y="7429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>
                  <a:solidFill>
                    <a:srgbClr val="FFFF00"/>
                  </a:solidFill>
                </a:rPr>
                <a:t>10001111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361950"/>
              <a:ext cx="694950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[data]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5800" y="666750"/>
              <a:ext cx="295995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&amp;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7929" y="895350"/>
              <a:ext cx="782907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[Mask]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57200" y="1352550"/>
              <a:ext cx="2971800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4470400" y="3632201"/>
            <a:ext cx="3149600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67" dirty="0"/>
              <a:t>10001110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572000" y="2209801"/>
            <a:ext cx="25400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i="1" dirty="0">
                <a:solidFill>
                  <a:srgbClr val="FFC000"/>
                </a:solidFill>
              </a:rPr>
              <a:t>7     6     5     4     3     2    1      0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844800" y="3835401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[output]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844801" y="4953001"/>
            <a:ext cx="5493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‘&amp;’ is used to ‘TEST and CLEAR’ not to ‘SET’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US" dirty="0"/>
              <a:t>Exercise: Clearing of bits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368801" y="1600200"/>
            <a:ext cx="259256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Un-affected data portion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47752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689600" y="2006600"/>
            <a:ext cx="3048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384801" y="4546600"/>
            <a:ext cx="317112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Only this portion is cleared out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5588000" y="4241800"/>
            <a:ext cx="304800" cy="406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366542" y="261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6542" y="32413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366542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78B89-130D-4698-95F2-48ED7304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C2101364-69C9-44C7-A9DF-A33390B34744}"/>
              </a:ext>
            </a:extLst>
          </p:cNvPr>
          <p:cNvSpPr/>
          <p:nvPr/>
        </p:nvSpPr>
        <p:spPr>
          <a:xfrm rot="16200000">
            <a:off x="3217152" y="1122260"/>
            <a:ext cx="422321" cy="55806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C337D1-2A5B-4E18-B99F-5B138F64DD63}"/>
              </a:ext>
            </a:extLst>
          </p:cNvPr>
          <p:cNvCxnSpPr>
            <a:cxnSpLocks/>
          </p:cNvCxnSpPr>
          <p:nvPr/>
        </p:nvCxnSpPr>
        <p:spPr>
          <a:xfrm>
            <a:off x="3707347" y="1190133"/>
            <a:ext cx="0" cy="4223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FD7176-59E5-48A5-8122-2DA4E67FF674}"/>
              </a:ext>
            </a:extLst>
          </p:cNvPr>
          <p:cNvCxnSpPr>
            <a:cxnSpLocks/>
          </p:cNvCxnSpPr>
          <p:nvPr/>
        </p:nvCxnSpPr>
        <p:spPr>
          <a:xfrm flipH="1">
            <a:off x="447884" y="1404198"/>
            <a:ext cx="4833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D3E55B-4BCA-4618-B170-2FD333D8DB3D}"/>
              </a:ext>
            </a:extLst>
          </p:cNvPr>
          <p:cNvCxnSpPr>
            <a:cxnSpLocks/>
          </p:cNvCxnSpPr>
          <p:nvPr/>
        </p:nvCxnSpPr>
        <p:spPr>
          <a:xfrm flipH="1">
            <a:off x="3707347" y="1403827"/>
            <a:ext cx="1355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37A48-63F9-4F93-8C07-2FF14956F416}"/>
              </a:ext>
            </a:extLst>
          </p:cNvPr>
          <p:cNvCxnSpPr/>
          <p:nvPr/>
        </p:nvCxnSpPr>
        <p:spPr>
          <a:xfrm flipV="1">
            <a:off x="3285607" y="989182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A50FCE-E595-451D-817B-BC0BD079347A}"/>
              </a:ext>
            </a:extLst>
          </p:cNvPr>
          <p:cNvCxnSpPr/>
          <p:nvPr/>
        </p:nvCxnSpPr>
        <p:spPr>
          <a:xfrm flipV="1">
            <a:off x="3458136" y="1034206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2">
            <a:extLst>
              <a:ext uri="{FF2B5EF4-FFF2-40B4-BE49-F238E27FC236}">
                <a16:creationId xmlns:a16="http://schemas.microsoft.com/office/drawing/2014/main" id="{F21E2283-6814-4F22-A481-0C2327C51799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1385360" y="875547"/>
            <a:ext cx="142743" cy="105104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4ADBD9-98AA-4C05-8241-FC8D510187A8}"/>
              </a:ext>
            </a:extLst>
          </p:cNvPr>
          <p:cNvCxnSpPr>
            <a:cxnSpLocks/>
          </p:cNvCxnSpPr>
          <p:nvPr/>
        </p:nvCxnSpPr>
        <p:spPr>
          <a:xfrm flipH="1">
            <a:off x="1982252" y="1401293"/>
            <a:ext cx="11719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255">
            <a:extLst>
              <a:ext uri="{FF2B5EF4-FFF2-40B4-BE49-F238E27FC236}">
                <a16:creationId xmlns:a16="http://schemas.microsoft.com/office/drawing/2014/main" id="{602896BC-F68F-4D72-A1AA-099DA8B12D3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686450" y="3034772"/>
            <a:ext cx="279436" cy="1373229"/>
            <a:chOff x="4800" y="144"/>
            <a:chExt cx="384" cy="1824"/>
          </a:xfrm>
        </p:grpSpPr>
        <p:sp>
          <p:nvSpPr>
            <p:cNvPr id="26" name="Line 256">
              <a:extLst>
                <a:ext uri="{FF2B5EF4-FFF2-40B4-BE49-F238E27FC236}">
                  <a16:creationId xmlns:a16="http://schemas.microsoft.com/office/drawing/2014/main" id="{7C974EB2-B1DA-46AA-AD78-8BAF129CA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20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7" name="Line 257">
              <a:extLst>
                <a:ext uri="{FF2B5EF4-FFF2-40B4-BE49-F238E27FC236}">
                  <a16:creationId xmlns:a16="http://schemas.microsoft.com/office/drawing/2014/main" id="{33CB5588-5B96-4734-87FE-7C02B579F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91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8" name="Line 258">
              <a:extLst>
                <a:ext uri="{FF2B5EF4-FFF2-40B4-BE49-F238E27FC236}">
                  <a16:creationId xmlns:a16="http://schemas.microsoft.com/office/drawing/2014/main" id="{6FD73C27-E7EF-4206-8EF6-2A5D6FC54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00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29" name="Line 259">
              <a:extLst>
                <a:ext uri="{FF2B5EF4-FFF2-40B4-BE49-F238E27FC236}">
                  <a16:creationId xmlns:a16="http://schemas.microsoft.com/office/drawing/2014/main" id="{B27191F0-7C6C-4A24-A52E-67E016EF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0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30" name="Line 260">
              <a:extLst>
                <a:ext uri="{FF2B5EF4-FFF2-40B4-BE49-F238E27FC236}">
                  <a16:creationId xmlns:a16="http://schemas.microsoft.com/office/drawing/2014/main" id="{95F3ED09-5131-446F-9C9E-1D34B4CB8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1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31" name="Line 261">
              <a:extLst>
                <a:ext uri="{FF2B5EF4-FFF2-40B4-BE49-F238E27FC236}">
                  <a16:creationId xmlns:a16="http://schemas.microsoft.com/office/drawing/2014/main" id="{BCD2D188-E609-4156-8228-B8FA26E4A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468A-F6D5-4955-8354-CD448E264D3D}"/>
              </a:ext>
            </a:extLst>
          </p:cNvPr>
          <p:cNvSpPr/>
          <p:nvPr/>
        </p:nvSpPr>
        <p:spPr>
          <a:xfrm>
            <a:off x="931210" y="1088370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err="1"/>
              <a:t>ಪ್ರತಿರೋಧಕ</a:t>
            </a:r>
            <a:r>
              <a:rPr lang="en-IN" sz="12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D6BE66-C545-40AF-B89C-592E4DD1AD5F}"/>
              </a:ext>
            </a:extLst>
          </p:cNvPr>
          <p:cNvSpPr/>
          <p:nvPr/>
        </p:nvSpPr>
        <p:spPr>
          <a:xfrm>
            <a:off x="897129" y="624258"/>
            <a:ext cx="973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1600" dirty="0"/>
          </a:p>
          <a:p>
            <a:r>
              <a:rPr lang="en-IN" sz="1600" dirty="0"/>
              <a:t>(Resistor)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F38CA-B9FE-47D8-9A82-2B65D885CBCB}"/>
              </a:ext>
            </a:extLst>
          </p:cNvPr>
          <p:cNvSpPr/>
          <p:nvPr/>
        </p:nvSpPr>
        <p:spPr>
          <a:xfrm>
            <a:off x="2874240" y="82229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err="1"/>
              <a:t>ಎಲ್</a:t>
            </a:r>
            <a:r>
              <a:rPr lang="en-IN" sz="1600" dirty="0"/>
              <a:t> . ಇ . </a:t>
            </a:r>
            <a:r>
              <a:rPr lang="en-IN" sz="1600" dirty="0" err="1"/>
              <a:t>ಡಿ</a:t>
            </a:r>
            <a:r>
              <a:rPr lang="en-IN" sz="1600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E9EAC7-37D9-4ED2-B26E-B8851FE5C61D}"/>
              </a:ext>
            </a:extLst>
          </p:cNvPr>
          <p:cNvSpPr txBox="1"/>
          <p:nvPr/>
        </p:nvSpPr>
        <p:spPr>
          <a:xfrm>
            <a:off x="1273535" y="1351777"/>
            <a:ext cx="4823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600" dirty="0">
                <a:solidFill>
                  <a:srgbClr val="FF0000"/>
                </a:solidFill>
                <a:latin typeface="Open Sans" panose="020B0606030504020204" pitchFamily="34" charset="0"/>
              </a:rPr>
              <a:t>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2B3143-B3D2-4A60-9208-6391BDEA58FF}"/>
              </a:ext>
            </a:extLst>
          </p:cNvPr>
          <p:cNvCxnSpPr/>
          <p:nvPr/>
        </p:nvCxnSpPr>
        <p:spPr>
          <a:xfrm>
            <a:off x="798653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233CAE-43A5-4597-87EC-331E01B45CF4}"/>
              </a:ext>
            </a:extLst>
          </p:cNvPr>
          <p:cNvCxnSpPr/>
          <p:nvPr/>
        </p:nvCxnSpPr>
        <p:spPr>
          <a:xfrm>
            <a:off x="2084909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67C2F5-D7F4-4583-801C-06F45742CDAB}"/>
              </a:ext>
            </a:extLst>
          </p:cNvPr>
          <p:cNvCxnSpPr>
            <a:cxnSpLocks/>
          </p:cNvCxnSpPr>
          <p:nvPr/>
        </p:nvCxnSpPr>
        <p:spPr>
          <a:xfrm>
            <a:off x="798653" y="184037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D60A40-591F-4076-B399-AF07DC4C953B}"/>
              </a:ext>
            </a:extLst>
          </p:cNvPr>
          <p:cNvCxnSpPr/>
          <p:nvPr/>
        </p:nvCxnSpPr>
        <p:spPr>
          <a:xfrm>
            <a:off x="2776130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67C427-F4A4-4838-9631-5AA023A08A54}"/>
              </a:ext>
            </a:extLst>
          </p:cNvPr>
          <p:cNvCxnSpPr/>
          <p:nvPr/>
        </p:nvCxnSpPr>
        <p:spPr>
          <a:xfrm>
            <a:off x="4062386" y="140106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E36E77-15AA-4CC0-A79F-D5B1B7261425}"/>
              </a:ext>
            </a:extLst>
          </p:cNvPr>
          <p:cNvCxnSpPr>
            <a:cxnSpLocks/>
          </p:cNvCxnSpPr>
          <p:nvPr/>
        </p:nvCxnSpPr>
        <p:spPr>
          <a:xfrm>
            <a:off x="2776130" y="184037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0E0AD2-8DC5-410A-8F0B-955FFA80EBFC}"/>
              </a:ext>
            </a:extLst>
          </p:cNvPr>
          <p:cNvSpPr txBox="1"/>
          <p:nvPr/>
        </p:nvSpPr>
        <p:spPr>
          <a:xfrm>
            <a:off x="2685013" y="4331830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S</a:t>
            </a:r>
            <a:endParaRPr lang="en-IN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9FBFA0-EBE2-494D-81A2-742404D9457A}"/>
              </a:ext>
            </a:extLst>
          </p:cNvPr>
          <p:cNvSpPr txBox="1"/>
          <p:nvPr/>
        </p:nvSpPr>
        <p:spPr>
          <a:xfrm>
            <a:off x="1109864" y="1805194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R</a:t>
            </a:r>
            <a:endParaRPr lang="en-IN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C653FB-F4FF-4496-BFCE-2B4BF0367BDE}"/>
              </a:ext>
            </a:extLst>
          </p:cNvPr>
          <p:cNvSpPr txBox="1"/>
          <p:nvPr/>
        </p:nvSpPr>
        <p:spPr>
          <a:xfrm>
            <a:off x="3087632" y="1823615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V</a:t>
            </a:r>
            <a:r>
              <a:rPr lang="en-IN" sz="3200" baseline="-25000" dirty="0" err="1"/>
              <a:t>f</a:t>
            </a:r>
            <a:endParaRPr lang="en-IN" sz="32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AE3A527-73AC-4003-88BA-D958D6394E55}"/>
              </a:ext>
            </a:extLst>
          </p:cNvPr>
          <p:cNvCxnSpPr>
            <a:cxnSpLocks/>
          </p:cNvCxnSpPr>
          <p:nvPr/>
        </p:nvCxnSpPr>
        <p:spPr>
          <a:xfrm>
            <a:off x="447884" y="1392801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50459D-5CC4-462D-B969-92723FC3BE48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430530" y="3721387"/>
            <a:ext cx="170902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2D445A9-D86A-488B-9149-0CAF9BF92161}"/>
              </a:ext>
            </a:extLst>
          </p:cNvPr>
          <p:cNvCxnSpPr>
            <a:cxnSpLocks/>
          </p:cNvCxnSpPr>
          <p:nvPr/>
        </p:nvCxnSpPr>
        <p:spPr>
          <a:xfrm>
            <a:off x="3487774" y="3721386"/>
            <a:ext cx="157518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9F0744-F2DA-4500-B08C-E1BE05C4CBD2}"/>
              </a:ext>
            </a:extLst>
          </p:cNvPr>
          <p:cNvCxnSpPr>
            <a:cxnSpLocks/>
          </p:cNvCxnSpPr>
          <p:nvPr/>
        </p:nvCxnSpPr>
        <p:spPr>
          <a:xfrm>
            <a:off x="5062962" y="1401068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>
            <a:extLst>
              <a:ext uri="{FF2B5EF4-FFF2-40B4-BE49-F238E27FC236}">
                <a16:creationId xmlns:a16="http://schemas.microsoft.com/office/drawing/2014/main" id="{00F6D98D-1A9D-494C-9419-6B9DBEDF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" y="224094"/>
            <a:ext cx="8074306" cy="570601"/>
          </a:xfrm>
        </p:spPr>
        <p:txBody>
          <a:bodyPr>
            <a:normAutofit/>
          </a:bodyPr>
          <a:lstStyle/>
          <a:p>
            <a:r>
              <a:rPr lang="kn-IN" sz="3200" dirty="0"/>
              <a:t>ಪ್ರತಿರೋಧಕದ ಮೌಲ್ಯವನ್ನು ಲೆಕ್ಕಾಚಾರ ಮಾಡುವುದು</a:t>
            </a:r>
            <a:endParaRPr lang="en-IN" sz="3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0CD0D3-466D-479C-914D-7A9986F1D010}"/>
              </a:ext>
            </a:extLst>
          </p:cNvPr>
          <p:cNvSpPr txBox="1"/>
          <p:nvPr/>
        </p:nvSpPr>
        <p:spPr>
          <a:xfrm>
            <a:off x="2110749" y="3843034"/>
            <a:ext cx="359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ವಿದ್ಯುತ್ಬಲದ</a:t>
            </a:r>
            <a:r>
              <a:rPr lang="en-IN" dirty="0"/>
              <a:t> </a:t>
            </a:r>
            <a:r>
              <a:rPr lang="en-IN" dirty="0" err="1"/>
              <a:t>ಮೂಲ</a:t>
            </a:r>
            <a:endParaRPr lang="en-IN" dirty="0"/>
          </a:p>
          <a:p>
            <a:r>
              <a:rPr lang="en-IN" dirty="0"/>
              <a:t>(Voltage source)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076D2C-635F-4B90-89C3-B7FBD8D7B4E1}"/>
                  </a:ext>
                </a:extLst>
              </p14:cNvPr>
              <p14:cNvContentPartPr/>
              <p14:nvPr/>
            </p14:nvContentPartPr>
            <p14:xfrm>
              <a:off x="558720" y="965160"/>
              <a:ext cx="10465200" cy="4293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076D2C-635F-4B90-89C3-B7FBD8D7B4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360" y="955800"/>
                <a:ext cx="10483920" cy="43117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7C7CD-48E1-449E-8D42-832830E4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48147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609600" y="279400"/>
            <a:ext cx="10972800" cy="1143000"/>
          </a:xfrm>
        </p:spPr>
        <p:txBody>
          <a:bodyPr/>
          <a:lstStyle/>
          <a:p>
            <a:r>
              <a:rPr lang="en-US" dirty="0"/>
              <a:t>Exercise: Clearing of bits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08001" y="1600201"/>
            <a:ext cx="5257627" cy="3326056"/>
            <a:chOff x="381000" y="1200150"/>
            <a:chExt cx="3943220" cy="2494542"/>
          </a:xfrm>
        </p:grpSpPr>
        <p:sp>
          <p:nvSpPr>
            <p:cNvPr id="34" name="Rounded Rectangle 33"/>
            <p:cNvSpPr/>
            <p:nvPr/>
          </p:nvSpPr>
          <p:spPr>
            <a:xfrm>
              <a:off x="1905000" y="1733550"/>
              <a:ext cx="609600" cy="15240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676400" y="1733550"/>
              <a:ext cx="2286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514600" y="1733550"/>
              <a:ext cx="8382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" name="Group 10"/>
            <p:cNvGrpSpPr/>
            <p:nvPr/>
          </p:nvGrpSpPr>
          <p:grpSpPr>
            <a:xfrm>
              <a:off x="381000" y="1733550"/>
              <a:ext cx="3581400" cy="1066800"/>
              <a:chOff x="457200" y="285750"/>
              <a:chExt cx="3581400" cy="10668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676400" y="2857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/>
                  <a:t>10111110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676400" y="7429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>
                    <a:solidFill>
                      <a:srgbClr val="FFFF00"/>
                    </a:solidFill>
                  </a:rPr>
                  <a:t>10001111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57200" y="361950"/>
                <a:ext cx="694950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[data]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85800" y="666750"/>
                <a:ext cx="295995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&amp;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7929" y="895350"/>
                <a:ext cx="782907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[Mask]</a:t>
                </a: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457200" y="1352550"/>
                <a:ext cx="2971800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/>
            <p:cNvSpPr/>
            <p:nvPr/>
          </p:nvSpPr>
          <p:spPr>
            <a:xfrm>
              <a:off x="1600200" y="27241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10001110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76400" y="1657350"/>
              <a:ext cx="1905000" cy="223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33" i="1" dirty="0">
                  <a:solidFill>
                    <a:srgbClr val="FFC000"/>
                  </a:solidFill>
                </a:rPr>
                <a:t>7     6     5     4     3     2    1      0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81000" y="2876550"/>
              <a:ext cx="919964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[output]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24000" y="1200150"/>
              <a:ext cx="1944427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Un-affected data portion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18288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5146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1905000" y="3409950"/>
              <a:ext cx="2419220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Only this portion is cleared out 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2438400" y="3181350"/>
              <a:ext cx="228600" cy="304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197601" y="1600201"/>
            <a:ext cx="5711126" cy="3326056"/>
            <a:chOff x="381000" y="1200150"/>
            <a:chExt cx="4283344" cy="2494542"/>
          </a:xfrm>
        </p:grpSpPr>
        <p:sp>
          <p:nvSpPr>
            <p:cNvPr id="24" name="Rounded Rectangle 23"/>
            <p:cNvSpPr/>
            <p:nvPr/>
          </p:nvSpPr>
          <p:spPr>
            <a:xfrm>
              <a:off x="1905000" y="1733550"/>
              <a:ext cx="609600" cy="15240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676400" y="1733550"/>
              <a:ext cx="2286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514600" y="1733550"/>
              <a:ext cx="838200" cy="1524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7" name="Group 10"/>
            <p:cNvGrpSpPr/>
            <p:nvPr/>
          </p:nvGrpSpPr>
          <p:grpSpPr>
            <a:xfrm>
              <a:off x="381000" y="1733550"/>
              <a:ext cx="3581400" cy="1066800"/>
              <a:chOff x="457200" y="285750"/>
              <a:chExt cx="3581400" cy="1066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676400" y="2857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/>
                  <a:t>10111110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371600" y="742950"/>
                <a:ext cx="2362200" cy="561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267" dirty="0">
                    <a:solidFill>
                      <a:srgbClr val="FFFF00"/>
                    </a:solidFill>
                  </a:rPr>
                  <a:t>~(01110000)</a:t>
                </a:r>
              </a:p>
            </p:txBody>
          </p:sp>
          <p:sp>
            <p:nvSpPr>
              <p:cNvPr id="52" name="Rectangle 5"/>
              <p:cNvSpPr/>
              <p:nvPr/>
            </p:nvSpPr>
            <p:spPr>
              <a:xfrm>
                <a:off x="457200" y="361950"/>
                <a:ext cx="694950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[data]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85800" y="666750"/>
                <a:ext cx="295995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&amp;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67929" y="895350"/>
                <a:ext cx="782907" cy="346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[Mask]</a:t>
                </a: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457200" y="1352550"/>
                <a:ext cx="2971800" cy="0"/>
              </a:xfrm>
              <a:prstGeom prst="line">
                <a:avLst/>
              </a:prstGeom>
              <a:ln w="508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/>
            <p:cNvSpPr/>
            <p:nvPr/>
          </p:nvSpPr>
          <p:spPr>
            <a:xfrm>
              <a:off x="1600200" y="2724150"/>
              <a:ext cx="2362200" cy="5617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267" dirty="0"/>
                <a:t>10001110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76400" y="1657350"/>
              <a:ext cx="1905000" cy="223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33" i="1" dirty="0">
                  <a:solidFill>
                    <a:srgbClr val="FFC000"/>
                  </a:solidFill>
                </a:rPr>
                <a:t>7     6     5     4     3     2    1      0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81000" y="2876550"/>
              <a:ext cx="919963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[output]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24000" y="1200150"/>
              <a:ext cx="1944427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Un-affected data portion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18288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514600" y="1504950"/>
              <a:ext cx="228600" cy="228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2286000" y="3409950"/>
              <a:ext cx="2378344" cy="284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67" dirty="0"/>
                <a:t>Only this portion is cleared out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 flipV="1">
              <a:off x="2438400" y="3181350"/>
              <a:ext cx="228600" cy="3048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5892800" y="1193800"/>
            <a:ext cx="0" cy="566420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096000" y="5054601"/>
            <a:ext cx="5588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i="1" dirty="0">
                <a:solidFill>
                  <a:srgbClr val="FFFF00"/>
                </a:solidFill>
              </a:rPr>
              <a:t>Negate (Bitwise NOT) the mask value first and then perform bitwise AND (&amp;)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032000" y="261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032000" y="32413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032000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719342" y="26162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820942" y="3225801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719342" y="3952558"/>
            <a:ext cx="346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65" name="Rectangle 64"/>
          <p:cNvSpPr/>
          <p:nvPr/>
        </p:nvSpPr>
        <p:spPr>
          <a:xfrm>
            <a:off x="0" y="13970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</a:rPr>
              <a:t>Method-I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363201" y="1193801"/>
            <a:ext cx="1436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</a:rPr>
              <a:t>Method-II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A4615-A7F9-4157-8820-B75D6ED5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6109570" y="1031378"/>
            <a:ext cx="3850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Led_state</a:t>
            </a:r>
            <a:r>
              <a:rPr lang="en-US" sz="2400" b="1" dirty="0">
                <a:solidFill>
                  <a:srgbClr val="FF0000"/>
                </a:solidFill>
              </a:rPr>
              <a:t> = </a:t>
            </a:r>
            <a:r>
              <a:rPr lang="en-US" sz="2400" b="1" dirty="0" err="1">
                <a:solidFill>
                  <a:srgbClr val="FF0000"/>
                </a:solidFill>
              </a:rPr>
              <a:t>Led_state</a:t>
            </a:r>
            <a:r>
              <a:rPr lang="en-US" sz="2400" b="1" dirty="0">
                <a:solidFill>
                  <a:srgbClr val="FF0000"/>
                </a:solidFill>
              </a:rPr>
              <a:t> ^ 0x01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246961" y="1803400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60129" y="2819400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60129" y="4749800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60129" y="3760025"/>
            <a:ext cx="3386459" cy="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2800" y="19010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2800" y="28154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2800" y="38314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2800" y="4847431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2800" y="917683"/>
            <a:ext cx="129176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</a:t>
            </a:r>
            <a:r>
              <a:rPr lang="en-US" sz="1867" b="1" dirty="0" err="1">
                <a:solidFill>
                  <a:srgbClr val="FF0000"/>
                </a:solidFill>
              </a:rPr>
              <a:t>Led_state</a:t>
            </a:r>
            <a:r>
              <a:rPr lang="en-US" sz="1867" dirty="0"/>
              <a:t>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2801" y="1393031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2801" y="2311400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2801" y="3323431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2801" y="4241800"/>
            <a:ext cx="84029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67" dirty="0"/>
              <a:t>[mask]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92801" y="2209801"/>
            <a:ext cx="2045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Output toggles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759200" y="2108201"/>
            <a:ext cx="2089872" cy="23065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759200" y="2338856"/>
            <a:ext cx="2089875" cy="78534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759200" y="2338856"/>
            <a:ext cx="2089875" cy="169974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759200" y="2338856"/>
            <a:ext cx="2089875" cy="2715745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73297" y="1088224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73297" y="2082720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73297" y="3098720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73297" y="4013120"/>
            <a:ext cx="35458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>
                <a:solidFill>
                  <a:srgbClr val="FF0000"/>
                </a:solidFill>
              </a:rPr>
              <a:t>^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4800" y="177801"/>
            <a:ext cx="2837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Toggling of bits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115285" y="803990"/>
            <a:ext cx="26918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0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0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0000000</a:t>
            </a:r>
            <a:r>
              <a:rPr lang="en-US" sz="32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4171B-2E45-4B0F-86FF-8B4FAA29B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819400"/>
            <a:ext cx="11277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Applicability of bitwise operations in Embedded Systems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57E3F-BA44-4543-BBFF-3E72AF5C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3800"/>
            <a:ext cx="10972800" cy="4525963"/>
          </a:xfrm>
        </p:spPr>
        <p:txBody>
          <a:bodyPr/>
          <a:lstStyle/>
          <a:p>
            <a:r>
              <a:rPr lang="en-US" dirty="0"/>
              <a:t>Write a program to turn on the LED of your target board</a:t>
            </a:r>
          </a:p>
          <a:p>
            <a:r>
              <a:rPr lang="en-US" dirty="0"/>
              <a:t>For this exercise we need the knowledge of </a:t>
            </a:r>
          </a:p>
          <a:p>
            <a:pPr lvl="1"/>
            <a:r>
              <a:rPr lang="en-US" dirty="0"/>
              <a:t>Pointers</a:t>
            </a:r>
          </a:p>
          <a:p>
            <a:pPr lvl="1"/>
            <a:r>
              <a:rPr lang="en-US" dirty="0"/>
              <a:t>Bitwise operations</a:t>
            </a:r>
          </a:p>
          <a:p>
            <a:pPr lvl="1"/>
            <a:r>
              <a:rPr lang="en-US" dirty="0"/>
              <a:t>Hardware connections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1" y="279400"/>
            <a:ext cx="1973617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267" dirty="0"/>
              <a:t>Exercise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046588-9EAB-435B-A1C2-AA1C1DFE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A7DF-69CB-4F38-94C3-7C32001D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</a:rPr>
              <a:t>ಆರ್ಡ್ವಿನೋ</a:t>
            </a:r>
            <a:r>
              <a:rPr lang="en-US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ಮತ್ತು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ಒತ್ತುವ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ಬಟನ್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ಅಂತರ್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ಸಂಪರ್ಕ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(Arduino and push button interfacing) 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920345-16DB-4222-9614-D0EEDC034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r="-3" b="-3"/>
          <a:stretch/>
        </p:blipFill>
        <p:spPr>
          <a:xfrm rot="10800000">
            <a:off x="548639" y="2273774"/>
            <a:ext cx="7064261" cy="4146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214AC-1382-4732-80CE-9CA1987BBFC5}"/>
              </a:ext>
            </a:extLst>
          </p:cNvPr>
          <p:cNvSpPr txBox="1"/>
          <p:nvPr/>
        </p:nvSpPr>
        <p:spPr>
          <a:xfrm>
            <a:off x="8388096" y="2422502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/>
              <a:t>ಪ್ರಯೋಗ-6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2E92-5016-4B5F-BB5D-C5E7D469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Copyright © 2020-21 BHARATI SOFTWARE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490483295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5E8C4-BEAB-4610-9440-B597E0AE8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55555"/>
            <a:ext cx="10515600" cy="2943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ಈ ಪ್ರಯೋಗದಲ್ಲಿ </a:t>
            </a:r>
            <a:r>
              <a:rPr lang="kn-IN" sz="2000" b="0" i="0" dirty="0">
                <a:effectLst/>
                <a:latin typeface="Roboto" panose="02000000000000000000" pitchFamily="2" charset="0"/>
              </a:rPr>
              <a:t>ಆರ್ಡ್ವಿನೋ</a:t>
            </a:r>
            <a:r>
              <a:rPr lang="kn-IN" sz="2000" dirty="0"/>
              <a:t> ಬೋರ್ಡ್‌ಗೆ ಒತ್ತುವ ಬಟನ್ ಅನ್ನು ಹೇಗೆ ಅಂತರ್ ಸಂಪರ್ಕ್ ಮಾಡುವುದು ಎನ್ನುವುದನ್ನ  ಕಲಿಯೋಣ</a:t>
            </a:r>
            <a:r>
              <a:rPr lang="en-IN" sz="2000" dirty="0"/>
              <a:t>. </a:t>
            </a:r>
          </a:p>
          <a:p>
            <a:pPr marL="0" indent="0">
              <a:buNone/>
            </a:pPr>
            <a:r>
              <a:rPr lang="kn-IN" sz="2000" dirty="0"/>
              <a:t>ಬಟನ್‌ ಸ್ಥಿತಿಯನ್ನು ಓದಲು ಪ್ರೋಗ್ರಾಂ ಬರೆಯಬೇಕು ಮತ್ತು ನೀವು ಬರೆದ  ಪ್ರೋಗ್ರಾಂ</a:t>
            </a:r>
            <a:r>
              <a:rPr lang="en-IN" sz="2000" dirty="0"/>
              <a:t> </a:t>
            </a:r>
            <a:r>
              <a:rPr lang="kn-IN" sz="2000" dirty="0"/>
              <a:t>ಬಳಕೆದಾರರಿಂದ ಎಷ್ಟು ಬಾರಿ ಬಟನ್ ಒತ್ತಲ್ಪಟ್ಟಿದೆ ಎನ್ನುವುದನ್ನ </a:t>
            </a:r>
            <a:r>
              <a:rPr lang="en-IN" sz="2000" dirty="0"/>
              <a:t>UART </a:t>
            </a:r>
            <a:r>
              <a:rPr lang="kn-IN" sz="2000" dirty="0"/>
              <a:t>ಸಂವಹನದ ಮುಖಾಂತರ ಮುದ್ರಿಸಬೇಕು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r>
              <a:rPr lang="en-IN" sz="2000" dirty="0"/>
              <a:t>In this experiment, let's learn how to interface a push button to the Arduino board.</a:t>
            </a:r>
          </a:p>
          <a:p>
            <a:pPr marL="0" indent="0">
              <a:buNone/>
            </a:pPr>
            <a:r>
              <a:rPr lang="en-IN" sz="2000" dirty="0"/>
              <a:t>Write a program to read the status of the button, and the program must print how many times the user has pressed the button . Print the messages over UART communication</a:t>
            </a:r>
          </a:p>
          <a:p>
            <a:endParaRPr lang="k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9B6C2-457B-4E2D-8E43-AC56D429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5F472-AD6F-4547-9A05-4FCFFB6D8595}"/>
              </a:ext>
            </a:extLst>
          </p:cNvPr>
          <p:cNvSpPr txBox="1"/>
          <p:nvPr/>
        </p:nvSpPr>
        <p:spPr>
          <a:xfrm>
            <a:off x="668867" y="482426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4400" dirty="0"/>
              <a:t>ಪ್ರಯೋಗ</a:t>
            </a:r>
            <a:r>
              <a:rPr lang="en-IN" sz="4400" dirty="0"/>
              <a:t>-6:</a:t>
            </a:r>
          </a:p>
        </p:txBody>
      </p:sp>
    </p:spTree>
    <p:extLst>
      <p:ext uri="{BB962C8B-B14F-4D97-AF65-F5344CB8AC3E}">
        <p14:creationId xmlns:p14="http://schemas.microsoft.com/office/powerpoint/2010/main" val="2284258159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/>
          <p:cNvSpPr/>
          <p:nvPr/>
        </p:nvSpPr>
        <p:spPr>
          <a:xfrm>
            <a:off x="4572000" y="279400"/>
            <a:ext cx="4165600" cy="26416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ಬಟನ್ ಒತ್ತಲ್ಪಟ್ಟಿದೆಯೇ ?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199" y="3936999"/>
            <a:ext cx="2517419" cy="10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33" dirty="0"/>
              <a:t>UART </a:t>
            </a:r>
            <a:r>
              <a:rPr lang="kn-IN" sz="2133" dirty="0"/>
              <a:t>ಮುಖಾಂತರ ಸಂದೇಶ ರವಾನೆ ಮಾಡು </a:t>
            </a:r>
            <a:endParaRPr lang="en-US" sz="2133" dirty="0"/>
          </a:p>
        </p:txBody>
      </p:sp>
      <p:cxnSp>
        <p:nvCxnSpPr>
          <p:cNvPr id="7" name="Shape 6"/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2477910" y="1600199"/>
            <a:ext cx="2094091" cy="2336799"/>
          </a:xfrm>
          <a:prstGeom prst="bentConnector2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80000" y="3937000"/>
            <a:ext cx="314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2400" dirty="0"/>
              <a:t>ಪುನಃ ಪರಿಶೀಲಿಸು </a:t>
            </a:r>
            <a:endParaRPr lang="en-US" sz="2400" dirty="0"/>
          </a:p>
        </p:txBody>
      </p:sp>
      <p:cxnSp>
        <p:nvCxnSpPr>
          <p:cNvPr id="12" name="Elbow Connector 11"/>
          <p:cNvCxnSpPr>
            <a:cxnSpLocks/>
            <a:stCxn id="10" idx="3"/>
            <a:endCxn id="4" idx="3"/>
          </p:cNvCxnSpPr>
          <p:nvPr/>
        </p:nvCxnSpPr>
        <p:spPr>
          <a:xfrm flipV="1">
            <a:off x="8229600" y="1600200"/>
            <a:ext cx="508000" cy="2641600"/>
          </a:xfrm>
          <a:prstGeom prst="bentConnector3">
            <a:avLst>
              <a:gd name="adj1" fmla="val 26200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2"/>
            <a:endCxn id="10" idx="0"/>
          </p:cNvCxnSpPr>
          <p:nvPr/>
        </p:nvCxnSpPr>
        <p:spPr>
          <a:xfrm>
            <a:off x="6654800" y="2921000"/>
            <a:ext cx="0" cy="10160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49511" y="1083269"/>
            <a:ext cx="614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/>
              <a:t>ನಿಜ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908800" y="2717801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dirty="0"/>
              <a:t>ಸುಳ್ಳು  </a:t>
            </a:r>
            <a:endParaRPr lang="en-US" sz="2400" dirty="0"/>
          </a:p>
        </p:txBody>
      </p:sp>
      <p:cxnSp>
        <p:nvCxnSpPr>
          <p:cNvPr id="13" name="Elbow Connector 11">
            <a:extLst>
              <a:ext uri="{FF2B5EF4-FFF2-40B4-BE49-F238E27FC236}">
                <a16:creationId xmlns:a16="http://schemas.microsoft.com/office/drawing/2014/main" id="{7096C018-EEDB-4D38-9AC4-D8B6CA44668F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5669845" y="1049863"/>
            <a:ext cx="711199" cy="7095073"/>
          </a:xfrm>
          <a:prstGeom prst="bentConnector4">
            <a:avLst>
              <a:gd name="adj1" fmla="val -179762"/>
              <a:gd name="adj2" fmla="val 99920"/>
            </a:avLst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D8EDC-5CEA-44C6-8E35-4B3140317DA8}"/>
              </a:ext>
            </a:extLst>
          </p:cNvPr>
          <p:cNvCxnSpPr>
            <a:cxnSpLocks/>
          </p:cNvCxnSpPr>
          <p:nvPr/>
        </p:nvCxnSpPr>
        <p:spPr>
          <a:xfrm>
            <a:off x="8229600" y="4253766"/>
            <a:ext cx="134338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A6F30-84CF-4EB6-B655-9D2399B373AB}"/>
              </a:ext>
            </a:extLst>
          </p:cNvPr>
          <p:cNvSpPr/>
          <p:nvPr/>
        </p:nvSpPr>
        <p:spPr>
          <a:xfrm>
            <a:off x="3355999" y="5534966"/>
            <a:ext cx="5381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400" i="1" dirty="0"/>
              <a:t>ಪ್ರೋಗ್ರಾಮ್ಮಿಂಗ್ನಲ್ಲಿ ನಿರ್ಧಾರ ತೆಗೆದುಕೊಳ್ಳುವುದು </a:t>
            </a:r>
            <a:endParaRPr lang="en-US" sz="2400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056FA-A96F-4B7B-B118-CECA82AB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425606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75C75C1-7F13-4E0C-B9CA-A11F8659EA11}"/>
              </a:ext>
            </a:extLst>
          </p:cNvPr>
          <p:cNvSpPr/>
          <p:nvPr/>
        </p:nvSpPr>
        <p:spPr>
          <a:xfrm>
            <a:off x="4977911" y="222184"/>
            <a:ext cx="1206828" cy="571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400" dirty="0"/>
              <a:t>ಪ್ರಾರಂಭ</a:t>
            </a:r>
            <a:endParaRPr lang="en-IN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FF5F76-F544-4086-A7F9-E89236BA0502}"/>
              </a:ext>
            </a:extLst>
          </p:cNvPr>
          <p:cNvSpPr/>
          <p:nvPr/>
        </p:nvSpPr>
        <p:spPr>
          <a:xfrm>
            <a:off x="4373414" y="1135478"/>
            <a:ext cx="2415822" cy="1062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/>
              <a:t>setup()</a:t>
            </a:r>
          </a:p>
          <a:p>
            <a:r>
              <a:rPr lang="kn-IN" sz="1400" dirty="0"/>
              <a:t>ವ್ಯವಸ್ಥಿತ ಗೊಳಿಸು</a:t>
            </a:r>
            <a:endParaRPr lang="en-IN" sz="1400" dirty="0"/>
          </a:p>
          <a:p>
            <a:r>
              <a:rPr lang="en-IN" sz="1400" dirty="0"/>
              <a:t>       UART </a:t>
            </a:r>
            <a:r>
              <a:rPr lang="kn-IN" sz="1400" dirty="0"/>
              <a:t>ಬೊಡ್ ರೇಟ್ </a:t>
            </a:r>
            <a:endParaRPr lang="en-IN" sz="1400" dirty="0"/>
          </a:p>
          <a:p>
            <a:r>
              <a:rPr lang="en-IN" sz="1400" dirty="0"/>
              <a:t>       </a:t>
            </a:r>
            <a:r>
              <a:rPr lang="kn-IN" sz="1400" dirty="0"/>
              <a:t>ಡಿಜಿಟಲ್ ಪಿನ್ ಇನ್ಪುಟ್ ವಿಧಾನ</a:t>
            </a:r>
            <a:endParaRPr lang="en-IN" sz="1400" dirty="0"/>
          </a:p>
          <a:p>
            <a:endParaRPr lang="en-IN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86E294-3CF6-4B77-BC90-4DC7EC160FD5}"/>
              </a:ext>
            </a:extLst>
          </p:cNvPr>
          <p:cNvSpPr/>
          <p:nvPr/>
        </p:nvSpPr>
        <p:spPr>
          <a:xfrm>
            <a:off x="4416705" y="2647423"/>
            <a:ext cx="2415822" cy="449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400" dirty="0"/>
              <a:t>ಡಿಜಿಟಲ್ ಪಿನ್ ಸ್ಥಿತಿ ಓದು </a:t>
            </a:r>
            <a:endParaRPr lang="en-IN" sz="1400" dirty="0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C0849BC2-C5D6-448E-B68C-13FF987E45E4}"/>
              </a:ext>
            </a:extLst>
          </p:cNvPr>
          <p:cNvSpPr/>
          <p:nvPr/>
        </p:nvSpPr>
        <p:spPr>
          <a:xfrm>
            <a:off x="4542747" y="3448644"/>
            <a:ext cx="2163737" cy="103310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n-IN" sz="1400" dirty="0"/>
              <a:t>ಡಿಜಿಟಲ್ ಪಿನ್ ಸ್ಥಿತಿ == </a:t>
            </a:r>
            <a:r>
              <a:rPr lang="en-IN" sz="1400" dirty="0"/>
              <a:t>HIGH </a:t>
            </a:r>
            <a:r>
              <a:rPr lang="kn-IN" sz="1400" dirty="0"/>
              <a:t>ಇದೆಯೇ </a:t>
            </a:r>
            <a:r>
              <a:rPr lang="en-IN" sz="1400" dirty="0"/>
              <a:t>?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60FBC62-D94D-4968-8F4E-63086BF401B0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>
            <a:off x="4416705" y="2872001"/>
            <a:ext cx="126042" cy="1093198"/>
          </a:xfrm>
          <a:prstGeom prst="bentConnector3">
            <a:avLst>
              <a:gd name="adj1" fmla="val 28136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DAA58-B013-457F-8B4C-224787F089D9}"/>
              </a:ext>
            </a:extLst>
          </p:cNvPr>
          <p:cNvSpPr/>
          <p:nvPr/>
        </p:nvSpPr>
        <p:spPr>
          <a:xfrm>
            <a:off x="4416705" y="4855003"/>
            <a:ext cx="2372532" cy="705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/>
              <a:t>++count;</a:t>
            </a:r>
          </a:p>
          <a:p>
            <a:r>
              <a:rPr lang="en-IN" sz="1400" dirty="0"/>
              <a:t>UART </a:t>
            </a:r>
            <a:r>
              <a:rPr lang="kn-IN" sz="1400" dirty="0"/>
              <a:t>ಮೂಲಕ ಮಾಹಿತಿ ಕಳಿಸು </a:t>
            </a:r>
            <a:endParaRPr lang="en-IN" sz="14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4F12A68-0102-4614-BC10-E828F20AA5A4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 flipH="1">
            <a:off x="4104628" y="4062134"/>
            <a:ext cx="1574091" cy="1422594"/>
          </a:xfrm>
          <a:prstGeom prst="bentConnector3">
            <a:avLst>
              <a:gd name="adj1" fmla="val -1452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995482-5A78-45A5-A235-932D398D1DC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581325" y="829567"/>
            <a:ext cx="0" cy="30591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7543B9-1291-4352-9595-7E25E5ED389F}"/>
              </a:ext>
            </a:extLst>
          </p:cNvPr>
          <p:cNvCxnSpPr>
            <a:cxnSpLocks/>
          </p:cNvCxnSpPr>
          <p:nvPr/>
        </p:nvCxnSpPr>
        <p:spPr>
          <a:xfrm>
            <a:off x="5619674" y="2213983"/>
            <a:ext cx="0" cy="4334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24982B-B93C-4672-9204-803869FA161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624616" y="3096579"/>
            <a:ext cx="0" cy="3584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B51C07-BDFC-47E6-9285-AB778210BF11}"/>
              </a:ext>
            </a:extLst>
          </p:cNvPr>
          <p:cNvCxnSpPr>
            <a:cxnSpLocks/>
          </p:cNvCxnSpPr>
          <p:nvPr/>
        </p:nvCxnSpPr>
        <p:spPr>
          <a:xfrm>
            <a:off x="5619674" y="4496552"/>
            <a:ext cx="0" cy="3584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EE3F2C-DD44-4C84-B8F0-3694251B7055}"/>
              </a:ext>
            </a:extLst>
          </p:cNvPr>
          <p:cNvSpPr txBox="1"/>
          <p:nvPr/>
        </p:nvSpPr>
        <p:spPr>
          <a:xfrm>
            <a:off x="4048076" y="6098216"/>
            <a:ext cx="3799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ಪ್ರೋಗ್ರಾಮ್ ನ ಗತಿ ನಕ್ಷೆ </a:t>
            </a:r>
            <a:r>
              <a:rPr lang="en-IN" dirty="0"/>
              <a:t>(Flow chart) 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20483411-659C-41D5-86EE-C98361CD1FDE}"/>
              </a:ext>
            </a:extLst>
          </p:cNvPr>
          <p:cNvSpPr/>
          <p:nvPr/>
        </p:nvSpPr>
        <p:spPr>
          <a:xfrm>
            <a:off x="7523545" y="2872001"/>
            <a:ext cx="264804" cy="2568100"/>
          </a:xfrm>
          <a:prstGeom prst="rightBrac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6FDB0B-D12B-4636-A558-8AAE8D15B292}"/>
              </a:ext>
            </a:extLst>
          </p:cNvPr>
          <p:cNvSpPr txBox="1"/>
          <p:nvPr/>
        </p:nvSpPr>
        <p:spPr>
          <a:xfrm>
            <a:off x="8126538" y="3965198"/>
            <a:ext cx="1001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loop()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84181C-296C-41D9-A1C1-AC1F44EA542B}"/>
              </a:ext>
            </a:extLst>
          </p:cNvPr>
          <p:cNvSpPr txBox="1"/>
          <p:nvPr/>
        </p:nvSpPr>
        <p:spPr>
          <a:xfrm>
            <a:off x="5787597" y="4491111"/>
            <a:ext cx="67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ನಿಜ 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E5F735-3CCD-4EEE-82A4-85BB34B92575}"/>
              </a:ext>
            </a:extLst>
          </p:cNvPr>
          <p:cNvSpPr txBox="1"/>
          <p:nvPr/>
        </p:nvSpPr>
        <p:spPr>
          <a:xfrm>
            <a:off x="3570675" y="2911913"/>
            <a:ext cx="874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ಸುಳ್ಳು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111672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9327-EDBA-4ABC-89DD-EDF9115F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ಪ್ರೋಯೋಗ </a:t>
            </a:r>
            <a:r>
              <a:rPr lang="en-IN" sz="3600" dirty="0"/>
              <a:t>6</a:t>
            </a:r>
            <a:r>
              <a:rPr lang="kn-IN" sz="3600" dirty="0"/>
              <a:t> ರಲ್ಲಿರುವ ಸಮಸ್ಯೆಗಳು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69E41-9FBE-4F58-8A92-273156E0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5560" cy="1603375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</a:t>
            </a:r>
            <a:r>
              <a:rPr lang="kn-IN" dirty="0"/>
              <a:t>) ನಿರ್ಧಾರ ತೆಗೆದುಕೊಳ್ಳುವ ಕೋಡ್ ಸರಿಯಾಗಲಿಲ್ಲ </a:t>
            </a:r>
          </a:p>
          <a:p>
            <a:pPr marL="0" indent="0">
              <a:buNone/>
            </a:pPr>
            <a:r>
              <a:rPr lang="en-IN" dirty="0"/>
              <a:t>2</a:t>
            </a:r>
            <a:r>
              <a:rPr lang="kn-IN" dirty="0"/>
              <a:t>) ಬಟನ್ ಪುಟಿಯುವುದು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4EDBD-3150-49EA-9083-C4653D7F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532971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E09C2-1DE8-40ED-B990-18B05048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9F41BD-E74A-4573-B03B-63FE1E9AC25B}"/>
              </a:ext>
            </a:extLst>
          </p:cNvPr>
          <p:cNvCxnSpPr>
            <a:cxnSpLocks/>
          </p:cNvCxnSpPr>
          <p:nvPr/>
        </p:nvCxnSpPr>
        <p:spPr>
          <a:xfrm>
            <a:off x="719328" y="2696901"/>
            <a:ext cx="90112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0946D4-649A-46F6-B912-428EAD89C775}"/>
              </a:ext>
            </a:extLst>
          </p:cNvPr>
          <p:cNvCxnSpPr>
            <a:cxnSpLocks/>
          </p:cNvCxnSpPr>
          <p:nvPr/>
        </p:nvCxnSpPr>
        <p:spPr>
          <a:xfrm>
            <a:off x="1633092" y="2139950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8F217-A6CF-46A7-B57D-54A049132D82}"/>
              </a:ext>
            </a:extLst>
          </p:cNvPr>
          <p:cNvCxnSpPr>
            <a:cxnSpLocks/>
          </p:cNvCxnSpPr>
          <p:nvPr/>
        </p:nvCxnSpPr>
        <p:spPr>
          <a:xfrm>
            <a:off x="2558922" y="2113280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FE0D3E-3613-4C03-8ACA-373AD50C95D8}"/>
              </a:ext>
            </a:extLst>
          </p:cNvPr>
          <p:cNvCxnSpPr>
            <a:cxnSpLocks/>
          </p:cNvCxnSpPr>
          <p:nvPr/>
        </p:nvCxnSpPr>
        <p:spPr>
          <a:xfrm>
            <a:off x="1605095" y="2139950"/>
            <a:ext cx="97808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5AE674-5065-498A-AA73-45DE98E00B6C}"/>
              </a:ext>
            </a:extLst>
          </p:cNvPr>
          <p:cNvCxnSpPr>
            <a:cxnSpLocks/>
          </p:cNvCxnSpPr>
          <p:nvPr/>
        </p:nvCxnSpPr>
        <p:spPr>
          <a:xfrm flipH="1">
            <a:off x="2532252" y="2696901"/>
            <a:ext cx="66814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8AA10FE-A64F-4FD1-BD7B-2C6FD8BAE536}"/>
              </a:ext>
            </a:extLst>
          </p:cNvPr>
          <p:cNvSpPr txBox="1"/>
          <p:nvPr/>
        </p:nvSpPr>
        <p:spPr>
          <a:xfrm>
            <a:off x="1371600" y="1398334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79CDA4-830D-48FD-A5CF-576CE4C7A6FD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42716" y="1767666"/>
            <a:ext cx="629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67153C-A9DA-49F9-A776-7CD5F9BB9C08}"/>
              </a:ext>
            </a:extLst>
          </p:cNvPr>
          <p:cNvSpPr txBox="1"/>
          <p:nvPr/>
        </p:nvSpPr>
        <p:spPr>
          <a:xfrm>
            <a:off x="2249106" y="1414371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ಬಿಡು</a:t>
            </a:r>
            <a:endParaRPr lang="en-I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E569F6-233D-4237-9F66-8C02137CFB2E}"/>
              </a:ext>
            </a:extLst>
          </p:cNvPr>
          <p:cNvCxnSpPr>
            <a:cxnSpLocks/>
          </p:cNvCxnSpPr>
          <p:nvPr/>
        </p:nvCxnSpPr>
        <p:spPr>
          <a:xfrm>
            <a:off x="2453640" y="1767666"/>
            <a:ext cx="129540" cy="3382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2BB02D-3198-4783-B654-CF8141F4B987}"/>
              </a:ext>
            </a:extLst>
          </p:cNvPr>
          <p:cNvCxnSpPr>
            <a:cxnSpLocks/>
          </p:cNvCxnSpPr>
          <p:nvPr/>
        </p:nvCxnSpPr>
        <p:spPr>
          <a:xfrm>
            <a:off x="7749792" y="2761409"/>
            <a:ext cx="90112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076385-86AA-41F1-B6E1-BC77C346DEC6}"/>
              </a:ext>
            </a:extLst>
          </p:cNvPr>
          <p:cNvCxnSpPr>
            <a:cxnSpLocks/>
          </p:cNvCxnSpPr>
          <p:nvPr/>
        </p:nvCxnSpPr>
        <p:spPr>
          <a:xfrm>
            <a:off x="8663556" y="2204458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B31F60-3DD8-45EA-AEFC-1713FAC4A50C}"/>
              </a:ext>
            </a:extLst>
          </p:cNvPr>
          <p:cNvCxnSpPr>
            <a:cxnSpLocks/>
          </p:cNvCxnSpPr>
          <p:nvPr/>
        </p:nvCxnSpPr>
        <p:spPr>
          <a:xfrm>
            <a:off x="9070212" y="2204457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7807AC-D1ED-4FAF-9F6F-8B4AE3EC8184}"/>
              </a:ext>
            </a:extLst>
          </p:cNvPr>
          <p:cNvCxnSpPr>
            <a:cxnSpLocks/>
          </p:cNvCxnSpPr>
          <p:nvPr/>
        </p:nvCxnSpPr>
        <p:spPr>
          <a:xfrm>
            <a:off x="8635559" y="2204458"/>
            <a:ext cx="434653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83CC1B-32D5-4410-B8B6-755EC5E3B9BC}"/>
              </a:ext>
            </a:extLst>
          </p:cNvPr>
          <p:cNvCxnSpPr>
            <a:cxnSpLocks/>
          </p:cNvCxnSpPr>
          <p:nvPr/>
        </p:nvCxnSpPr>
        <p:spPr>
          <a:xfrm flipH="1">
            <a:off x="9070212" y="2787499"/>
            <a:ext cx="66814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280C0E-DFCD-4792-9CDC-35A0B7A0FB2E}"/>
              </a:ext>
            </a:extLst>
          </p:cNvPr>
          <p:cNvSpPr txBox="1"/>
          <p:nvPr/>
        </p:nvSpPr>
        <p:spPr>
          <a:xfrm>
            <a:off x="8402064" y="1462842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19D2AC-7D1E-42AC-AA0C-47C5049FAEA8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8673180" y="1832174"/>
            <a:ext cx="629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37E86E-1987-4628-9ACC-DD9AF61BD60F}"/>
              </a:ext>
            </a:extLst>
          </p:cNvPr>
          <p:cNvSpPr txBox="1"/>
          <p:nvPr/>
        </p:nvSpPr>
        <p:spPr>
          <a:xfrm>
            <a:off x="9070212" y="1594231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ಬಿಡು</a:t>
            </a:r>
            <a:endParaRPr lang="en-I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0F6B2E-5969-4E5B-B5C2-10644079311F}"/>
              </a:ext>
            </a:extLst>
          </p:cNvPr>
          <p:cNvCxnSpPr>
            <a:cxnSpLocks/>
          </p:cNvCxnSpPr>
          <p:nvPr/>
        </p:nvCxnSpPr>
        <p:spPr>
          <a:xfrm flipH="1">
            <a:off x="9110121" y="1887966"/>
            <a:ext cx="623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861A80-DE6B-467D-8A5E-7707D556F3F5}"/>
              </a:ext>
            </a:extLst>
          </p:cNvPr>
          <p:cNvCxnSpPr>
            <a:cxnSpLocks/>
          </p:cNvCxnSpPr>
          <p:nvPr/>
        </p:nvCxnSpPr>
        <p:spPr>
          <a:xfrm>
            <a:off x="3296581" y="5153405"/>
            <a:ext cx="90112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FB66EAB-DDEB-4215-957C-EE405F093001}"/>
              </a:ext>
            </a:extLst>
          </p:cNvPr>
          <p:cNvCxnSpPr>
            <a:cxnSpLocks/>
          </p:cNvCxnSpPr>
          <p:nvPr/>
        </p:nvCxnSpPr>
        <p:spPr>
          <a:xfrm>
            <a:off x="4210345" y="4596454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C71F0E-234F-4273-B0D1-47B3D665C853}"/>
              </a:ext>
            </a:extLst>
          </p:cNvPr>
          <p:cNvCxnSpPr>
            <a:cxnSpLocks/>
          </p:cNvCxnSpPr>
          <p:nvPr/>
        </p:nvCxnSpPr>
        <p:spPr>
          <a:xfrm>
            <a:off x="6872329" y="4569784"/>
            <a:ext cx="0" cy="58362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252C7D-B8DB-4E8A-B6AF-BDD2C8FF7B68}"/>
              </a:ext>
            </a:extLst>
          </p:cNvPr>
          <p:cNvCxnSpPr>
            <a:cxnSpLocks/>
          </p:cNvCxnSpPr>
          <p:nvPr/>
        </p:nvCxnSpPr>
        <p:spPr>
          <a:xfrm>
            <a:off x="4182348" y="4596454"/>
            <a:ext cx="2691379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FC0F5B7-323C-4716-B768-60038CB5DA83}"/>
              </a:ext>
            </a:extLst>
          </p:cNvPr>
          <p:cNvCxnSpPr>
            <a:cxnSpLocks/>
          </p:cNvCxnSpPr>
          <p:nvPr/>
        </p:nvCxnSpPr>
        <p:spPr>
          <a:xfrm flipH="1">
            <a:off x="6849469" y="5173917"/>
            <a:ext cx="668148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FCC9F8-86D4-4F6A-8381-A8B1EACAFB52}"/>
              </a:ext>
            </a:extLst>
          </p:cNvPr>
          <p:cNvSpPr txBox="1"/>
          <p:nvPr/>
        </p:nvSpPr>
        <p:spPr>
          <a:xfrm>
            <a:off x="3948853" y="3854838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ಒತ್ತು</a:t>
            </a:r>
            <a:r>
              <a:rPr lang="en-IN" dirty="0"/>
              <a:t>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A1BDD7-8019-4FA2-813C-3E2CDDD61844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4219969" y="4224170"/>
            <a:ext cx="62958" cy="3164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588BA3B-74E5-42E9-9315-846834CE464D}"/>
              </a:ext>
            </a:extLst>
          </p:cNvPr>
          <p:cNvSpPr txBox="1"/>
          <p:nvPr/>
        </p:nvSpPr>
        <p:spPr>
          <a:xfrm>
            <a:off x="6473485" y="3963248"/>
            <a:ext cx="668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ಬಿಡು</a:t>
            </a:r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15E182-7AA1-4F38-BA23-8178ABC9B5D9}"/>
              </a:ext>
            </a:extLst>
          </p:cNvPr>
          <p:cNvCxnSpPr>
            <a:cxnSpLocks/>
          </p:cNvCxnSpPr>
          <p:nvPr/>
        </p:nvCxnSpPr>
        <p:spPr>
          <a:xfrm>
            <a:off x="6742789" y="4222545"/>
            <a:ext cx="129540" cy="33823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5EE51D0-FC49-4895-B944-042B851138E3}"/>
              </a:ext>
            </a:extLst>
          </p:cNvPr>
          <p:cNvSpPr txBox="1"/>
          <p:nvPr/>
        </p:nvSpPr>
        <p:spPr>
          <a:xfrm>
            <a:off x="1350951" y="2788078"/>
            <a:ext cx="1931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ಒತ್ತಿಕೊಂಡಿರುವ</a:t>
            </a:r>
            <a:r>
              <a:rPr lang="en-IN" sz="1400" dirty="0"/>
              <a:t> </a:t>
            </a:r>
            <a:r>
              <a:rPr lang="en-IN" sz="1400" dirty="0" err="1"/>
              <a:t>ಅವಧಿ</a:t>
            </a:r>
            <a:r>
              <a:rPr lang="en-IN" sz="1400" dirty="0"/>
              <a:t>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C546717-DCD1-406D-B0A9-E4E0E5072434}"/>
              </a:ext>
            </a:extLst>
          </p:cNvPr>
          <p:cNvCxnSpPr/>
          <p:nvPr/>
        </p:nvCxnSpPr>
        <p:spPr>
          <a:xfrm>
            <a:off x="1661321" y="2644632"/>
            <a:ext cx="829056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2E8ABC9-687A-4854-8EE5-4121989D666B}"/>
              </a:ext>
            </a:extLst>
          </p:cNvPr>
          <p:cNvSpPr txBox="1"/>
          <p:nvPr/>
        </p:nvSpPr>
        <p:spPr>
          <a:xfrm>
            <a:off x="4696615" y="5199729"/>
            <a:ext cx="1931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ಒತ್ತಿಕೊಂಡಿರುವ</a:t>
            </a:r>
            <a:r>
              <a:rPr lang="en-IN" sz="1400" dirty="0"/>
              <a:t> </a:t>
            </a:r>
            <a:r>
              <a:rPr lang="en-IN" sz="1400" dirty="0" err="1"/>
              <a:t>ಅವಧಿ</a:t>
            </a:r>
            <a:r>
              <a:rPr lang="en-IN" sz="1400" dirty="0"/>
              <a:t> 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A56118F-06D6-4326-9DFA-798782512F00}"/>
              </a:ext>
            </a:extLst>
          </p:cNvPr>
          <p:cNvCxnSpPr>
            <a:cxnSpLocks/>
          </p:cNvCxnSpPr>
          <p:nvPr/>
        </p:nvCxnSpPr>
        <p:spPr>
          <a:xfrm>
            <a:off x="4259223" y="4982648"/>
            <a:ext cx="2577609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FACC480-E64A-4764-95E8-00552E5C9BDF}"/>
              </a:ext>
            </a:extLst>
          </p:cNvPr>
          <p:cNvCxnSpPr>
            <a:cxnSpLocks/>
          </p:cNvCxnSpPr>
          <p:nvPr/>
        </p:nvCxnSpPr>
        <p:spPr>
          <a:xfrm>
            <a:off x="8673180" y="2696901"/>
            <a:ext cx="397032" cy="0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47850FF-B742-48D6-ABB7-51DC089B403C}"/>
              </a:ext>
            </a:extLst>
          </p:cNvPr>
          <p:cNvSpPr txBox="1"/>
          <p:nvPr/>
        </p:nvSpPr>
        <p:spPr>
          <a:xfrm>
            <a:off x="8200356" y="2941966"/>
            <a:ext cx="1931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ಒತ್ತಿಕೊಂಡಿರುವ</a:t>
            </a:r>
            <a:r>
              <a:rPr lang="en-IN" sz="1400" dirty="0"/>
              <a:t> </a:t>
            </a:r>
            <a:r>
              <a:rPr lang="en-IN" sz="1400" dirty="0" err="1"/>
              <a:t>ಅವಧಿ</a:t>
            </a:r>
            <a:r>
              <a:rPr lang="en-IN" sz="1400" dirty="0"/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AFCCF0-3D1E-459D-9FD0-518CBD2FF062}"/>
              </a:ext>
            </a:extLst>
          </p:cNvPr>
          <p:cNvSpPr txBox="1"/>
          <p:nvPr/>
        </p:nvSpPr>
        <p:spPr>
          <a:xfrm>
            <a:off x="531679" y="6727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ಬಳಕೆದಾರರು</a:t>
            </a:r>
            <a:r>
              <a:rPr lang="en-IN" dirty="0"/>
              <a:t> </a:t>
            </a:r>
            <a:r>
              <a:rPr lang="en-IN" dirty="0" err="1"/>
              <a:t>ಹಲವು</a:t>
            </a:r>
            <a:r>
              <a:rPr lang="en-IN" dirty="0"/>
              <a:t> </a:t>
            </a:r>
            <a:r>
              <a:rPr lang="en-IN" dirty="0" err="1"/>
              <a:t>ವಿಧಗಳಲ್ಲಿ</a:t>
            </a:r>
            <a:r>
              <a:rPr lang="en-IN" dirty="0"/>
              <a:t> </a:t>
            </a:r>
            <a:r>
              <a:rPr lang="en-IN" dirty="0" err="1"/>
              <a:t>ಬಟನ್</a:t>
            </a:r>
            <a:r>
              <a:rPr lang="en-IN" dirty="0"/>
              <a:t> </a:t>
            </a:r>
            <a:r>
              <a:rPr lang="en-IN" dirty="0" err="1"/>
              <a:t>ಅನ್ನು</a:t>
            </a:r>
            <a:r>
              <a:rPr lang="en-IN" dirty="0"/>
              <a:t> </a:t>
            </a:r>
            <a:r>
              <a:rPr lang="en-IN" dirty="0" err="1"/>
              <a:t>ಒತ್ತಬಹುದು</a:t>
            </a:r>
            <a:r>
              <a:rPr lang="en-IN" dirty="0"/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274A0A-2A1E-4730-8957-755C2DAC9F04}"/>
              </a:ext>
            </a:extLst>
          </p:cNvPr>
          <p:cNvSpPr txBox="1"/>
          <p:nvPr/>
        </p:nvSpPr>
        <p:spPr>
          <a:xfrm>
            <a:off x="165054" y="2527624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LOW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89833F-511E-447E-BBBB-0642EB1F6268}"/>
              </a:ext>
            </a:extLst>
          </p:cNvPr>
          <p:cNvSpPr txBox="1"/>
          <p:nvPr/>
        </p:nvSpPr>
        <p:spPr>
          <a:xfrm>
            <a:off x="849740" y="1960469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HIGH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07BA0B-7A2D-4C4F-B1E1-276401DE5A51}"/>
              </a:ext>
            </a:extLst>
          </p:cNvPr>
          <p:cNvSpPr txBox="1"/>
          <p:nvPr/>
        </p:nvSpPr>
        <p:spPr>
          <a:xfrm>
            <a:off x="2752025" y="4968922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LOW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98A1951-B03B-4E3C-8FB5-CD7E76F644BB}"/>
              </a:ext>
            </a:extLst>
          </p:cNvPr>
          <p:cNvSpPr txBox="1"/>
          <p:nvPr/>
        </p:nvSpPr>
        <p:spPr>
          <a:xfrm>
            <a:off x="3436711" y="4401767"/>
            <a:ext cx="990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572250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C81496-D12B-4DA4-A42C-2E857A016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828675"/>
            <a:ext cx="9734550" cy="5200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8D1EAC-152F-497C-AE61-968ADC58852A}"/>
              </a:ext>
            </a:extLst>
          </p:cNvPr>
          <p:cNvSpPr txBox="1"/>
          <p:nvPr/>
        </p:nvSpPr>
        <p:spPr>
          <a:xfrm>
            <a:off x="4694288" y="5922301"/>
            <a:ext cx="3642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Source :</a:t>
            </a:r>
          </a:p>
          <a:p>
            <a:r>
              <a:rPr lang="en-IN" sz="1400" dirty="0"/>
              <a:t>https://www.eleccircuit.com/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141A12-D3A4-4D50-87F8-57599A525592}"/>
              </a:ext>
            </a:extLst>
          </p:cNvPr>
          <p:cNvSpPr txBox="1"/>
          <p:nvPr/>
        </p:nvSpPr>
        <p:spPr>
          <a:xfrm>
            <a:off x="2169042" y="412479"/>
            <a:ext cx="7073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ಸಾಮಾನ್ಯವಾಗಿ</a:t>
            </a:r>
            <a:r>
              <a:rPr lang="en-IN" dirty="0"/>
              <a:t> </a:t>
            </a:r>
            <a:r>
              <a:rPr lang="en-IN" dirty="0" err="1"/>
              <a:t>ಪ್ರತಿರೋಧಕವು</a:t>
            </a:r>
            <a:r>
              <a:rPr lang="en-IN" dirty="0"/>
              <a:t> </a:t>
            </a:r>
            <a:r>
              <a:rPr lang="en-IN" dirty="0" err="1"/>
              <a:t>ಇಲ್ಲಿ</a:t>
            </a:r>
            <a:r>
              <a:rPr lang="en-IN" dirty="0"/>
              <a:t> </a:t>
            </a:r>
            <a:r>
              <a:rPr lang="en-IN" dirty="0" err="1"/>
              <a:t>ಪಟ್ಟಿಮಾಡಿರುವ</a:t>
            </a:r>
            <a:r>
              <a:rPr lang="en-IN" dirty="0"/>
              <a:t>  </a:t>
            </a:r>
            <a:r>
              <a:rPr lang="en-IN" dirty="0" err="1"/>
              <a:t>ಮೌಲ್ಯಗಳಲ್ಲಿ</a:t>
            </a:r>
            <a:r>
              <a:rPr lang="en-IN" dirty="0"/>
              <a:t> </a:t>
            </a:r>
            <a:r>
              <a:rPr lang="en-IN" dirty="0" err="1"/>
              <a:t>ಮಾತ್ರ</a:t>
            </a:r>
            <a:r>
              <a:rPr lang="en-IN" dirty="0"/>
              <a:t> </a:t>
            </a:r>
            <a:r>
              <a:rPr lang="en-IN" dirty="0" err="1"/>
              <a:t>ಸಿಗುತ್ತದೆ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4481B6-8154-4825-855D-484CD496A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99061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5D00A0-E950-41E1-A482-55568D51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2CD75-C6F0-42DC-8035-23F0FC7724B8}"/>
              </a:ext>
            </a:extLst>
          </p:cNvPr>
          <p:cNvSpPr txBox="1"/>
          <p:nvPr/>
        </p:nvSpPr>
        <p:spPr>
          <a:xfrm>
            <a:off x="9230465" y="2284200"/>
            <a:ext cx="881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+5V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59D1A-7243-4629-87B4-2370041DFDB2}"/>
              </a:ext>
            </a:extLst>
          </p:cNvPr>
          <p:cNvSpPr/>
          <p:nvPr/>
        </p:nvSpPr>
        <p:spPr>
          <a:xfrm>
            <a:off x="408294" y="1812296"/>
            <a:ext cx="2147366" cy="1329208"/>
          </a:xfrm>
          <a:prstGeom prst="rect">
            <a:avLst/>
          </a:prstGeom>
          <a:noFill/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C00C3B-5BE6-49E0-8D7C-883A32990198}"/>
              </a:ext>
            </a:extLst>
          </p:cNvPr>
          <p:cNvCxnSpPr>
            <a:cxnSpLocks/>
          </p:cNvCxnSpPr>
          <p:nvPr/>
        </p:nvCxnSpPr>
        <p:spPr>
          <a:xfrm>
            <a:off x="4689760" y="2436128"/>
            <a:ext cx="921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A15647-9A9D-4A86-9994-37A883AE3FDE}"/>
              </a:ext>
            </a:extLst>
          </p:cNvPr>
          <p:cNvCxnSpPr>
            <a:cxnSpLocks/>
          </p:cNvCxnSpPr>
          <p:nvPr/>
        </p:nvCxnSpPr>
        <p:spPr>
          <a:xfrm>
            <a:off x="6933969" y="2436128"/>
            <a:ext cx="99059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780108-9BCC-4E62-A8C5-24A40E4491FE}"/>
              </a:ext>
            </a:extLst>
          </p:cNvPr>
          <p:cNvCxnSpPr>
            <a:cxnSpLocks/>
          </p:cNvCxnSpPr>
          <p:nvPr/>
        </p:nvCxnSpPr>
        <p:spPr>
          <a:xfrm>
            <a:off x="8386327" y="2440407"/>
            <a:ext cx="84413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A4877-F779-40BF-813E-7AD09A7FAADF}"/>
              </a:ext>
            </a:extLst>
          </p:cNvPr>
          <p:cNvCxnSpPr>
            <a:cxnSpLocks/>
          </p:cNvCxnSpPr>
          <p:nvPr/>
        </p:nvCxnSpPr>
        <p:spPr>
          <a:xfrm flipV="1">
            <a:off x="7912463" y="2215109"/>
            <a:ext cx="397561" cy="221019"/>
          </a:xfrm>
          <a:prstGeom prst="line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E53467D-8785-4EA4-AF07-D4951B8E1E08}"/>
              </a:ext>
            </a:extLst>
          </p:cNvPr>
          <p:cNvSpPr txBox="1"/>
          <p:nvPr/>
        </p:nvSpPr>
        <p:spPr>
          <a:xfrm>
            <a:off x="7418276" y="3795492"/>
            <a:ext cx="127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GND(0V)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73E42E9-8B8B-42BB-82F4-C33DE0AEAE5F}"/>
              </a:ext>
            </a:extLst>
          </p:cNvPr>
          <p:cNvSpPr>
            <a:spLocks noChangeAspect="1"/>
          </p:cNvSpPr>
          <p:nvPr/>
        </p:nvSpPr>
        <p:spPr bwMode="auto">
          <a:xfrm>
            <a:off x="7782918" y="2436128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1A50F0-5632-4DD8-A22B-CB7D916B6B6D}"/>
              </a:ext>
            </a:extLst>
          </p:cNvPr>
          <p:cNvCxnSpPr>
            <a:cxnSpLocks/>
          </p:cNvCxnSpPr>
          <p:nvPr/>
        </p:nvCxnSpPr>
        <p:spPr>
          <a:xfrm flipV="1">
            <a:off x="7847690" y="3240610"/>
            <a:ext cx="0" cy="397144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6202DEB-0DC7-4223-AB8D-48ABAC220057}"/>
              </a:ext>
            </a:extLst>
          </p:cNvPr>
          <p:cNvSpPr txBox="1"/>
          <p:nvPr/>
        </p:nvSpPr>
        <p:spPr>
          <a:xfrm>
            <a:off x="7110226" y="2527405"/>
            <a:ext cx="8789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R</a:t>
            </a:r>
            <a:r>
              <a:rPr lang="en-IN" sz="3200" baseline="-25000" dirty="0" err="1"/>
              <a:t>pd</a:t>
            </a:r>
            <a:endParaRPr lang="en-IN" sz="3200" baseline="-25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DB23E7-9AEC-4477-A8B0-FBE602863CF6}"/>
              </a:ext>
            </a:extLst>
          </p:cNvPr>
          <p:cNvSpPr txBox="1"/>
          <p:nvPr/>
        </p:nvSpPr>
        <p:spPr>
          <a:xfrm>
            <a:off x="9557292" y="3026657"/>
            <a:ext cx="2677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R</a:t>
            </a:r>
            <a:r>
              <a:rPr lang="en-IN" sz="2000" baseline="-25000" dirty="0" err="1"/>
              <a:t>pd</a:t>
            </a:r>
            <a:r>
              <a:rPr lang="en-IN" sz="2000" baseline="-25000" dirty="0"/>
              <a:t>  </a:t>
            </a:r>
            <a:r>
              <a:rPr lang="en-IN" sz="2000" dirty="0"/>
              <a:t> : </a:t>
            </a:r>
            <a:r>
              <a:rPr lang="kn-IN" sz="2000" dirty="0"/>
              <a:t>ಪುಲ್ ಡೌನ್ ಪ್ರತಿರೋಧಕ</a:t>
            </a:r>
            <a:r>
              <a:rPr lang="en-IN" sz="2000" dirty="0"/>
              <a:t> (Pull-down resistor)</a:t>
            </a:r>
            <a:r>
              <a:rPr lang="kn-IN" sz="2000" dirty="0"/>
              <a:t> </a:t>
            </a:r>
            <a:endParaRPr lang="en-IN" sz="20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24A27A3-BB0B-47E6-8048-F110076879CA}"/>
              </a:ext>
            </a:extLst>
          </p:cNvPr>
          <p:cNvGrpSpPr/>
          <p:nvPr/>
        </p:nvGrpSpPr>
        <p:grpSpPr>
          <a:xfrm>
            <a:off x="7651418" y="3545889"/>
            <a:ext cx="424603" cy="272201"/>
            <a:chOff x="6841067" y="2398940"/>
            <a:chExt cx="424603" cy="2722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4C4DA9-1CB8-4A4D-BEED-58D70C75B0F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DA21D-36AD-4766-8602-FEDBAE09A0EE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C4CB31-414C-421F-AC25-2EE06B3301F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601FB2-CD79-462E-9575-AB459F5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84A810C2-0A6E-40C5-9390-C93FF2C108AF}"/>
              </a:ext>
            </a:extLst>
          </p:cNvPr>
          <p:cNvSpPr txBox="1"/>
          <p:nvPr/>
        </p:nvSpPr>
        <p:spPr>
          <a:xfrm>
            <a:off x="896639" y="2824471"/>
            <a:ext cx="1195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b="0" i="0" dirty="0">
                <a:effectLst/>
                <a:latin typeface="Roboto" panose="02000000000000000000" pitchFamily="2" charset="0"/>
              </a:rPr>
              <a:t>ಆರ್ಡ್ವಿನೋ</a:t>
            </a:r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60ACEB-6090-4C2B-BC6B-702640880A76}"/>
              </a:ext>
            </a:extLst>
          </p:cNvPr>
          <p:cNvSpPr txBox="1"/>
          <p:nvPr/>
        </p:nvSpPr>
        <p:spPr>
          <a:xfrm>
            <a:off x="1380359" y="2383586"/>
            <a:ext cx="1423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/>
              <a:t>ಡಿಜಿಟಲ್</a:t>
            </a:r>
            <a:r>
              <a:rPr lang="en-IN" sz="1400" dirty="0"/>
              <a:t> </a:t>
            </a:r>
            <a:r>
              <a:rPr lang="en-IN" sz="1400" dirty="0" err="1"/>
              <a:t>ಪಿನ್</a:t>
            </a:r>
            <a:r>
              <a:rPr lang="en-IN" sz="1400" dirty="0"/>
              <a:t> 2 </a:t>
            </a:r>
          </a:p>
        </p:txBody>
      </p:sp>
      <p:sp>
        <p:nvSpPr>
          <p:cNvPr id="57" name="Freeform 12">
            <a:extLst>
              <a:ext uri="{FF2B5EF4-FFF2-40B4-BE49-F238E27FC236}">
                <a16:creationId xmlns:a16="http://schemas.microsoft.com/office/drawing/2014/main" id="{2FCEC956-B845-4D10-8DD5-DE3C5A51EE7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6513218" y="2036025"/>
            <a:ext cx="129545" cy="80448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508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B767776-68C9-4D80-BCAF-0CF5D4C89BF7}"/>
              </a:ext>
            </a:extLst>
          </p:cNvPr>
          <p:cNvSpPr txBox="1"/>
          <p:nvPr/>
        </p:nvSpPr>
        <p:spPr>
          <a:xfrm>
            <a:off x="6417099" y="2034939"/>
            <a:ext cx="325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6529E6-136A-4A8D-975E-5425490472B0}"/>
              </a:ext>
            </a:extLst>
          </p:cNvPr>
          <p:cNvGrpSpPr/>
          <p:nvPr/>
        </p:nvGrpSpPr>
        <p:grpSpPr>
          <a:xfrm rot="16200000">
            <a:off x="5507160" y="2914864"/>
            <a:ext cx="138160" cy="343223"/>
            <a:chOff x="1877568" y="816864"/>
            <a:chExt cx="118318" cy="21945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F5B496F-CB4B-4C45-BE7B-B91F1B387FA2}"/>
                </a:ext>
              </a:extLst>
            </p:cNvPr>
            <p:cNvCxnSpPr>
              <a:cxnSpLocks/>
            </p:cNvCxnSpPr>
            <p:nvPr/>
          </p:nvCxnSpPr>
          <p:spPr>
            <a:xfrm>
              <a:off x="1877568" y="816864"/>
              <a:ext cx="0" cy="2194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292BA56-FF30-4AEE-B50B-961C01BB1518}"/>
                </a:ext>
              </a:extLst>
            </p:cNvPr>
            <p:cNvCxnSpPr>
              <a:cxnSpLocks/>
            </p:cNvCxnSpPr>
            <p:nvPr/>
          </p:nvCxnSpPr>
          <p:spPr>
            <a:xfrm>
              <a:off x="1995886" y="816864"/>
              <a:ext cx="0" cy="21945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6C6221-D9B2-4B9C-A561-B17D9F01465E}"/>
              </a:ext>
            </a:extLst>
          </p:cNvPr>
          <p:cNvCxnSpPr>
            <a:cxnSpLocks/>
          </p:cNvCxnSpPr>
          <p:nvPr/>
        </p:nvCxnSpPr>
        <p:spPr>
          <a:xfrm>
            <a:off x="5576240" y="2436128"/>
            <a:ext cx="0" cy="56067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2D8783F-6210-42AF-9B10-A19F5E1D6544}"/>
              </a:ext>
            </a:extLst>
          </p:cNvPr>
          <p:cNvGrpSpPr/>
          <p:nvPr/>
        </p:nvGrpSpPr>
        <p:grpSpPr>
          <a:xfrm>
            <a:off x="5392564" y="3545889"/>
            <a:ext cx="424603" cy="272201"/>
            <a:chOff x="6841067" y="2398940"/>
            <a:chExt cx="424603" cy="27220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C36C4AB-7D14-43E9-B369-1D2D090BC13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067" y="2492071"/>
              <a:ext cx="424603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D3D654C-01B9-458B-96FF-35BD7BD1305C}"/>
                </a:ext>
              </a:extLst>
            </p:cNvPr>
            <p:cNvCxnSpPr>
              <a:cxnSpLocks/>
            </p:cNvCxnSpPr>
            <p:nvPr/>
          </p:nvCxnSpPr>
          <p:spPr>
            <a:xfrm>
              <a:off x="6919243" y="2589226"/>
              <a:ext cx="256892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1FFC8A4-6E76-494F-8724-83CF98310111}"/>
                </a:ext>
              </a:extLst>
            </p:cNvPr>
            <p:cNvCxnSpPr>
              <a:cxnSpLocks/>
            </p:cNvCxnSpPr>
            <p:nvPr/>
          </p:nvCxnSpPr>
          <p:spPr>
            <a:xfrm>
              <a:off x="6970678" y="2671141"/>
              <a:ext cx="155927" cy="0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CB51657-4CC1-4A09-8FB8-0E74682CC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339" y="2398940"/>
              <a:ext cx="0" cy="91865"/>
            </a:xfrm>
            <a:prstGeom prst="line">
              <a:avLst/>
            </a:prstGeom>
            <a:ln w="508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431CF2C-E356-443E-854E-14D1C50604EF}"/>
              </a:ext>
            </a:extLst>
          </p:cNvPr>
          <p:cNvCxnSpPr>
            <a:cxnSpLocks/>
          </p:cNvCxnSpPr>
          <p:nvPr/>
        </p:nvCxnSpPr>
        <p:spPr>
          <a:xfrm>
            <a:off x="5576240" y="3155555"/>
            <a:ext cx="3766" cy="40191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8086331-EB42-44C1-BFEE-FE995B132DCD}"/>
              </a:ext>
            </a:extLst>
          </p:cNvPr>
          <p:cNvCxnSpPr>
            <a:cxnSpLocks/>
          </p:cNvCxnSpPr>
          <p:nvPr/>
        </p:nvCxnSpPr>
        <p:spPr>
          <a:xfrm>
            <a:off x="5544452" y="2436128"/>
            <a:ext cx="6640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1A2D357-93EC-43CD-899C-7ECD3DA04DE0}"/>
              </a:ext>
            </a:extLst>
          </p:cNvPr>
          <p:cNvSpPr txBox="1"/>
          <p:nvPr/>
        </p:nvSpPr>
        <p:spPr>
          <a:xfrm>
            <a:off x="5055465" y="2887059"/>
            <a:ext cx="6535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baseline="-25000" dirty="0"/>
              <a:t>C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4D37C7E5-DCC0-4CED-9B85-1FA15A3F3983}"/>
              </a:ext>
            </a:extLst>
          </p:cNvPr>
          <p:cNvSpPr/>
          <p:nvPr/>
        </p:nvSpPr>
        <p:spPr>
          <a:xfrm rot="16200000">
            <a:off x="3514918" y="1855362"/>
            <a:ext cx="1047364" cy="1271654"/>
          </a:xfrm>
          <a:prstGeom prst="triangl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8E41C0-5540-4735-84D0-4FD08296D54F}"/>
              </a:ext>
            </a:extLst>
          </p:cNvPr>
          <p:cNvGrpSpPr/>
          <p:nvPr/>
        </p:nvGrpSpPr>
        <p:grpSpPr>
          <a:xfrm>
            <a:off x="3920924" y="2358128"/>
            <a:ext cx="650944" cy="338554"/>
            <a:chOff x="6443919" y="589280"/>
            <a:chExt cx="1024969" cy="50732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0604BA-A6BC-4053-A5BA-D4FD947E6F67}"/>
                </a:ext>
              </a:extLst>
            </p:cNvPr>
            <p:cNvCxnSpPr/>
            <p:nvPr/>
          </p:nvCxnSpPr>
          <p:spPr>
            <a:xfrm>
              <a:off x="6443919" y="589280"/>
              <a:ext cx="5186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ACA48F7-7E26-4779-84B1-93814425D2FA}"/>
                </a:ext>
              </a:extLst>
            </p:cNvPr>
            <p:cNvCxnSpPr/>
            <p:nvPr/>
          </p:nvCxnSpPr>
          <p:spPr>
            <a:xfrm>
              <a:off x="6950208" y="1090783"/>
              <a:ext cx="51868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FAB3262-AA4C-4D3F-866B-2318845B8EC8}"/>
                </a:ext>
              </a:extLst>
            </p:cNvPr>
            <p:cNvCxnSpPr>
              <a:cxnSpLocks/>
            </p:cNvCxnSpPr>
            <p:nvPr/>
          </p:nvCxnSpPr>
          <p:spPr>
            <a:xfrm>
              <a:off x="6557400" y="589913"/>
              <a:ext cx="410306" cy="4987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642BC26-8EDD-4833-BC26-D0B1308096A0}"/>
                </a:ext>
              </a:extLst>
            </p:cNvPr>
            <p:cNvCxnSpPr>
              <a:cxnSpLocks/>
            </p:cNvCxnSpPr>
            <p:nvPr/>
          </p:nvCxnSpPr>
          <p:spPr>
            <a:xfrm>
              <a:off x="6948633" y="597883"/>
              <a:ext cx="410306" cy="49872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9941E0-F3A2-4C6D-B03C-FFD7E026B4B1}"/>
              </a:ext>
            </a:extLst>
          </p:cNvPr>
          <p:cNvCxnSpPr>
            <a:cxnSpLocks/>
          </p:cNvCxnSpPr>
          <p:nvPr/>
        </p:nvCxnSpPr>
        <p:spPr>
          <a:xfrm>
            <a:off x="2555660" y="2495822"/>
            <a:ext cx="921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0A7A01A-8209-4F97-AFCE-42D95D964E58}"/>
              </a:ext>
            </a:extLst>
          </p:cNvPr>
          <p:cNvCxnSpPr>
            <a:cxnSpLocks/>
          </p:cNvCxnSpPr>
          <p:nvPr/>
        </p:nvCxnSpPr>
        <p:spPr>
          <a:xfrm>
            <a:off x="2878077" y="711200"/>
            <a:ext cx="34456" cy="421075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0AB3BC1-D3C9-4A28-8B86-D3988A61E5CE}"/>
              </a:ext>
            </a:extLst>
          </p:cNvPr>
          <p:cNvCxnSpPr>
            <a:cxnSpLocks/>
          </p:cNvCxnSpPr>
          <p:nvPr/>
        </p:nvCxnSpPr>
        <p:spPr>
          <a:xfrm>
            <a:off x="7060776" y="711200"/>
            <a:ext cx="34456" cy="421075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819BFA48-C279-4952-AE0D-2BDEB7A698A2}"/>
              </a:ext>
            </a:extLst>
          </p:cNvPr>
          <p:cNvSpPr txBox="1"/>
          <p:nvPr/>
        </p:nvSpPr>
        <p:spPr>
          <a:xfrm>
            <a:off x="3438714" y="4286178"/>
            <a:ext cx="2769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ಡಿ</a:t>
            </a:r>
            <a:r>
              <a:rPr lang="en-IN" dirty="0"/>
              <a:t> </a:t>
            </a:r>
            <a:r>
              <a:rPr lang="en-IN" dirty="0" err="1"/>
              <a:t>ಬೌನ್ಸ್</a:t>
            </a:r>
            <a:r>
              <a:rPr lang="en-IN" dirty="0"/>
              <a:t> </a:t>
            </a:r>
            <a:r>
              <a:rPr lang="en-IN" dirty="0" err="1"/>
              <a:t>ಸರ್ಕಿಟ್</a:t>
            </a:r>
            <a:endParaRPr lang="en-IN" dirty="0"/>
          </a:p>
          <a:p>
            <a:r>
              <a:rPr lang="en-IN" dirty="0"/>
              <a:t>(De-bounce circuit)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F361F46-2101-42CC-9A03-58855C466667}"/>
              </a:ext>
            </a:extLst>
          </p:cNvPr>
          <p:cNvSpPr txBox="1"/>
          <p:nvPr/>
        </p:nvSpPr>
        <p:spPr>
          <a:xfrm>
            <a:off x="3438714" y="1586875"/>
            <a:ext cx="6118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schmitt</a:t>
            </a:r>
            <a:r>
              <a:rPr lang="en-IN" dirty="0"/>
              <a:t> trigger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E79B746-FD3C-42C2-B6DE-15BA09CC3C1D}"/>
              </a:ext>
            </a:extLst>
          </p:cNvPr>
          <p:cNvSpPr txBox="1"/>
          <p:nvPr/>
        </p:nvSpPr>
        <p:spPr>
          <a:xfrm>
            <a:off x="469750" y="5532943"/>
            <a:ext cx="61185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200" dirty="0"/>
              <a:t>ಹಾರ್ಡ್ವೇರ್ </a:t>
            </a:r>
            <a:r>
              <a:rPr lang="en-IN" sz="3200" dirty="0" err="1"/>
              <a:t>ಡಿ</a:t>
            </a:r>
            <a:r>
              <a:rPr lang="en-IN" sz="3200" dirty="0"/>
              <a:t> </a:t>
            </a:r>
            <a:r>
              <a:rPr lang="en-IN" sz="3200" dirty="0" err="1"/>
              <a:t>ಬೌನ್ಸ್</a:t>
            </a:r>
            <a:r>
              <a:rPr lang="en-IN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3663543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5B1143-EB83-4B63-BD0C-0D9E0FD1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80FABD-2D60-48B2-BB27-F6A18E86A447}"/>
              </a:ext>
            </a:extLst>
          </p:cNvPr>
          <p:cNvCxnSpPr/>
          <p:nvPr/>
        </p:nvCxnSpPr>
        <p:spPr>
          <a:xfrm>
            <a:off x="1171787" y="234131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5740E9-4C32-4E7C-919F-A97A5A02B498}"/>
              </a:ext>
            </a:extLst>
          </p:cNvPr>
          <p:cNvCxnSpPr>
            <a:cxnSpLocks/>
          </p:cNvCxnSpPr>
          <p:nvPr/>
        </p:nvCxnSpPr>
        <p:spPr>
          <a:xfrm flipV="1">
            <a:off x="3395698" y="1306576"/>
            <a:ext cx="0" cy="1049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61BB7-2561-4652-83C3-310FDB9F40A9}"/>
              </a:ext>
            </a:extLst>
          </p:cNvPr>
          <p:cNvCxnSpPr>
            <a:cxnSpLocks/>
          </p:cNvCxnSpPr>
          <p:nvPr/>
        </p:nvCxnSpPr>
        <p:spPr>
          <a:xfrm>
            <a:off x="337636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3710E4-2092-4E14-AC18-A7812F75C411}"/>
              </a:ext>
            </a:extLst>
          </p:cNvPr>
          <p:cNvCxnSpPr>
            <a:cxnSpLocks/>
          </p:cNvCxnSpPr>
          <p:nvPr/>
        </p:nvCxnSpPr>
        <p:spPr>
          <a:xfrm flipV="1">
            <a:off x="3459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067473-20CA-40BD-BCC4-2212B00A9F89}"/>
              </a:ext>
            </a:extLst>
          </p:cNvPr>
          <p:cNvCxnSpPr>
            <a:cxnSpLocks/>
          </p:cNvCxnSpPr>
          <p:nvPr/>
        </p:nvCxnSpPr>
        <p:spPr>
          <a:xfrm flipV="1">
            <a:off x="3522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C2530A-3FF5-484F-BAC2-A4ED70C5526F}"/>
              </a:ext>
            </a:extLst>
          </p:cNvPr>
          <p:cNvCxnSpPr>
            <a:cxnSpLocks/>
          </p:cNvCxnSpPr>
          <p:nvPr/>
        </p:nvCxnSpPr>
        <p:spPr>
          <a:xfrm flipV="1">
            <a:off x="358648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04EC99-5BB2-49CA-B080-E0D3DF04E873}"/>
              </a:ext>
            </a:extLst>
          </p:cNvPr>
          <p:cNvCxnSpPr>
            <a:cxnSpLocks/>
          </p:cNvCxnSpPr>
          <p:nvPr/>
        </p:nvCxnSpPr>
        <p:spPr>
          <a:xfrm flipV="1">
            <a:off x="364934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468F1C-B4B0-4AFE-8DF2-5029F8759088}"/>
              </a:ext>
            </a:extLst>
          </p:cNvPr>
          <p:cNvCxnSpPr>
            <a:cxnSpLocks/>
          </p:cNvCxnSpPr>
          <p:nvPr/>
        </p:nvCxnSpPr>
        <p:spPr>
          <a:xfrm>
            <a:off x="3439231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37AE52-195C-464E-AED5-AEFA3A078426}"/>
              </a:ext>
            </a:extLst>
          </p:cNvPr>
          <p:cNvCxnSpPr>
            <a:cxnSpLocks/>
          </p:cNvCxnSpPr>
          <p:nvPr/>
        </p:nvCxnSpPr>
        <p:spPr>
          <a:xfrm>
            <a:off x="3522345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FF2DD21-695B-4659-90B6-810D41CDD1C5}"/>
              </a:ext>
            </a:extLst>
          </p:cNvPr>
          <p:cNvCxnSpPr>
            <a:cxnSpLocks/>
          </p:cNvCxnSpPr>
          <p:nvPr/>
        </p:nvCxnSpPr>
        <p:spPr>
          <a:xfrm>
            <a:off x="3569335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93D8A7-EC53-4F9E-AA9F-45E4EF7DBDB8}"/>
              </a:ext>
            </a:extLst>
          </p:cNvPr>
          <p:cNvCxnSpPr>
            <a:cxnSpLocks/>
          </p:cNvCxnSpPr>
          <p:nvPr/>
        </p:nvCxnSpPr>
        <p:spPr>
          <a:xfrm>
            <a:off x="36373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0BF084-28B2-43F1-A90E-4D79584AB9D4}"/>
              </a:ext>
            </a:extLst>
          </p:cNvPr>
          <p:cNvCxnSpPr>
            <a:cxnSpLocks/>
          </p:cNvCxnSpPr>
          <p:nvPr/>
        </p:nvCxnSpPr>
        <p:spPr>
          <a:xfrm flipV="1">
            <a:off x="37204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4ACA060-EA74-4D0F-8971-1A10CC790343}"/>
              </a:ext>
            </a:extLst>
          </p:cNvPr>
          <p:cNvCxnSpPr>
            <a:cxnSpLocks/>
          </p:cNvCxnSpPr>
          <p:nvPr/>
        </p:nvCxnSpPr>
        <p:spPr>
          <a:xfrm flipV="1">
            <a:off x="378142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D697812-52C0-4475-95A5-B13DC02994E5}"/>
              </a:ext>
            </a:extLst>
          </p:cNvPr>
          <p:cNvCxnSpPr>
            <a:cxnSpLocks/>
          </p:cNvCxnSpPr>
          <p:nvPr/>
        </p:nvCxnSpPr>
        <p:spPr>
          <a:xfrm>
            <a:off x="3704590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D23427-C343-4350-85D3-EAE6AB203422}"/>
              </a:ext>
            </a:extLst>
          </p:cNvPr>
          <p:cNvCxnSpPr>
            <a:cxnSpLocks/>
          </p:cNvCxnSpPr>
          <p:nvPr/>
        </p:nvCxnSpPr>
        <p:spPr>
          <a:xfrm>
            <a:off x="599955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2014C7-8C81-4439-A408-D5B2A271898A}"/>
              </a:ext>
            </a:extLst>
          </p:cNvPr>
          <p:cNvCxnSpPr>
            <a:cxnSpLocks/>
          </p:cNvCxnSpPr>
          <p:nvPr/>
        </p:nvCxnSpPr>
        <p:spPr>
          <a:xfrm flipV="1">
            <a:off x="6082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A2BCC2-FBCD-4066-890D-D2CCFE331D69}"/>
              </a:ext>
            </a:extLst>
          </p:cNvPr>
          <p:cNvCxnSpPr>
            <a:cxnSpLocks/>
          </p:cNvCxnSpPr>
          <p:nvPr/>
        </p:nvCxnSpPr>
        <p:spPr>
          <a:xfrm flipV="1">
            <a:off x="6145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9A10C1-A477-41FA-9E03-C5EFBD8D3AEB}"/>
              </a:ext>
            </a:extLst>
          </p:cNvPr>
          <p:cNvCxnSpPr>
            <a:cxnSpLocks/>
          </p:cNvCxnSpPr>
          <p:nvPr/>
        </p:nvCxnSpPr>
        <p:spPr>
          <a:xfrm flipV="1">
            <a:off x="620966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17D450-301F-4118-93A9-209C45F9D3E6}"/>
              </a:ext>
            </a:extLst>
          </p:cNvPr>
          <p:cNvCxnSpPr>
            <a:cxnSpLocks/>
          </p:cNvCxnSpPr>
          <p:nvPr/>
        </p:nvCxnSpPr>
        <p:spPr>
          <a:xfrm flipV="1">
            <a:off x="627253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B1FA8C-1A42-4CB2-AC74-D21E0E5A49EB}"/>
              </a:ext>
            </a:extLst>
          </p:cNvPr>
          <p:cNvCxnSpPr>
            <a:cxnSpLocks/>
          </p:cNvCxnSpPr>
          <p:nvPr/>
        </p:nvCxnSpPr>
        <p:spPr>
          <a:xfrm>
            <a:off x="6062416" y="2343602"/>
            <a:ext cx="9962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E33CE7-AA99-41FE-813C-F55C72CC6C8D}"/>
              </a:ext>
            </a:extLst>
          </p:cNvPr>
          <p:cNvCxnSpPr>
            <a:cxnSpLocks/>
          </p:cNvCxnSpPr>
          <p:nvPr/>
        </p:nvCxnSpPr>
        <p:spPr>
          <a:xfrm>
            <a:off x="6145530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6E0E1ED-6FA1-4A5F-8503-BEA432B087F0}"/>
              </a:ext>
            </a:extLst>
          </p:cNvPr>
          <p:cNvCxnSpPr>
            <a:cxnSpLocks/>
          </p:cNvCxnSpPr>
          <p:nvPr/>
        </p:nvCxnSpPr>
        <p:spPr>
          <a:xfrm>
            <a:off x="6192520" y="2342022"/>
            <a:ext cx="971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B625CC-39A8-4150-A426-AFD0259D4E5C}"/>
              </a:ext>
            </a:extLst>
          </p:cNvPr>
          <p:cNvCxnSpPr>
            <a:cxnSpLocks/>
          </p:cNvCxnSpPr>
          <p:nvPr/>
        </p:nvCxnSpPr>
        <p:spPr>
          <a:xfrm>
            <a:off x="6260536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D92CFD-03A3-4213-901D-B6ADD2195F5D}"/>
              </a:ext>
            </a:extLst>
          </p:cNvPr>
          <p:cNvCxnSpPr>
            <a:cxnSpLocks/>
          </p:cNvCxnSpPr>
          <p:nvPr/>
        </p:nvCxnSpPr>
        <p:spPr>
          <a:xfrm flipV="1">
            <a:off x="634365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CE58B3-C33A-4671-A3B7-131E9D5C893B}"/>
              </a:ext>
            </a:extLst>
          </p:cNvPr>
          <p:cNvCxnSpPr>
            <a:cxnSpLocks/>
          </p:cNvCxnSpPr>
          <p:nvPr/>
        </p:nvCxnSpPr>
        <p:spPr>
          <a:xfrm flipV="1">
            <a:off x="6404610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E50658-EB31-4F30-9733-31AFB20C9710}"/>
              </a:ext>
            </a:extLst>
          </p:cNvPr>
          <p:cNvCxnSpPr>
            <a:cxnSpLocks/>
          </p:cNvCxnSpPr>
          <p:nvPr/>
        </p:nvCxnSpPr>
        <p:spPr>
          <a:xfrm>
            <a:off x="6327775" y="2341316"/>
            <a:ext cx="94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2CDAB9-993C-4890-BE2C-AC5EA689D234}"/>
              </a:ext>
            </a:extLst>
          </p:cNvPr>
          <p:cNvCxnSpPr/>
          <p:nvPr/>
        </p:nvCxnSpPr>
        <p:spPr>
          <a:xfrm>
            <a:off x="3781425" y="1307282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9C72D-1D0F-4A11-A436-19AC8545C601}"/>
              </a:ext>
            </a:extLst>
          </p:cNvPr>
          <p:cNvCxnSpPr>
            <a:cxnSpLocks/>
          </p:cNvCxnSpPr>
          <p:nvPr/>
        </p:nvCxnSpPr>
        <p:spPr>
          <a:xfrm>
            <a:off x="6391981" y="1306576"/>
            <a:ext cx="831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5CDF92E-9BDD-452C-BE1C-030A8C12E73E}"/>
              </a:ext>
            </a:extLst>
          </p:cNvPr>
          <p:cNvCxnSpPr>
            <a:cxnSpLocks/>
          </p:cNvCxnSpPr>
          <p:nvPr/>
        </p:nvCxnSpPr>
        <p:spPr>
          <a:xfrm flipV="1">
            <a:off x="6475095" y="1287145"/>
            <a:ext cx="0" cy="10687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54AC73E-F867-46A3-894F-C69F114FB868}"/>
              </a:ext>
            </a:extLst>
          </p:cNvPr>
          <p:cNvCxnSpPr/>
          <p:nvPr/>
        </p:nvCxnSpPr>
        <p:spPr>
          <a:xfrm>
            <a:off x="6454775" y="2345126"/>
            <a:ext cx="2223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EBA1F-9415-4F7C-AD5B-B260F6136F67}"/>
              </a:ext>
            </a:extLst>
          </p:cNvPr>
          <p:cNvSpPr txBox="1"/>
          <p:nvPr/>
        </p:nvSpPr>
        <p:spPr>
          <a:xfrm>
            <a:off x="4327897" y="1650156"/>
            <a:ext cx="149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(PRESSED)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191418-6B06-4CF6-AA3A-C1572E185E6F}"/>
              </a:ext>
            </a:extLst>
          </p:cNvPr>
          <p:cNvSpPr txBox="1"/>
          <p:nvPr/>
        </p:nvSpPr>
        <p:spPr>
          <a:xfrm>
            <a:off x="1609521" y="1724622"/>
            <a:ext cx="1812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D0C44BA-7EE4-4657-A025-76AC6C8434FE}"/>
              </a:ext>
            </a:extLst>
          </p:cNvPr>
          <p:cNvSpPr txBox="1"/>
          <p:nvPr/>
        </p:nvSpPr>
        <p:spPr>
          <a:xfrm>
            <a:off x="2741606" y="2503534"/>
            <a:ext cx="2223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6C84D1-6A5E-4B38-81B7-FE0DAACF0AD0}"/>
              </a:ext>
            </a:extLst>
          </p:cNvPr>
          <p:cNvSpPr txBox="1"/>
          <p:nvPr/>
        </p:nvSpPr>
        <p:spPr>
          <a:xfrm>
            <a:off x="5515270" y="2503534"/>
            <a:ext cx="18790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ಸ್ವಿಚ್</a:t>
            </a:r>
            <a:r>
              <a:rPr lang="en-IN" dirty="0"/>
              <a:t> </a:t>
            </a:r>
            <a:r>
              <a:rPr lang="kn-IN" dirty="0"/>
              <a:t>ಪುಟಿಯುವ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(BOUNCE)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C5CFEF0-8015-4DC3-A87A-48E6A7956C87}"/>
              </a:ext>
            </a:extLst>
          </p:cNvPr>
          <p:cNvSpPr txBox="1"/>
          <p:nvPr/>
        </p:nvSpPr>
        <p:spPr>
          <a:xfrm>
            <a:off x="7036669" y="1577956"/>
            <a:ext cx="1733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ಒತ್ತಿರದ</a:t>
            </a:r>
            <a:r>
              <a:rPr lang="en-IN" dirty="0"/>
              <a:t> </a:t>
            </a:r>
            <a:r>
              <a:rPr lang="en-IN" dirty="0" err="1"/>
              <a:t>ಸ್ಥಿತಿ</a:t>
            </a:r>
            <a:endParaRPr lang="en-IN" dirty="0"/>
          </a:p>
          <a:p>
            <a:r>
              <a:rPr lang="en-IN" dirty="0"/>
              <a:t>(NOT-PRESSED)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C4EE30-0916-4E91-A643-A37C4B349086}"/>
              </a:ext>
            </a:extLst>
          </p:cNvPr>
          <p:cNvCxnSpPr>
            <a:cxnSpLocks/>
          </p:cNvCxnSpPr>
          <p:nvPr/>
        </p:nvCxnSpPr>
        <p:spPr>
          <a:xfrm>
            <a:off x="3366417" y="1158497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6330EE6-8C45-484B-8513-F29A0EDD5723}"/>
              </a:ext>
            </a:extLst>
          </p:cNvPr>
          <p:cNvSpPr txBox="1"/>
          <p:nvPr/>
        </p:nvSpPr>
        <p:spPr>
          <a:xfrm>
            <a:off x="3322885" y="849738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DFDFCD-EC26-4AC5-8FE7-5ABE8906C711}"/>
              </a:ext>
            </a:extLst>
          </p:cNvPr>
          <p:cNvCxnSpPr>
            <a:cxnSpLocks/>
          </p:cNvCxnSpPr>
          <p:nvPr/>
        </p:nvCxnSpPr>
        <p:spPr>
          <a:xfrm>
            <a:off x="6043083" y="1199993"/>
            <a:ext cx="46199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0BA0E78-AFB7-4E49-A5A3-522DA7C7FCA8}"/>
              </a:ext>
            </a:extLst>
          </p:cNvPr>
          <p:cNvSpPr txBox="1"/>
          <p:nvPr/>
        </p:nvSpPr>
        <p:spPr>
          <a:xfrm>
            <a:off x="5999551" y="891234"/>
            <a:ext cx="62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50ms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F170692-4CC4-4860-888A-308698749C9D}"/>
              </a:ext>
            </a:extLst>
          </p:cNvPr>
          <p:cNvCxnSpPr>
            <a:cxnSpLocks/>
          </p:cNvCxnSpPr>
          <p:nvPr/>
        </p:nvCxnSpPr>
        <p:spPr>
          <a:xfrm flipV="1">
            <a:off x="1171110" y="435048"/>
            <a:ext cx="0" cy="1920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ACAF0BC-B3C7-4164-89A3-28B55A4340E3}"/>
              </a:ext>
            </a:extLst>
          </p:cNvPr>
          <p:cNvSpPr txBox="1"/>
          <p:nvPr/>
        </p:nvSpPr>
        <p:spPr>
          <a:xfrm>
            <a:off x="736036" y="2171184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7D2861D-6102-46D4-9DDF-AB21B66AE830}"/>
              </a:ext>
            </a:extLst>
          </p:cNvPr>
          <p:cNvSpPr txBox="1"/>
          <p:nvPr/>
        </p:nvSpPr>
        <p:spPr>
          <a:xfrm>
            <a:off x="704852" y="1157515"/>
            <a:ext cx="53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C76E9C2-D3CB-4A18-AA93-A536E60CB84C}"/>
              </a:ext>
            </a:extLst>
          </p:cNvPr>
          <p:cNvCxnSpPr/>
          <p:nvPr/>
        </p:nvCxnSpPr>
        <p:spPr>
          <a:xfrm>
            <a:off x="1152455" y="1311092"/>
            <a:ext cx="2223911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353384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4B12-64B9-41B4-B976-7EDFA32A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08B63-F49A-489B-83D1-45E42C71F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E18FE-7839-401E-9075-50B298A34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32B2C8-D3CD-45AF-8202-45914939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12374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E387F-DBE5-45CB-8863-0173B2B2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60" y="3768082"/>
            <a:ext cx="10515600" cy="1325563"/>
          </a:xfrm>
        </p:spPr>
        <p:txBody>
          <a:bodyPr/>
          <a:lstStyle/>
          <a:p>
            <a:r>
              <a:rPr lang="kn-IN" dirty="0"/>
              <a:t>ಫಂಕ್ಷನ್ಗಳು </a:t>
            </a:r>
            <a:r>
              <a:rPr lang="en-IN" dirty="0"/>
              <a:t>(Functions)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23C21-741B-4725-A01F-57218804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082043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C180-472D-4246-8AE2-336BB743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E825F-36D8-4916-93EE-CCFB09BED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43550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ಫಂಕ್ಷನ್ ಹಲವಾರು ಪ್ರೋಗ್ರಾಂ ಹೇಳಿಕೆಗಳನ್ನು ಒಂದು ಘಟಕವಾಗಿ ಗುಂಪು ಮಾಡುತ್ತದೆ ಮತ್ತು ಅದಕ್ಕೆ ಹೆಸರನ್ನು ನೀಡುತ್ತದೆ. </a:t>
            </a:r>
          </a:p>
          <a:p>
            <a:endParaRPr lang="kn-IN" sz="2000" dirty="0"/>
          </a:p>
          <a:p>
            <a:r>
              <a:rPr lang="kn-IN" sz="2000" dirty="0"/>
              <a:t> ಮುಖ್ಯ ಪ್ರೊಗ್ರಾಮ್ಮಿನ ಯಾವುದಾದರೂ ಭಾಗದಿಂದ ಫಂಕ್ಷನ್ನಿನ ಹೆಸರನ್ನು ಉಪಯೋಗಿಸಿಕೊಂಡು ಆ ಫಂಕ್ಷನ್ನಿನ ಒಳಗಡೆ ಇರುವ ಪ್ರೋಗ್ರಾಂ ಹೇಳಿಕೆಗಳನ್ನು  ಕಾರ್ಯಗತಗೊಳಿಸಲು ಕರೆ ನೀಡಬಹುದು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F7678-DEA7-477E-B18C-15B1E8A8C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244212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1E211-418B-4BC3-B59E-5F82C41B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ಫಂಕ್ಷನ್ಗಳು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F7F25-BACA-41FE-9580-FB940156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77" y="1513108"/>
            <a:ext cx="10515600" cy="4351338"/>
          </a:xfrm>
        </p:spPr>
        <p:txBody>
          <a:bodyPr>
            <a:noAutofit/>
          </a:bodyPr>
          <a:lstStyle/>
          <a:p>
            <a:r>
              <a:rPr lang="kn-IN" sz="2000" dirty="0"/>
              <a:t>ದೊಡ್ಡ ಪ್ರೋಗ್ರಾಂ ಅನ್ನು ಹಲವು ಘಟಕಗಳಾಗಿ ಒಡೆಯಲು ಫಂಕ್ಷನ್ ಸಹಾಯ ಮಾಡುತ್ತದೆ . </a:t>
            </a:r>
          </a:p>
          <a:p>
            <a:endParaRPr lang="kn-IN" sz="2000" dirty="0"/>
          </a:p>
          <a:p>
            <a:r>
              <a:rPr lang="kn-IN" sz="2000" dirty="0"/>
              <a:t>ಫಕ್ಷನ್ಗಳನ್ನು ಯಾಕೆ ಉಪಯೋಗಿಸಬೇಕು ?</a:t>
            </a:r>
          </a:p>
          <a:p>
            <a:pPr lvl="1"/>
            <a:r>
              <a:rPr lang="kn-IN" sz="1800" dirty="0"/>
              <a:t>ದೊಡ್ಡ ಪ್ರೋಗ್ರಾಂ</a:t>
            </a:r>
            <a:r>
              <a:rPr lang="en-IN" sz="1800" dirty="0"/>
              <a:t> </a:t>
            </a:r>
            <a:r>
              <a:rPr lang="kn-IN" sz="1800" dirty="0"/>
              <a:t>ಅನ್ನು</a:t>
            </a:r>
            <a:r>
              <a:rPr lang="en-IN" sz="1800" dirty="0"/>
              <a:t> </a:t>
            </a:r>
            <a:r>
              <a:rPr lang="kn-IN" sz="1800" dirty="0"/>
              <a:t>ಸಣ್ಣ ಸಣ್ಣ ಫಂಕ್ಷನ್ಗಳಾಗಿ ವಿಂಗಡಿಸಿದರೆ  ನಿರ್ವಹಿಸುವುದು ಸುಲಭವಾಗುತ್ತದೆ</a:t>
            </a:r>
          </a:p>
          <a:p>
            <a:pPr lvl="1"/>
            <a:r>
              <a:rPr lang="kn-IN" sz="1800" dirty="0"/>
              <a:t>ತಪ್ಪುಗಳನ್ನು ಬೇಗ ಪತ್ತೆಹಚ್ಚಬಹುದು </a:t>
            </a:r>
          </a:p>
          <a:p>
            <a:pPr lvl="1"/>
            <a:r>
              <a:rPr lang="kn-IN" sz="1800" dirty="0"/>
              <a:t>ಫಂಕ್ಷನ್ ಗಳನ್ನು ನಿಮ್ಮ ಪ್ರೋಗ್ರಾಂ ನಲ್ಲಿ ಮರುಬಳಕೆ ಮಾಡಬಹುದು</a:t>
            </a:r>
            <a:r>
              <a:rPr lang="en-IN" sz="1800" dirty="0"/>
              <a:t>. </a:t>
            </a:r>
            <a:r>
              <a:rPr lang="kn-IN" sz="1800" dirty="0"/>
              <a:t>ಇದರಿಂದ ನಿಮ್ಮ ಪ್ರೋಗ್ರಾಂನ ಮೆಮೊರಿ ಗಾತ್ರವನ್ನು ಕಡಿಮೆ ಮಾಡಬಹುದು . </a:t>
            </a:r>
            <a:endParaRPr lang="kn-IN" sz="2000" dirty="0"/>
          </a:p>
          <a:p>
            <a:r>
              <a:rPr lang="kn-IN" sz="2000" dirty="0"/>
              <a:t>ಫಂಕ್ಷನ್ಗಳನ್ನು ಯಾವಾಗ ಸಿದ್ಧಪಡಿಸಬೇಕು ?</a:t>
            </a:r>
          </a:p>
          <a:p>
            <a:pPr lvl="1"/>
            <a:r>
              <a:rPr lang="kn-IN" sz="1800" dirty="0"/>
              <a:t>ಒಂದುವೇಳೆ ನೀವು ಬರೆದ ಅಥವಾ ಬರೆಯುವ ಮುಖ್ಯ ಪ್ರೋಗ್ರಾಮ್ನಲ್ಲಿ ಕೆಲವು ಪ್ರೋಗ್ರಾಮಿಂಗ್ ಹೇಳಿಕೆಗಳು ಒಂದಕ್ಕಿಂತ ಹೆಚ್ಚು ಬಾರಿ ಪುನರಾವರ್ತಿತ ವಾಗುವ ಸೂಚನೆ ಇದ್ದರೆ , ಅಂತಹ ಹೇಳಿಕೆಗಳನ್ನು ಒಂದು ಫಂಕ್ಷನ್ ಒಳಗಡೆ ಇಟ್ಟು ಉಪಯೋಗಿಸಿಕೊಳ್ಳಬಹುದು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771D7-833E-4F8C-977D-AC16964F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215105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E437F-C79F-42F0-BE22-1AFD79845D92}"/>
              </a:ext>
            </a:extLst>
          </p:cNvPr>
          <p:cNvSpPr/>
          <p:nvPr/>
        </p:nvSpPr>
        <p:spPr>
          <a:xfrm>
            <a:off x="1926336" y="865632"/>
            <a:ext cx="2036064" cy="51267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BDE23-C8F7-4514-8EBF-CA4F49CF6F93}"/>
              </a:ext>
            </a:extLst>
          </p:cNvPr>
          <p:cNvSpPr/>
          <p:nvPr/>
        </p:nvSpPr>
        <p:spPr>
          <a:xfrm>
            <a:off x="6705600" y="2081784"/>
            <a:ext cx="3328416" cy="2148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B123D-D988-4C55-9CD3-27C9EFCCFB85}"/>
              </a:ext>
            </a:extLst>
          </p:cNvPr>
          <p:cNvSpPr/>
          <p:nvPr/>
        </p:nvSpPr>
        <p:spPr>
          <a:xfrm>
            <a:off x="1450848" y="501650"/>
            <a:ext cx="8997696" cy="585470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C8D44-A1A3-44EF-B81D-66BAA2A6E140}"/>
              </a:ext>
            </a:extLst>
          </p:cNvPr>
          <p:cNvSpPr txBox="1"/>
          <p:nvPr/>
        </p:nvSpPr>
        <p:spPr>
          <a:xfrm>
            <a:off x="2194560" y="950976"/>
            <a:ext cx="1499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ಮುಖ್ಯ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B364A-AB57-4E42-B0C1-0828A8F9F344}"/>
              </a:ext>
            </a:extLst>
          </p:cNvPr>
          <p:cNvSpPr txBox="1"/>
          <p:nvPr/>
        </p:nvSpPr>
        <p:spPr>
          <a:xfrm>
            <a:off x="6992112" y="2186708"/>
            <a:ext cx="36454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function1(void)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{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4310B-A06C-4699-86F2-D8DA59366516}"/>
              </a:ext>
            </a:extLst>
          </p:cNvPr>
          <p:cNvSpPr txBox="1"/>
          <p:nvPr/>
        </p:nvSpPr>
        <p:spPr>
          <a:xfrm>
            <a:off x="2226564" y="218043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3621E-517B-4921-8CA1-FDA99B67FC23}"/>
              </a:ext>
            </a:extLst>
          </p:cNvPr>
          <p:cNvSpPr txBox="1"/>
          <p:nvPr/>
        </p:nvSpPr>
        <p:spPr>
          <a:xfrm>
            <a:off x="2226564" y="324096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42346-D7F4-4744-8EB9-3D612D0728C6}"/>
              </a:ext>
            </a:extLst>
          </p:cNvPr>
          <p:cNvSpPr txBox="1"/>
          <p:nvPr/>
        </p:nvSpPr>
        <p:spPr>
          <a:xfrm>
            <a:off x="2240280" y="4991839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AB657-77E4-402D-A5C7-DDD181E35EAF}"/>
              </a:ext>
            </a:extLst>
          </p:cNvPr>
          <p:cNvSpPr txBox="1"/>
          <p:nvPr/>
        </p:nvSpPr>
        <p:spPr>
          <a:xfrm>
            <a:off x="2240280" y="144244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CF43D-D008-45E0-AFEA-12757A1D7474}"/>
              </a:ext>
            </a:extLst>
          </p:cNvPr>
          <p:cNvSpPr txBox="1"/>
          <p:nvPr/>
        </p:nvSpPr>
        <p:spPr>
          <a:xfrm>
            <a:off x="2240280" y="171780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6A637-43D1-4B8D-98B3-8AA63D85FED2}"/>
              </a:ext>
            </a:extLst>
          </p:cNvPr>
          <p:cNvSpPr txBox="1"/>
          <p:nvPr/>
        </p:nvSpPr>
        <p:spPr>
          <a:xfrm>
            <a:off x="2253234" y="19870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3EF06-8944-464C-B511-8F307F31EAAD}"/>
              </a:ext>
            </a:extLst>
          </p:cNvPr>
          <p:cNvSpPr txBox="1"/>
          <p:nvPr/>
        </p:nvSpPr>
        <p:spPr>
          <a:xfrm>
            <a:off x="2246757" y="244773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60D90-5BFE-4B8C-9BD9-CF619932C09D}"/>
              </a:ext>
            </a:extLst>
          </p:cNvPr>
          <p:cNvSpPr txBox="1"/>
          <p:nvPr/>
        </p:nvSpPr>
        <p:spPr>
          <a:xfrm>
            <a:off x="2246757" y="272309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0A4C2-9E14-4140-903A-8DD92FB06035}"/>
              </a:ext>
            </a:extLst>
          </p:cNvPr>
          <p:cNvSpPr txBox="1"/>
          <p:nvPr/>
        </p:nvSpPr>
        <p:spPr>
          <a:xfrm>
            <a:off x="2259711" y="2992336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EDD613-64F9-4F11-93AC-658E60D620CC}"/>
              </a:ext>
            </a:extLst>
          </p:cNvPr>
          <p:cNvSpPr txBox="1"/>
          <p:nvPr/>
        </p:nvSpPr>
        <p:spPr>
          <a:xfrm>
            <a:off x="2301240" y="347748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A1D7-CF17-4590-97AD-62C99E40EB93}"/>
              </a:ext>
            </a:extLst>
          </p:cNvPr>
          <p:cNvSpPr txBox="1"/>
          <p:nvPr/>
        </p:nvSpPr>
        <p:spPr>
          <a:xfrm>
            <a:off x="2301240" y="37528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A95569-46A9-404B-BA04-4694A6F9BB06}"/>
              </a:ext>
            </a:extLst>
          </p:cNvPr>
          <p:cNvSpPr txBox="1"/>
          <p:nvPr/>
        </p:nvSpPr>
        <p:spPr>
          <a:xfrm>
            <a:off x="2314194" y="4022088"/>
            <a:ext cx="10241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ಹೇಳಿಕೆ_9</a:t>
            </a:r>
          </a:p>
          <a:p>
            <a:r>
              <a:rPr lang="en-IN" sz="1600" i="1" dirty="0"/>
              <a:t>.</a:t>
            </a:r>
          </a:p>
          <a:p>
            <a:r>
              <a:rPr lang="en-IN" sz="1600" i="1" dirty="0"/>
              <a:t>.</a:t>
            </a:r>
          </a:p>
          <a:p>
            <a:endParaRPr lang="en-IN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B5C3D0-C0E2-4E4C-8124-007948F31104}"/>
              </a:ext>
            </a:extLst>
          </p:cNvPr>
          <p:cNvSpPr txBox="1"/>
          <p:nvPr/>
        </p:nvSpPr>
        <p:spPr>
          <a:xfrm>
            <a:off x="2259711" y="5386599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ಹೇಳಿಕೆ_n</a:t>
            </a:r>
            <a:endParaRPr lang="en-IN" sz="1600" i="1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0D5446A-6A12-4C7D-8E09-A3E5D6EE74BA}"/>
              </a:ext>
            </a:extLst>
          </p:cNvPr>
          <p:cNvCxnSpPr>
            <a:endCxn id="6" idx="0"/>
          </p:cNvCxnSpPr>
          <p:nvPr/>
        </p:nvCxnSpPr>
        <p:spPr>
          <a:xfrm flipV="1">
            <a:off x="3264408" y="2081784"/>
            <a:ext cx="5105400" cy="243815"/>
          </a:xfrm>
          <a:prstGeom prst="bentConnector4">
            <a:avLst>
              <a:gd name="adj1" fmla="val 33701"/>
              <a:gd name="adj2" fmla="val 193760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5DEF52-4382-4FE4-BC68-341F7E916B45}"/>
              </a:ext>
            </a:extLst>
          </p:cNvPr>
          <p:cNvCxnSpPr>
            <a:cxnSpLocks/>
            <a:stCxn id="6" idx="2"/>
            <a:endCxn id="20" idx="3"/>
          </p:cNvCxnSpPr>
          <p:nvPr/>
        </p:nvCxnSpPr>
        <p:spPr>
          <a:xfrm rot="5400000" flipH="1">
            <a:off x="5013540" y="874356"/>
            <a:ext cx="1613614" cy="5098923"/>
          </a:xfrm>
          <a:prstGeom prst="bentConnector4">
            <a:avLst>
              <a:gd name="adj1" fmla="val -14167"/>
              <a:gd name="adj2" fmla="val 66319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20197E-30A6-4818-B4DF-D2769E32E83A}"/>
              </a:ext>
            </a:extLst>
          </p:cNvPr>
          <p:cNvSpPr txBox="1"/>
          <p:nvPr/>
        </p:nvSpPr>
        <p:spPr>
          <a:xfrm>
            <a:off x="8656321" y="3800858"/>
            <a:ext cx="161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ಒಂದು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348D6F-556E-4A53-B554-F722613BD112}"/>
              </a:ext>
            </a:extLst>
          </p:cNvPr>
          <p:cNvSpPr txBox="1"/>
          <p:nvPr/>
        </p:nvSpPr>
        <p:spPr>
          <a:xfrm>
            <a:off x="4794369" y="4557497"/>
            <a:ext cx="4395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ತನ್ನ</a:t>
            </a:r>
            <a:r>
              <a:rPr lang="en-IN" dirty="0"/>
              <a:t> </a:t>
            </a:r>
            <a:r>
              <a:rPr lang="en-IN" dirty="0" err="1"/>
              <a:t>ಮೂಲ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ಹಿಂತಿರುಗುವುದು</a:t>
            </a:r>
            <a:r>
              <a:rPr lang="en-IN" dirty="0"/>
              <a:t> (return)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0DC8EC-01D2-4A5E-AEAD-BA0941A64D6F}"/>
              </a:ext>
            </a:extLst>
          </p:cNvPr>
          <p:cNvSpPr txBox="1"/>
          <p:nvPr/>
        </p:nvSpPr>
        <p:spPr>
          <a:xfrm>
            <a:off x="5186642" y="1442442"/>
            <a:ext cx="2279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ಕರೆ</a:t>
            </a:r>
            <a:r>
              <a:rPr lang="en-IN" dirty="0"/>
              <a:t> (call)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37480-E09D-44B3-A995-07FCFEC61FC4}"/>
              </a:ext>
            </a:extLst>
          </p:cNvPr>
          <p:cNvSpPr txBox="1"/>
          <p:nvPr/>
        </p:nvSpPr>
        <p:spPr>
          <a:xfrm>
            <a:off x="7645059" y="2917701"/>
            <a:ext cx="195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FB0756-7479-4E4A-B0A4-2F5C98D9306B}"/>
              </a:ext>
            </a:extLst>
          </p:cNvPr>
          <p:cNvSpPr txBox="1"/>
          <p:nvPr/>
        </p:nvSpPr>
        <p:spPr>
          <a:xfrm>
            <a:off x="7645058" y="3193061"/>
            <a:ext cx="1950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6BAB71-36BC-4212-A648-A95C0602EAA6}"/>
              </a:ext>
            </a:extLst>
          </p:cNvPr>
          <p:cNvSpPr txBox="1"/>
          <p:nvPr/>
        </p:nvSpPr>
        <p:spPr>
          <a:xfrm>
            <a:off x="7658012" y="3462304"/>
            <a:ext cx="1756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3B3709-58B5-4B83-B8FC-D19154F70EC6}"/>
              </a:ext>
            </a:extLst>
          </p:cNvPr>
          <p:cNvSpPr txBox="1"/>
          <p:nvPr/>
        </p:nvSpPr>
        <p:spPr>
          <a:xfrm>
            <a:off x="4794369" y="501650"/>
            <a:ext cx="1613737" cy="381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ನಿಮ್ಮ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ಪ್ರೋಗ್ರಾಂ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A04F8A-553B-4D9C-9E72-2C4E7315D2FE}"/>
              </a:ext>
            </a:extLst>
          </p:cNvPr>
          <p:cNvSpPr txBox="1"/>
          <p:nvPr/>
        </p:nvSpPr>
        <p:spPr>
          <a:xfrm>
            <a:off x="5915030" y="264276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en-IN" sz="1600" i="1" dirty="0" err="1"/>
              <a:t>ಶುರು</a:t>
            </a:r>
            <a:endParaRPr lang="en-IN" sz="1600" i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284B46-FAD4-4811-8853-37FFAE77898A}"/>
              </a:ext>
            </a:extLst>
          </p:cNvPr>
          <p:cNvSpPr txBox="1"/>
          <p:nvPr/>
        </p:nvSpPr>
        <p:spPr>
          <a:xfrm>
            <a:off x="5679364" y="3787147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ಮುಕ್ತಾಯ </a:t>
            </a:r>
            <a:endParaRPr lang="en-IN" sz="1600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50BB4E-F589-40EE-A022-3F4ACAF3868F}"/>
              </a:ext>
            </a:extLst>
          </p:cNvPr>
          <p:cNvSpPr txBox="1"/>
          <p:nvPr/>
        </p:nvSpPr>
        <p:spPr>
          <a:xfrm>
            <a:off x="7606754" y="250629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ಹೆಸರು </a:t>
            </a:r>
            <a:endParaRPr lang="en-IN" sz="1600" i="1" dirty="0"/>
          </a:p>
        </p:txBody>
      </p:sp>
    </p:spTree>
    <p:extLst>
      <p:ext uri="{BB962C8B-B14F-4D97-AF65-F5344CB8AC3E}">
        <p14:creationId xmlns:p14="http://schemas.microsoft.com/office/powerpoint/2010/main" val="1612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50" grpId="0"/>
      <p:bldP spid="51" grpId="0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E437F-C79F-42F0-BE22-1AFD79845D92}"/>
              </a:ext>
            </a:extLst>
          </p:cNvPr>
          <p:cNvSpPr/>
          <p:nvPr/>
        </p:nvSpPr>
        <p:spPr>
          <a:xfrm>
            <a:off x="1926336" y="865632"/>
            <a:ext cx="2036064" cy="51267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BDE23-C8F7-4514-8EBF-CA4F49CF6F93}"/>
              </a:ext>
            </a:extLst>
          </p:cNvPr>
          <p:cNvSpPr/>
          <p:nvPr/>
        </p:nvSpPr>
        <p:spPr>
          <a:xfrm>
            <a:off x="6705600" y="2081784"/>
            <a:ext cx="3328416" cy="2148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B123D-D988-4C55-9CD3-27C9EFCCFB85}"/>
              </a:ext>
            </a:extLst>
          </p:cNvPr>
          <p:cNvSpPr/>
          <p:nvPr/>
        </p:nvSpPr>
        <p:spPr>
          <a:xfrm>
            <a:off x="1450848" y="501650"/>
            <a:ext cx="8997696" cy="585470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C8D44-A1A3-44EF-B81D-66BAA2A6E140}"/>
              </a:ext>
            </a:extLst>
          </p:cNvPr>
          <p:cNvSpPr txBox="1"/>
          <p:nvPr/>
        </p:nvSpPr>
        <p:spPr>
          <a:xfrm>
            <a:off x="2194560" y="950976"/>
            <a:ext cx="1499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ಮುಖ್ಯ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B364A-AB57-4E42-B0C1-0828A8F9F344}"/>
              </a:ext>
            </a:extLst>
          </p:cNvPr>
          <p:cNvSpPr txBox="1"/>
          <p:nvPr/>
        </p:nvSpPr>
        <p:spPr>
          <a:xfrm>
            <a:off x="6992112" y="2186708"/>
            <a:ext cx="36454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function1(void)</a:t>
            </a: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{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4310B-A06C-4699-86F2-D8DA59366516}"/>
              </a:ext>
            </a:extLst>
          </p:cNvPr>
          <p:cNvSpPr txBox="1"/>
          <p:nvPr/>
        </p:nvSpPr>
        <p:spPr>
          <a:xfrm>
            <a:off x="2226564" y="218043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83621E-517B-4921-8CA1-FDA99B67FC23}"/>
              </a:ext>
            </a:extLst>
          </p:cNvPr>
          <p:cNvSpPr txBox="1"/>
          <p:nvPr/>
        </p:nvSpPr>
        <p:spPr>
          <a:xfrm>
            <a:off x="2226564" y="3240963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42346-D7F4-4744-8EB9-3D612D0728C6}"/>
              </a:ext>
            </a:extLst>
          </p:cNvPr>
          <p:cNvSpPr txBox="1"/>
          <p:nvPr/>
        </p:nvSpPr>
        <p:spPr>
          <a:xfrm>
            <a:off x="2240280" y="4991839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fuction1();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AB657-77E4-402D-A5C7-DDD181E35EAF}"/>
              </a:ext>
            </a:extLst>
          </p:cNvPr>
          <p:cNvSpPr txBox="1"/>
          <p:nvPr/>
        </p:nvSpPr>
        <p:spPr>
          <a:xfrm>
            <a:off x="2240280" y="144244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CF43D-D008-45E0-AFEA-12757A1D7474}"/>
              </a:ext>
            </a:extLst>
          </p:cNvPr>
          <p:cNvSpPr txBox="1"/>
          <p:nvPr/>
        </p:nvSpPr>
        <p:spPr>
          <a:xfrm>
            <a:off x="2240280" y="1717802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26A637-43D1-4B8D-98B3-8AA63D85FED2}"/>
              </a:ext>
            </a:extLst>
          </p:cNvPr>
          <p:cNvSpPr txBox="1"/>
          <p:nvPr/>
        </p:nvSpPr>
        <p:spPr>
          <a:xfrm>
            <a:off x="2253234" y="19870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3EF06-8944-464C-B511-8F307F31EAAD}"/>
              </a:ext>
            </a:extLst>
          </p:cNvPr>
          <p:cNvSpPr txBox="1"/>
          <p:nvPr/>
        </p:nvSpPr>
        <p:spPr>
          <a:xfrm>
            <a:off x="2246757" y="244773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60D90-5BFE-4B8C-9BD9-CF619932C09D}"/>
              </a:ext>
            </a:extLst>
          </p:cNvPr>
          <p:cNvSpPr txBox="1"/>
          <p:nvPr/>
        </p:nvSpPr>
        <p:spPr>
          <a:xfrm>
            <a:off x="2246757" y="2723093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0A4C2-9E14-4140-903A-8DD92FB06035}"/>
              </a:ext>
            </a:extLst>
          </p:cNvPr>
          <p:cNvSpPr txBox="1"/>
          <p:nvPr/>
        </p:nvSpPr>
        <p:spPr>
          <a:xfrm>
            <a:off x="2259711" y="2992336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EDD613-64F9-4F11-93AC-658E60D620CC}"/>
              </a:ext>
            </a:extLst>
          </p:cNvPr>
          <p:cNvSpPr txBox="1"/>
          <p:nvPr/>
        </p:nvSpPr>
        <p:spPr>
          <a:xfrm>
            <a:off x="2301240" y="347748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4A1D7-CF17-4590-97AD-62C99E40EB93}"/>
              </a:ext>
            </a:extLst>
          </p:cNvPr>
          <p:cNvSpPr txBox="1"/>
          <p:nvPr/>
        </p:nvSpPr>
        <p:spPr>
          <a:xfrm>
            <a:off x="2301240" y="3752845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A95569-46A9-404B-BA04-4694A6F9BB06}"/>
              </a:ext>
            </a:extLst>
          </p:cNvPr>
          <p:cNvSpPr txBox="1"/>
          <p:nvPr/>
        </p:nvSpPr>
        <p:spPr>
          <a:xfrm>
            <a:off x="2314194" y="4022088"/>
            <a:ext cx="102412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ಹೇಳಿಕೆ_9</a:t>
            </a:r>
          </a:p>
          <a:p>
            <a:r>
              <a:rPr lang="en-IN" sz="1600" i="1" dirty="0"/>
              <a:t>.</a:t>
            </a:r>
          </a:p>
          <a:p>
            <a:r>
              <a:rPr lang="en-IN" sz="1600" i="1" dirty="0"/>
              <a:t>.</a:t>
            </a:r>
          </a:p>
          <a:p>
            <a:endParaRPr lang="en-IN" sz="16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B5C3D0-C0E2-4E4C-8124-007948F31104}"/>
              </a:ext>
            </a:extLst>
          </p:cNvPr>
          <p:cNvSpPr txBox="1"/>
          <p:nvPr/>
        </p:nvSpPr>
        <p:spPr>
          <a:xfrm>
            <a:off x="2259711" y="5386599"/>
            <a:ext cx="10241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ಹೇಳಿಕೆ_n</a:t>
            </a:r>
            <a:endParaRPr lang="en-IN" sz="1600" i="1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0D5446A-6A12-4C7D-8E09-A3E5D6EE74BA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3350014" y="2081784"/>
            <a:ext cx="5019794" cy="1355350"/>
          </a:xfrm>
          <a:prstGeom prst="bentConnector4">
            <a:avLst>
              <a:gd name="adj1" fmla="val 33424"/>
              <a:gd name="adj2" fmla="val 116866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F5DEF52-4382-4FE4-BC68-341F7E916B45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>
            <a:off x="5434976" y="1295793"/>
            <a:ext cx="594239" cy="5275424"/>
          </a:xfrm>
          <a:prstGeom prst="bentConnector4">
            <a:avLst>
              <a:gd name="adj1" fmla="val -38469"/>
              <a:gd name="adj2" fmla="val 65773"/>
            </a:avLst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B20197E-30A6-4818-B4DF-D2769E32E83A}"/>
              </a:ext>
            </a:extLst>
          </p:cNvPr>
          <p:cNvSpPr txBox="1"/>
          <p:nvPr/>
        </p:nvSpPr>
        <p:spPr>
          <a:xfrm>
            <a:off x="8656321" y="3800858"/>
            <a:ext cx="161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ಒಂದು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ಫಂಕ್ಷನ್</a:t>
            </a:r>
            <a:r>
              <a:rPr lang="en-IN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348D6F-556E-4A53-B554-F722613BD112}"/>
              </a:ext>
            </a:extLst>
          </p:cNvPr>
          <p:cNvSpPr txBox="1"/>
          <p:nvPr/>
        </p:nvSpPr>
        <p:spPr>
          <a:xfrm>
            <a:off x="4794369" y="4557497"/>
            <a:ext cx="4395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ತನ್ನ</a:t>
            </a:r>
            <a:r>
              <a:rPr lang="en-IN" dirty="0"/>
              <a:t> </a:t>
            </a:r>
            <a:r>
              <a:rPr lang="en-IN" dirty="0" err="1"/>
              <a:t>ಮೂಲ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ಗೆ</a:t>
            </a:r>
            <a:r>
              <a:rPr lang="en-IN" dirty="0"/>
              <a:t> </a:t>
            </a:r>
            <a:r>
              <a:rPr lang="en-IN" dirty="0" err="1"/>
              <a:t>ಹಿಂತಿರುಗುವುದು</a:t>
            </a:r>
            <a:r>
              <a:rPr lang="en-IN" dirty="0"/>
              <a:t> (return)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0DC8EC-01D2-4A5E-AEAD-BA0941A64D6F}"/>
              </a:ext>
            </a:extLst>
          </p:cNvPr>
          <p:cNvSpPr txBox="1"/>
          <p:nvPr/>
        </p:nvSpPr>
        <p:spPr>
          <a:xfrm>
            <a:off x="5186642" y="1442442"/>
            <a:ext cx="2279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ಫಂಕ್ಷನ್</a:t>
            </a:r>
            <a:r>
              <a:rPr lang="en-IN" dirty="0"/>
              <a:t> </a:t>
            </a:r>
            <a:r>
              <a:rPr lang="en-IN" dirty="0" err="1"/>
              <a:t>ಕರೆ</a:t>
            </a:r>
            <a:r>
              <a:rPr lang="en-IN" dirty="0"/>
              <a:t> (call)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37480-E09D-44B3-A995-07FCFEC61FC4}"/>
              </a:ext>
            </a:extLst>
          </p:cNvPr>
          <p:cNvSpPr txBox="1"/>
          <p:nvPr/>
        </p:nvSpPr>
        <p:spPr>
          <a:xfrm>
            <a:off x="7645059" y="2917701"/>
            <a:ext cx="1950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FB0756-7479-4E4A-B0A4-2F5C98D9306B}"/>
              </a:ext>
            </a:extLst>
          </p:cNvPr>
          <p:cNvSpPr txBox="1"/>
          <p:nvPr/>
        </p:nvSpPr>
        <p:spPr>
          <a:xfrm>
            <a:off x="7645058" y="3193061"/>
            <a:ext cx="19503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function1_ಹೇಳಿಕೆ_2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6BAB71-36BC-4212-A648-A95C0602EAA6}"/>
              </a:ext>
            </a:extLst>
          </p:cNvPr>
          <p:cNvSpPr txBox="1"/>
          <p:nvPr/>
        </p:nvSpPr>
        <p:spPr>
          <a:xfrm>
            <a:off x="7658012" y="3462304"/>
            <a:ext cx="17561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/>
              <a:t>function1_ಹೇಳಿಕೆ 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3B3709-58B5-4B83-B8FC-D19154F70EC6}"/>
              </a:ext>
            </a:extLst>
          </p:cNvPr>
          <p:cNvSpPr txBox="1"/>
          <p:nvPr/>
        </p:nvSpPr>
        <p:spPr>
          <a:xfrm>
            <a:off x="4794369" y="501650"/>
            <a:ext cx="1613737" cy="381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ನಿಮ್ಮ</a:t>
            </a:r>
            <a:r>
              <a:rPr lang="en-IN" dirty="0">
                <a:highlight>
                  <a:srgbClr val="FFFF00"/>
                </a:highlight>
              </a:rPr>
              <a:t> </a:t>
            </a:r>
            <a:r>
              <a:rPr lang="en-IN" dirty="0" err="1">
                <a:highlight>
                  <a:srgbClr val="FFFF00"/>
                </a:highlight>
              </a:rPr>
              <a:t>ಪ್ರೋಗ್ರಾಂ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4A04F8A-553B-4D9C-9E72-2C4E7315D2FE}"/>
              </a:ext>
            </a:extLst>
          </p:cNvPr>
          <p:cNvSpPr txBox="1"/>
          <p:nvPr/>
        </p:nvSpPr>
        <p:spPr>
          <a:xfrm>
            <a:off x="5915030" y="264276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en-IN" sz="1600" i="1" dirty="0" err="1"/>
              <a:t>ಶುರು</a:t>
            </a:r>
            <a:endParaRPr lang="en-IN" sz="1600" i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284B46-FAD4-4811-8853-37FFAE77898A}"/>
              </a:ext>
            </a:extLst>
          </p:cNvPr>
          <p:cNvSpPr txBox="1"/>
          <p:nvPr/>
        </p:nvSpPr>
        <p:spPr>
          <a:xfrm>
            <a:off x="5679364" y="3787147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ಮುಕ್ತಾಯ </a:t>
            </a:r>
            <a:endParaRPr lang="en-IN" sz="1600" i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50BB4E-F589-40EE-A022-3F4ACAF3868F}"/>
              </a:ext>
            </a:extLst>
          </p:cNvPr>
          <p:cNvSpPr txBox="1"/>
          <p:nvPr/>
        </p:nvSpPr>
        <p:spPr>
          <a:xfrm>
            <a:off x="7606754" y="2506295"/>
            <a:ext cx="15261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i="1" dirty="0" err="1"/>
              <a:t>ಫಂಕ್ಷನ್</a:t>
            </a:r>
            <a:r>
              <a:rPr lang="en-IN" sz="1600" i="1" dirty="0"/>
              <a:t> </a:t>
            </a:r>
            <a:r>
              <a:rPr lang="kn-IN" sz="1600" i="1" dirty="0"/>
              <a:t>ಹೆಸರು </a:t>
            </a:r>
            <a:endParaRPr lang="en-IN" sz="1600" i="1" dirty="0"/>
          </a:p>
        </p:txBody>
      </p:sp>
    </p:spTree>
    <p:extLst>
      <p:ext uri="{BB962C8B-B14F-4D97-AF65-F5344CB8AC3E}">
        <p14:creationId xmlns:p14="http://schemas.microsoft.com/office/powerpoint/2010/main" val="2446459799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9A1C-6D78-4BCF-A82B-74EBC6CA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ಫಂಕ್ಷನ್ ಬಳಸುವ ಕ್ರಮ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27EC-FFD2-4942-B7B3-00076904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kn-IN" sz="2400" dirty="0"/>
              <a:t>ಫಂಕ್ಷನ್ ಘೋಷಣೆ</a:t>
            </a:r>
            <a:r>
              <a:rPr lang="en-IN" sz="2400" dirty="0"/>
              <a:t> (Function declaration)</a:t>
            </a:r>
            <a:r>
              <a:rPr lang="kn-IN" sz="2400" dirty="0"/>
              <a:t> </a:t>
            </a:r>
          </a:p>
          <a:p>
            <a:r>
              <a:rPr lang="kn-IN" sz="2400" dirty="0"/>
              <a:t>ಫಂಕ್ಷನ್ ವ್ಯಾಖ್ಯಾನ</a:t>
            </a:r>
            <a:r>
              <a:rPr lang="en-IN" sz="2400" dirty="0"/>
              <a:t> (Function definition)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9292-18D0-40DD-9FFE-8E723C96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138707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0C3B-7056-4339-A89A-9AAEED9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 ಘೋಷಣೆ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7AE6F-83D7-4A7A-B07F-DF3B57929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ಫಂಕ್ಷನಿನ್ನ ಘೋಷಣೆ(</a:t>
            </a:r>
            <a:r>
              <a:rPr lang="en-IN" sz="2000" dirty="0"/>
              <a:t>Function Declaration ) </a:t>
            </a:r>
            <a:r>
              <a:rPr lang="kn-IN" sz="2000" dirty="0"/>
              <a:t>ಫಂಕ್ಷನ್ ಬಗ್ಗೆ ಕಂಪೈಲರ್ ಗೆ ಮಾಹಿತಿಯನ್ನು ಕೊಡುತ್ತದೆ . </a:t>
            </a:r>
          </a:p>
          <a:p>
            <a:r>
              <a:rPr lang="kn-IN" sz="2000" dirty="0"/>
              <a:t>ಒಂದು ಫಂಕ್ಷನ್ಅನ್ನು ಕರೆಮಾಡುವುದಕ್ಕಿಂತ ಪೂರ್ವದಲ್ಲಿ ಅದನ್ನು ನಿಮ್ಮ ಪ್ರೋಗ್ರಾಮ್ಮಿನಲ್ಲಿ</a:t>
            </a:r>
            <a:r>
              <a:rPr lang="en-IN" sz="2000" dirty="0"/>
              <a:t> </a:t>
            </a:r>
            <a:r>
              <a:rPr lang="kn-IN" sz="2000" dirty="0"/>
              <a:t>ಘೋಷಿಸಬೇಕು</a:t>
            </a:r>
            <a:endParaRPr lang="en-IN" sz="2000" dirty="0"/>
          </a:p>
          <a:p>
            <a:r>
              <a:rPr lang="kn-IN" sz="2000" dirty="0"/>
              <a:t>ಫಂಕ್ಷನಿನ್ನ ಘೋಷಣೆಯನ್ನು(</a:t>
            </a:r>
            <a:r>
              <a:rPr lang="en-IN" sz="2000" dirty="0"/>
              <a:t>Function Declaration )</a:t>
            </a:r>
            <a:r>
              <a:rPr lang="kn-IN" sz="2000" dirty="0"/>
              <a:t> ಫಂಕ್ಷನಿನ್ನ ಗುರುತು(ಸಹಿ) ಎಂದೂ ಕರೆಯುತ್ತಾರೆ </a:t>
            </a:r>
            <a:r>
              <a:rPr lang="en-IN" sz="2000" dirty="0"/>
              <a:t>(Function prototype)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0778E-A467-4C87-9676-79E62D15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852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2EEDE-579C-4D22-A636-51F68A24A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ವಿದ್ಯುತ್ ಶಕ್ತಿ</a:t>
            </a:r>
            <a:r>
              <a:rPr lang="en-IN" dirty="0"/>
              <a:t>(Electric Power)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17D76-52CE-44DD-ACC2-2CD4DE14D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ಪ್ರತಿರೋಧಕದಿಂದ ಹೊರಹಾಕಲ್ಪಡುವ ಶಾಖವನ್ನು ನಾವು ಪ್ರತಿರೋಧಕವು ಬಳಸಿಕೊಂಡ ವಿದ್ಯುತ್ ಶಕ್ತಿ (</a:t>
            </a:r>
            <a:r>
              <a:rPr lang="en-IN" dirty="0"/>
              <a:t>electric </a:t>
            </a:r>
            <a:r>
              <a:rPr lang="kn-IN" dirty="0"/>
              <a:t>ಪವರ್ ) ಎಂದು ಕರೆಯಬಹುದು</a:t>
            </a:r>
            <a:endParaRPr lang="en-IN" dirty="0"/>
          </a:p>
          <a:p>
            <a:endParaRPr lang="en-IN" dirty="0"/>
          </a:p>
          <a:p>
            <a:r>
              <a:rPr lang="kn-IN" dirty="0"/>
              <a:t>ಪ್ರತಿಯೊಂದು ಪ್ರತಿರೋಧಕಕ್ಕೂ ಅದರದೇ ಆದ ವಿದ್ಯುತ್ ಶಕ್ತಿ ಮಿತಿ</a:t>
            </a:r>
            <a:r>
              <a:rPr lang="en-IN" dirty="0"/>
              <a:t>(electric power rating)</a:t>
            </a:r>
            <a:r>
              <a:rPr lang="kn-IN" dirty="0"/>
              <a:t> ಇರುತ್ತದೆ . ಇದನ್ನು ವಾಟ್  (</a:t>
            </a:r>
            <a:r>
              <a:rPr lang="en-IN" dirty="0"/>
              <a:t>watt) </a:t>
            </a:r>
            <a:r>
              <a:rPr lang="kn-IN" dirty="0"/>
              <a:t>ಗಳಲ್ಲಿ ಅಳೆಯುತ್ತಾರೆ </a:t>
            </a:r>
            <a:endParaRPr lang="en-IN" dirty="0"/>
          </a:p>
          <a:p>
            <a:endParaRPr lang="en-IN" dirty="0"/>
          </a:p>
          <a:p>
            <a:r>
              <a:rPr lang="kn-IN" dirty="0"/>
              <a:t>ಪ್ರತಿರೋಧಕವು  ಹಲವಾರು ಬಗೆಯ ವಿದ್ಯುತ್ ಶಕ್ತಿ ಮಿತಿ ಯಲ್ಲಿ ಸಿಗುತ್ತದೆ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118B3-8D50-4E6F-9081-DC78B752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0499761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8B392-0C06-4229-AC65-EEB052429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8840" y="6356350"/>
            <a:ext cx="4114800" cy="365125"/>
          </a:xfrm>
        </p:spPr>
        <p:txBody>
          <a:bodyPr/>
          <a:lstStyle/>
          <a:p>
            <a:r>
              <a:rPr lang="en-US" sz="1400" dirty="0"/>
              <a:t>Copyright © 2020-21 BHARATI SOFTWARE All Rights Reserved</a:t>
            </a:r>
            <a:endParaRPr lang="en-IN" sz="1400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907FFE-614B-4DD1-B70C-23D97ADEF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980" y="416539"/>
            <a:ext cx="9007153" cy="63049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B47851-D6FD-4594-AF66-D428FB217DF5}"/>
              </a:ext>
            </a:extLst>
          </p:cNvPr>
          <p:cNvSpPr txBox="1"/>
          <p:nvPr/>
        </p:nvSpPr>
        <p:spPr>
          <a:xfrm>
            <a:off x="6035362" y="542957"/>
            <a:ext cx="2011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ಘೋಷಣೆ</a:t>
            </a:r>
            <a:endParaRPr lang="en-IN" sz="1400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675480-E82F-461E-8DC8-59A2EB28C0B8}"/>
              </a:ext>
            </a:extLst>
          </p:cNvPr>
          <p:cNvSpPr txBox="1"/>
          <p:nvPr/>
        </p:nvSpPr>
        <p:spPr>
          <a:xfrm>
            <a:off x="9709456" y="5766774"/>
            <a:ext cx="1930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ವ್ಯಾಖ್ಯಾನ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1C49A-4C29-40AB-A37F-F3D828AADA4E}"/>
              </a:ext>
            </a:extLst>
          </p:cNvPr>
          <p:cNvSpPr txBox="1"/>
          <p:nvPr/>
        </p:nvSpPr>
        <p:spPr>
          <a:xfrm>
            <a:off x="3238822" y="4854369"/>
            <a:ext cx="1450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ಹೆಸರು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2547E5-04BA-499E-97D4-02142BA62A57}"/>
              </a:ext>
            </a:extLst>
          </p:cNvPr>
          <p:cNvSpPr txBox="1"/>
          <p:nvPr/>
        </p:nvSpPr>
        <p:spPr>
          <a:xfrm>
            <a:off x="5673298" y="2350832"/>
            <a:ext cx="1568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46C7A2-6154-4B8B-A3BF-D1BCF4112723}"/>
              </a:ext>
            </a:extLst>
          </p:cNvPr>
          <p:cNvSpPr txBox="1"/>
          <p:nvPr/>
        </p:nvSpPr>
        <p:spPr>
          <a:xfrm>
            <a:off x="5673298" y="2012694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44332-54FE-45E1-BF0D-C5EBB89275A4}"/>
              </a:ext>
            </a:extLst>
          </p:cNvPr>
          <p:cNvSpPr txBox="1"/>
          <p:nvPr/>
        </p:nvSpPr>
        <p:spPr>
          <a:xfrm>
            <a:off x="5621084" y="4107421"/>
            <a:ext cx="1568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6B588-DF36-4EF5-9A0E-B27EFC83A084}"/>
              </a:ext>
            </a:extLst>
          </p:cNvPr>
          <p:cNvSpPr txBox="1"/>
          <p:nvPr/>
        </p:nvSpPr>
        <p:spPr>
          <a:xfrm>
            <a:off x="5765864" y="5155851"/>
            <a:ext cx="1704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ಘೋಷಕ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065980-F02C-4AAA-ABAA-F5A3B473FABE}"/>
              </a:ext>
            </a:extLst>
          </p:cNvPr>
          <p:cNvSpPr txBox="1"/>
          <p:nvPr/>
        </p:nvSpPr>
        <p:spPr>
          <a:xfrm>
            <a:off x="1059220" y="5591427"/>
            <a:ext cx="1747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ಆರಂಭ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6AD864-8741-4C4C-ADF9-D56D4FE9F352}"/>
              </a:ext>
            </a:extLst>
          </p:cNvPr>
          <p:cNvSpPr txBox="1"/>
          <p:nvPr/>
        </p:nvSpPr>
        <p:spPr>
          <a:xfrm>
            <a:off x="891524" y="6259809"/>
            <a:ext cx="1757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 </a:t>
            </a:r>
            <a:r>
              <a:rPr lang="en-IN" sz="1400" dirty="0" err="1">
                <a:highlight>
                  <a:srgbClr val="FFFF00"/>
                </a:highlight>
              </a:rPr>
              <a:t>ಮುಕ್ತಾಯ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DD15A4A-A893-4CB0-842B-F20A4F36429C}"/>
              </a:ext>
            </a:extLst>
          </p:cNvPr>
          <p:cNvSpPr/>
          <p:nvPr/>
        </p:nvSpPr>
        <p:spPr>
          <a:xfrm>
            <a:off x="9502140" y="5309739"/>
            <a:ext cx="175260" cy="113172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D74EBD-1D3B-4347-A9D1-162FA3AE96D9}"/>
              </a:ext>
            </a:extLst>
          </p:cNvPr>
          <p:cNvSpPr txBox="1"/>
          <p:nvPr/>
        </p:nvSpPr>
        <p:spPr>
          <a:xfrm>
            <a:off x="7509325" y="488120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declaration)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7205B5-95AC-46FF-A481-ACFF537AA4DB}"/>
              </a:ext>
            </a:extLst>
          </p:cNvPr>
          <p:cNvSpPr txBox="1"/>
          <p:nvPr/>
        </p:nvSpPr>
        <p:spPr>
          <a:xfrm>
            <a:off x="6913574" y="5094296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declarator)</a:t>
            </a:r>
          </a:p>
        </p:txBody>
      </p:sp>
    </p:spTree>
    <p:extLst>
      <p:ext uri="{BB962C8B-B14F-4D97-AF65-F5344CB8AC3E}">
        <p14:creationId xmlns:p14="http://schemas.microsoft.com/office/powerpoint/2010/main" val="384270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6" grpId="0"/>
      <p:bldP spid="18" grpId="0"/>
      <p:bldP spid="19" grpId="0"/>
      <p:bldP spid="20" grpId="0"/>
      <p:bldP spid="22" grpId="0"/>
      <p:bldP spid="24" grpId="0"/>
      <p:bldP spid="26" grpId="0"/>
      <p:bldP spid="29" grpId="0" animBg="1"/>
      <p:bldP spid="31" grpId="0"/>
      <p:bldP spid="32" grpId="0"/>
    </p:bld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D8E14CA9-FB19-4B78-957D-B897AFBF7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03" y="2667796"/>
            <a:ext cx="10475980" cy="2836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A2EA42-4DD9-45F3-8558-3C2FBC74A84D}"/>
              </a:ext>
            </a:extLst>
          </p:cNvPr>
          <p:cNvSpPr txBox="1"/>
          <p:nvPr/>
        </p:nvSpPr>
        <p:spPr>
          <a:xfrm>
            <a:off x="6805417" y="1549258"/>
            <a:ext cx="4433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ಖಾಲಿ ಆವರಣಗಳು</a:t>
            </a:r>
            <a:r>
              <a:rPr lang="en-IN" dirty="0"/>
              <a:t>;</a:t>
            </a:r>
            <a:r>
              <a:rPr lang="kn-IN" dirty="0"/>
              <a:t> ಈ ಫಂಕ್ಷನ್  ಯಾವುದೇ ಮಾಹಿತಿಯನ್ನುಕರೆಮಾಡುವ ಫಂಕ್ಷನ್ನಿಂದ ಪಡೆದುಕೊಳ್ಳುವುದಿಲ್ಲ ಎನ್ನುವುದನ್ನು ಸೂಚಿಸುತ್ತದೆ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7F05D-9C12-4EFA-BE83-2CD3398881DF}"/>
              </a:ext>
            </a:extLst>
          </p:cNvPr>
          <p:cNvSpPr txBox="1"/>
          <p:nvPr/>
        </p:nvSpPr>
        <p:spPr>
          <a:xfrm>
            <a:off x="582095" y="836215"/>
            <a:ext cx="4985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ಕೀವರ್ಡ್ </a:t>
            </a:r>
            <a:r>
              <a:rPr lang="en-IN" dirty="0"/>
              <a:t>void; </a:t>
            </a:r>
            <a:r>
              <a:rPr lang="kn-IN" dirty="0"/>
              <a:t>ಈ ಫಂಕ್ಷನ್  ಯಾವುದೇ ಮಾಹಿತಿಯನ್ನು ಕರೆಮಾಡುವ ಫಂಕ್ಷನ್ ಗೆ ಹಿಂತಿರುಗಿಸುವುದಿಲ್ಲ ಎನ್ನುವುದನ್ನು ಸೂಚಿಸುತ್ತದೆ 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EF92E58-D9D6-411B-91FB-BC1E7FE5A94E}"/>
              </a:ext>
            </a:extLst>
          </p:cNvPr>
          <p:cNvCxnSpPr/>
          <p:nvPr/>
        </p:nvCxnSpPr>
        <p:spPr>
          <a:xfrm rot="5400000">
            <a:off x="1212671" y="2251729"/>
            <a:ext cx="1118538" cy="175260"/>
          </a:xfrm>
          <a:prstGeom prst="bentConnector3">
            <a:avLst>
              <a:gd name="adj1" fmla="val 57244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0FC76F9-E0CE-4ACC-BC20-1423DB505C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30921" y="2019426"/>
            <a:ext cx="821305" cy="887705"/>
          </a:xfrm>
          <a:prstGeom prst="bentConnector2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9B7F34-F563-463F-8C6F-3C72445187A0}"/>
              </a:ext>
            </a:extLst>
          </p:cNvPr>
          <p:cNvSpPr txBox="1"/>
          <p:nvPr/>
        </p:nvSpPr>
        <p:spPr>
          <a:xfrm>
            <a:off x="4500784" y="4985576"/>
            <a:ext cx="249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n-IN" dirty="0"/>
              <a:t>ಫಂಕ್ಷನ್ ವ್ಯಾಖ್ಯಾನ</a:t>
            </a:r>
            <a:endParaRPr lang="en-IN" dirty="0"/>
          </a:p>
          <a:p>
            <a:pPr algn="ctr"/>
            <a:r>
              <a:rPr lang="en-IN" dirty="0"/>
              <a:t>(Function definition) </a:t>
            </a:r>
          </a:p>
        </p:txBody>
      </p:sp>
    </p:spTree>
    <p:extLst>
      <p:ext uri="{BB962C8B-B14F-4D97-AF65-F5344CB8AC3E}">
        <p14:creationId xmlns:p14="http://schemas.microsoft.com/office/powerpoint/2010/main" val="3607251649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440BC-0819-4C69-B7F8-962DEE2F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B2F0B4-EC1F-4E24-8F0E-909C698FB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532" y="896526"/>
            <a:ext cx="9082936" cy="4763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FDCD73-5C76-4831-942E-4C6577E2A8E4}"/>
              </a:ext>
            </a:extLst>
          </p:cNvPr>
          <p:cNvSpPr txBox="1"/>
          <p:nvPr/>
        </p:nvSpPr>
        <p:spPr>
          <a:xfrm>
            <a:off x="1461305" y="3429000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ಕರೆಯಲ್ಪಟ್ಟ</a:t>
            </a:r>
            <a:r>
              <a:rPr lang="en-IN" dirty="0"/>
              <a:t> </a:t>
            </a:r>
            <a:r>
              <a:rPr lang="en-IN" dirty="0" err="1"/>
              <a:t>ಫಂಕ್ಷನ್</a:t>
            </a:r>
            <a:r>
              <a:rPr lang="en-IN" dirty="0"/>
              <a:t> 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01BA0-165D-4815-AAEA-74F3E3A9337A}"/>
              </a:ext>
            </a:extLst>
          </p:cNvPr>
          <p:cNvSpPr txBox="1"/>
          <p:nvPr/>
        </p:nvSpPr>
        <p:spPr>
          <a:xfrm>
            <a:off x="1461305" y="71186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ಕರೆಮಾಡುವ</a:t>
            </a:r>
            <a:r>
              <a:rPr lang="en-IN" dirty="0"/>
              <a:t>  </a:t>
            </a:r>
            <a:r>
              <a:rPr lang="en-IN" dirty="0" err="1"/>
              <a:t>ಫಂಕ್ಷನ್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21036993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F8003-74B8-4048-B6AF-8B5F934D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BA568C-F7BC-4DEF-9770-6EC2DD422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13" y="636941"/>
            <a:ext cx="7639283" cy="5347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FAD25-7067-4353-A7B2-FFC54C3BD10D}"/>
              </a:ext>
            </a:extLst>
          </p:cNvPr>
          <p:cNvSpPr txBox="1"/>
          <p:nvPr/>
        </p:nvSpPr>
        <p:spPr>
          <a:xfrm>
            <a:off x="5912743" y="743793"/>
            <a:ext cx="2011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ಘೋಷಣೆ</a:t>
            </a:r>
            <a:endParaRPr lang="en-IN" sz="14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00866-E5FF-47AE-824E-96F2C9B882CB}"/>
              </a:ext>
            </a:extLst>
          </p:cNvPr>
          <p:cNvSpPr txBox="1"/>
          <p:nvPr/>
        </p:nvSpPr>
        <p:spPr>
          <a:xfrm>
            <a:off x="5682430" y="4658005"/>
            <a:ext cx="1704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ಫಂಕ್ಷನ್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ಘೋಷಕ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56B20-6440-4490-BC4A-124741A90657}"/>
              </a:ext>
            </a:extLst>
          </p:cNvPr>
          <p:cNvSpPr txBox="1"/>
          <p:nvPr/>
        </p:nvSpPr>
        <p:spPr>
          <a:xfrm>
            <a:off x="7386706" y="688956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D2BB5-C4E2-4C10-96FD-269E5090C12C}"/>
              </a:ext>
            </a:extLst>
          </p:cNvPr>
          <p:cNvSpPr txBox="1"/>
          <p:nvPr/>
        </p:nvSpPr>
        <p:spPr>
          <a:xfrm>
            <a:off x="6804186" y="4596450"/>
            <a:ext cx="2239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(Function declarator)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62E06F-6F64-4060-A72D-126C30C4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97" y="2260643"/>
            <a:ext cx="2647701" cy="1325563"/>
          </a:xfrm>
        </p:spPr>
        <p:txBody>
          <a:bodyPr>
            <a:normAutofit/>
          </a:bodyPr>
          <a:lstStyle/>
          <a:p>
            <a:r>
              <a:rPr lang="kn-IN" sz="2000" dirty="0"/>
              <a:t>ಫಂಕ್ಷನ್ ವ್ಯಾಖ್ಯಾನ</a:t>
            </a:r>
            <a:br>
              <a:rPr lang="en-IN" sz="2000" dirty="0"/>
            </a:br>
            <a:r>
              <a:rPr lang="en-IN" sz="2000" dirty="0"/>
              <a:t>(Function definition)</a:t>
            </a:r>
          </a:p>
        </p:txBody>
      </p:sp>
    </p:spTree>
    <p:extLst>
      <p:ext uri="{BB962C8B-B14F-4D97-AF65-F5344CB8AC3E}">
        <p14:creationId xmlns:p14="http://schemas.microsoft.com/office/powerpoint/2010/main" val="7861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9A1C-6D78-4BCF-A82B-74EBC6CA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ಫಂಕ್ಷನ್ ಬಳಸುವ ಕ್ರಮ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27EC-FFD2-4942-B7B3-00076904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1175"/>
          </a:xfrm>
        </p:spPr>
        <p:txBody>
          <a:bodyPr>
            <a:normAutofit/>
          </a:bodyPr>
          <a:lstStyle/>
          <a:p>
            <a:r>
              <a:rPr lang="kn-IN" sz="2400" dirty="0"/>
              <a:t>ಫಂಕ್ಷನ್ ಘೋಷಣೆ</a:t>
            </a:r>
            <a:r>
              <a:rPr lang="en-IN" sz="2400" dirty="0"/>
              <a:t> (Function declaration)</a:t>
            </a:r>
            <a:r>
              <a:rPr lang="kn-IN" sz="2400" dirty="0"/>
              <a:t> </a:t>
            </a:r>
          </a:p>
          <a:p>
            <a:r>
              <a:rPr lang="kn-IN" sz="2400" dirty="0"/>
              <a:t>ಫಂಕ್ಷನ್ ವ್ಯಾಖ್ಯಾನ</a:t>
            </a:r>
            <a:r>
              <a:rPr lang="en-IN" sz="2400" dirty="0"/>
              <a:t> (Function definition)</a:t>
            </a:r>
          </a:p>
          <a:p>
            <a:r>
              <a:rPr lang="kn-IN" sz="2400" dirty="0"/>
              <a:t>ಫಂಕ್ಷನ್ ನಲ್ಲಿ ಮೌಲ್ಯಗಳನ್ನು ಸ್ವೀಕರಿಸುವುದು </a:t>
            </a:r>
          </a:p>
          <a:p>
            <a:r>
              <a:rPr lang="kn-IN" sz="2400" dirty="0"/>
              <a:t>ಫಂಕ್ಷನ್ ನಲ್ಲಿ ಮೌಲ್ಯಗಳನ್ನು ಹಿಂದಿರುಗಿಸುವುದು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9292-18D0-40DD-9FFE-8E723C96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948347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632A3-DE65-4D85-AF5A-37C0A8D9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ಫಂಕ್ಷನ್ ನಲ್ಲಿ ಮೌಲ್ಯಗಳನ್ನು ಸ್ವೀಕರಿಸುವುದು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71732-32E3-4752-93DA-617F9E29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5175"/>
          </a:xfrm>
        </p:spPr>
        <p:txBody>
          <a:bodyPr/>
          <a:lstStyle/>
          <a:p>
            <a:r>
              <a:rPr lang="kn-IN" dirty="0"/>
              <a:t>ಕೆಳಗಿನ ಫಂಕ್ಷನ್ ವ್ಯಾಖ್ಯಾನವನ್ನು ಗಮನಿಸಿ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6AA26-5567-45F1-A3A5-D49C6E80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16479F4-A0FD-4AF3-843B-FB9ECBBC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69" y="2870991"/>
            <a:ext cx="8459381" cy="231489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97AD0E4-0312-4B50-A26B-F59D12D7AAD6}"/>
              </a:ext>
            </a:extLst>
          </p:cNvPr>
          <p:cNvSpPr txBox="1">
            <a:spLocks/>
          </p:cNvSpPr>
          <p:nvPr/>
        </p:nvSpPr>
        <p:spPr>
          <a:xfrm>
            <a:off x="7467668" y="1850467"/>
            <a:ext cx="3764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n-IN" sz="2000" dirty="0"/>
              <a:t>ಈ ಫಂಕ್ಷನ್ </a:t>
            </a:r>
            <a:r>
              <a:rPr lang="en-IN" sz="2000" dirty="0"/>
              <a:t>int </a:t>
            </a:r>
            <a:r>
              <a:rPr lang="kn-IN" sz="2000" dirty="0"/>
              <a:t>ದತ್ತಾಂಶ</a:t>
            </a:r>
            <a:r>
              <a:rPr lang="en-IN" sz="2000" dirty="0"/>
              <a:t> </a:t>
            </a:r>
            <a:r>
              <a:rPr lang="kn-IN" sz="2000" dirty="0"/>
              <a:t>ಪ್ರಕಾರದ ಮೌಲ್ಯವನ್ನು ಸ್ವೀಕರಿಸಲು ಸ್ಡಿದವಿದೆ ಎನ್ನುವುದನ್ನ ಸೂಚಿಸುತ್ತದೆ </a:t>
            </a:r>
            <a:endParaRPr lang="en-IN" sz="2000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8161B32-48CE-40D8-B0C2-E1241DD8246B}"/>
              </a:ext>
            </a:extLst>
          </p:cNvPr>
          <p:cNvCxnSpPr/>
          <p:nvPr/>
        </p:nvCxnSpPr>
        <p:spPr>
          <a:xfrm rot="10800000" flipV="1">
            <a:off x="6197600" y="2387599"/>
            <a:ext cx="1148080" cy="483391"/>
          </a:xfrm>
          <a:prstGeom prst="bentConnector3">
            <a:avLst>
              <a:gd name="adj1" fmla="val 10398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69184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2189D-B9A1-473D-B4D0-A82D9A41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7916995-F804-4C47-A5A8-633DDF21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29" y="1458751"/>
            <a:ext cx="8459381" cy="2314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8CF3DE-8EC8-4826-8F0E-BB0C0F631B57}"/>
              </a:ext>
            </a:extLst>
          </p:cNvPr>
          <p:cNvSpPr txBox="1"/>
          <p:nvPr/>
        </p:nvSpPr>
        <p:spPr>
          <a:xfrm>
            <a:off x="6487160" y="365380"/>
            <a:ext cx="3332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ಇದೊಂದು</a:t>
            </a:r>
            <a:r>
              <a:rPr lang="en-IN" dirty="0"/>
              <a:t> </a:t>
            </a:r>
            <a:r>
              <a:rPr lang="en-IN" dirty="0" err="1"/>
              <a:t>ಸ್ಥಳೀಯ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(</a:t>
            </a:r>
            <a:r>
              <a:rPr lang="en-IN" dirty="0" err="1"/>
              <a:t>ಡೈನಮಿಕ್</a:t>
            </a:r>
            <a:r>
              <a:rPr lang="en-IN" dirty="0"/>
              <a:t> </a:t>
            </a:r>
            <a:r>
              <a:rPr lang="en-IN" dirty="0" err="1"/>
              <a:t>ಅಥವಾ</a:t>
            </a:r>
            <a:r>
              <a:rPr lang="en-IN" dirty="0"/>
              <a:t> </a:t>
            </a:r>
            <a:r>
              <a:rPr lang="kn-IN" dirty="0"/>
              <a:t>ಓಟೋಮ್ಯಾಟಿಕ್ 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098936B-E39A-49AD-A51C-F5CDD54B7E1B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5902960" y="827045"/>
            <a:ext cx="584200" cy="6317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E65AA7-F9DA-4FA4-978A-2F2E147667BA}"/>
              </a:ext>
            </a:extLst>
          </p:cNvPr>
          <p:cNvSpPr txBox="1"/>
          <p:nvPr/>
        </p:nvSpPr>
        <p:spPr>
          <a:xfrm>
            <a:off x="4551680" y="1892161"/>
            <a:ext cx="237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ಫರಾಮೀಟರ್</a:t>
            </a:r>
            <a:r>
              <a:rPr lang="en-IN" dirty="0"/>
              <a:t>(Parameter) </a:t>
            </a:r>
          </a:p>
        </p:txBody>
      </p:sp>
    </p:spTree>
    <p:extLst>
      <p:ext uri="{BB962C8B-B14F-4D97-AF65-F5344CB8AC3E}">
        <p14:creationId xmlns:p14="http://schemas.microsoft.com/office/powerpoint/2010/main" val="3383541011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1BF6B-134A-41E7-9F51-C2F273F56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696E677-A0B8-4AFB-9488-68F32B167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5" y="321945"/>
            <a:ext cx="4103971" cy="310705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F4515A4-CC4F-4DC1-A5EF-7677D4DE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32" y="3429000"/>
            <a:ext cx="7324571" cy="2594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3D5684-BE3F-470E-9090-0F74ABBE9EDD}"/>
              </a:ext>
            </a:extLst>
          </p:cNvPr>
          <p:cNvSpPr txBox="1"/>
          <p:nvPr/>
        </p:nvSpPr>
        <p:spPr>
          <a:xfrm>
            <a:off x="1979122" y="2914902"/>
            <a:ext cx="1337102" cy="315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 err="1">
                <a:highlight>
                  <a:srgbClr val="FFFF00"/>
                </a:highlight>
              </a:rPr>
              <a:t>ಫಂಕ್ಷನಿನ್ನ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  <a:r>
              <a:rPr lang="en-IN" sz="1400" dirty="0" err="1">
                <a:highlight>
                  <a:srgbClr val="FFFF00"/>
                </a:highlight>
              </a:rPr>
              <a:t>ಕರೆ</a:t>
            </a:r>
            <a:r>
              <a:rPr lang="en-IN" sz="1400" dirty="0">
                <a:highlight>
                  <a:srgbClr val="FFFF00"/>
                </a:highlight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8FE027-15FE-4CF4-BC9C-5EF1AA45030A}"/>
                  </a:ext>
                </a:extLst>
              </p14:cNvPr>
              <p14:cNvContentPartPr/>
              <p14:nvPr/>
            </p14:nvContentPartPr>
            <p14:xfrm>
              <a:off x="3467160" y="901800"/>
              <a:ext cx="7042320" cy="2711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8FE027-15FE-4CF4-BC9C-5EF1AA4503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7800" y="892440"/>
                <a:ext cx="7061040" cy="27306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726417C-EFB7-472C-B25D-740CAF9E31D2}"/>
              </a:ext>
            </a:extLst>
          </p:cNvPr>
          <p:cNvSpPr txBox="1"/>
          <p:nvPr/>
        </p:nvSpPr>
        <p:spPr>
          <a:xfrm>
            <a:off x="6426843" y="552751"/>
            <a:ext cx="1918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Pass by 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C8E02-D028-4702-B6F9-52081772624C}"/>
              </a:ext>
            </a:extLst>
          </p:cNvPr>
          <p:cNvSpPr txBox="1"/>
          <p:nvPr/>
        </p:nvSpPr>
        <p:spPr>
          <a:xfrm>
            <a:off x="5069817" y="2265952"/>
            <a:ext cx="1918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Pass by value</a:t>
            </a:r>
          </a:p>
        </p:txBody>
      </p:sp>
    </p:spTree>
    <p:extLst>
      <p:ext uri="{BB962C8B-B14F-4D97-AF65-F5344CB8AC3E}">
        <p14:creationId xmlns:p14="http://schemas.microsoft.com/office/powerpoint/2010/main" val="21233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9A1C-6D78-4BCF-A82B-74EBC6CA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1325563"/>
          </a:xfrm>
        </p:spPr>
        <p:txBody>
          <a:bodyPr>
            <a:normAutofit/>
          </a:bodyPr>
          <a:lstStyle/>
          <a:p>
            <a:r>
              <a:rPr lang="kn-IN" sz="4000" dirty="0"/>
              <a:t>ಫಂಕ್ಷನ್ ಬಳಸುವ ಕ್ರಮ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27EC-FFD2-4942-B7B3-000769047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1175"/>
          </a:xfrm>
        </p:spPr>
        <p:txBody>
          <a:bodyPr>
            <a:normAutofit/>
          </a:bodyPr>
          <a:lstStyle/>
          <a:p>
            <a:r>
              <a:rPr lang="kn-IN" sz="2400" dirty="0"/>
              <a:t>ಫಂಕ್ಷನ್ ಘೋಷಣೆ</a:t>
            </a:r>
            <a:r>
              <a:rPr lang="en-IN" sz="2400" dirty="0"/>
              <a:t> (Function declaration)</a:t>
            </a:r>
            <a:r>
              <a:rPr lang="kn-IN" sz="2400" dirty="0"/>
              <a:t> </a:t>
            </a:r>
          </a:p>
          <a:p>
            <a:r>
              <a:rPr lang="kn-IN" sz="2400" dirty="0"/>
              <a:t>ಫಂಕ್ಷನ್ ವ್ಯಾಖ್ಯಾನ</a:t>
            </a:r>
            <a:r>
              <a:rPr lang="en-IN" sz="2400" dirty="0"/>
              <a:t> (Function definition)</a:t>
            </a:r>
          </a:p>
          <a:p>
            <a:r>
              <a:rPr lang="kn-IN" sz="2400" dirty="0"/>
              <a:t>ಫಂಕ್ಷನ್ ನಲ್ಲಿ ಮೌಲ್ಯಗಳನ್ನು ಸ್ವೀಕರಿಸುವುದು </a:t>
            </a:r>
          </a:p>
          <a:p>
            <a:r>
              <a:rPr lang="kn-IN" sz="2400" dirty="0">
                <a:solidFill>
                  <a:srgbClr val="FF0000"/>
                </a:solidFill>
              </a:rPr>
              <a:t>ಫಂಕ್ಷನ್ ನಲ್ಲಿ ಮೌಲ್ಯವನ್ನು ಹಿಂದಿರುಗಿಸುವುದು 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C9292-18D0-40DD-9FFE-8E723C96C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31646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2283F-D1D0-42A6-B723-EA864BFA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ಫಂಕ್ಷನ್ ನಲ್ಲಿ ಮೌಲ್ಯವನ್ನು ಹಿಂದಿರುಗಿಸುವುದು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4C116-1F3A-463B-A169-D23EB79B8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2695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ಫಂಕ್ಷನ್ ತನ್ನ  ಕಾರ್ಯಗತಗೊಳಿಸುವಿಕೆಯನ್ನು ಪೂರ್ಣಗೊಳಿಸಿದಾಗ, ಅದು ಕರೆ ಮಾಡುವ ಫಂಕ್ಷನ್ಗೆ  ಒಂದು  ಮೌಲ್ಯವನ್ನು ಹಿಂದಿರುಗಿಸಬಹುದು. ಇದನ್ನು ರಿಟರ್ನ್ ಮೌಲ್ಯ ಎಂದು ಕರೆಯುತ್ತಾರೆ</a:t>
            </a:r>
            <a:endParaRPr lang="en-IN" sz="2000" dirty="0"/>
          </a:p>
          <a:p>
            <a:r>
              <a:rPr lang="kn-IN" sz="2000" dirty="0"/>
              <a:t>ಒಂದು ಫಂಕ್ಷನ್ ಮೌಲ್ಯವನ್ನು ಹಿಂದಿರುಗಿಸುವುದಾದರೆ(ರಿಟರ್ನ್ ಮೌಲ್ಯ) , ರಿಟರ್ನ್ ಮೌಲ್ಯದ ದತ್ತಾಂಶ ಪ್ರಕಾರವನ್ನು ಫಂಕ್ಷನ್ ಘೋಷಕದಲ್ಲಿ , ಫಂಕ್ಷನ್ ಹೆಸರಿನ ಪೂರ್ವದಲ್ಲಿ ನಮೂದಿಸಬೇಕು</a:t>
            </a:r>
            <a:endParaRPr lang="en-IN" sz="2000" dirty="0"/>
          </a:p>
          <a:p>
            <a:r>
              <a:rPr lang="kn-IN" sz="2000" dirty="0"/>
              <a:t>ಫಂಕ್ಷನ್</a:t>
            </a:r>
            <a:r>
              <a:rPr lang="en-IN" sz="2000" dirty="0"/>
              <a:t>,</a:t>
            </a:r>
            <a:r>
              <a:rPr lang="kn-IN" sz="2000" dirty="0"/>
              <a:t> ರಿಟರ್ನ್ ಮೌಲ್ಯವನ್ನು  </a:t>
            </a:r>
            <a:r>
              <a:rPr lang="en-IN" sz="2000" dirty="0"/>
              <a:t>C /C</a:t>
            </a:r>
            <a:r>
              <a:rPr lang="kn-IN" sz="2000" dirty="0"/>
              <a:t>++ ಪ್ರೋಗ್ರಾಮಿಂಗ್ ಭಾಷೆಯ </a:t>
            </a:r>
            <a:r>
              <a:rPr lang="en-IN" sz="2000" dirty="0"/>
              <a:t>return </a:t>
            </a:r>
            <a:r>
              <a:rPr lang="kn-IN" sz="2000" dirty="0"/>
              <a:t>ಹೇಳಿಕೆ ಬಳಸಿ ಹಿಂತಿರುಗಿಸಬೇಕು</a:t>
            </a:r>
            <a:endParaRPr lang="en-IN" sz="2000" dirty="0"/>
          </a:p>
          <a:p>
            <a:r>
              <a:rPr lang="en-IN" sz="2000" dirty="0"/>
              <a:t>return </a:t>
            </a:r>
            <a:r>
              <a:rPr lang="kn-IN" sz="2000" dirty="0"/>
              <a:t>ಹೇಳಿಕೆ ಬಳಸಿ ಕೇವಲ ಒಂದು ಮೌಲ್ಯವನ್ನು ಹಿಂತಿರುಗಿಸಬಹುದು.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39A8A-D74D-4415-9AE5-0D43DAD0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871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ddison - 1/8 Watt resistor">
            <a:extLst>
              <a:ext uri="{FF2B5EF4-FFF2-40B4-BE49-F238E27FC236}">
                <a16:creationId xmlns:a16="http://schemas.microsoft.com/office/drawing/2014/main" id="{F0079586-45B4-4E89-BA1D-962C3788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9" y="0"/>
            <a:ext cx="2461758" cy="246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istor 1 Ohm 1/4 watt RES37 | Faranux Electronics">
            <a:extLst>
              <a:ext uri="{FF2B5EF4-FFF2-40B4-BE49-F238E27FC236}">
                <a16:creationId xmlns:a16="http://schemas.microsoft.com/office/drawing/2014/main" id="{D79105A1-4367-4571-93AE-A003ED59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84909">
            <a:off x="5757422" y="1206136"/>
            <a:ext cx="1577518" cy="157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20 ohm - 1/2 Watt Metal Film Resistors 1% Tolerance(Pack of 100):  Amazon.com: Industrial &amp; Scientific">
            <a:extLst>
              <a:ext uri="{FF2B5EF4-FFF2-40B4-BE49-F238E27FC236}">
                <a16:creationId xmlns:a16="http://schemas.microsoft.com/office/drawing/2014/main" id="{FAE6ED87-A588-4A03-971C-C02C6337A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1350849"/>
            <a:ext cx="4156301" cy="415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 Ohm 1 Watt Resistor">
            <a:extLst>
              <a:ext uri="{FF2B5EF4-FFF2-40B4-BE49-F238E27FC236}">
                <a16:creationId xmlns:a16="http://schemas.microsoft.com/office/drawing/2014/main" id="{6FF7D2BA-4161-4B4F-B968-CDBC39F9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22" y="3063238"/>
            <a:ext cx="3402364" cy="27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01B397C8-911A-4648-900D-B60011E07179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5723681" y="896700"/>
            <a:ext cx="142743" cy="105104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8977DB-2195-4BD1-BF94-D68BE02C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971618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E47A-7450-43C8-85B4-D9D9A235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</a:t>
            </a:r>
            <a:r>
              <a:rPr lang="en-IN" dirty="0"/>
              <a:t>7: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0B40-980C-4680-AD4F-76DF4017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7 </a:t>
            </a:r>
            <a:r>
              <a:rPr lang="kn-IN" dirty="0"/>
              <a:t>ವಿಭಾಗದ ಪ್ರದರ್ಶಕದ ಕೋಡ್ ಮತ್ತು ಬಟನ್ ಅಂತರ್ ಸಂಪರ್ಕದ ಕೋಡ್ ಅನ್ನು ಒಟ್ಟಿಗೆ  ಸೇರಿಸಿ , ಬಟನ್ ಎಷ್ಟು ಬಾರಿ ಒತ್ತಲ್ಪಟ್ಟಿದೆ ಎನ್ನುವುದನ್ನ </a:t>
            </a:r>
            <a:r>
              <a:rPr lang="en-IN" dirty="0"/>
              <a:t>7</a:t>
            </a:r>
            <a:r>
              <a:rPr lang="kn-IN" dirty="0"/>
              <a:t> ವಿಭಾಗದ ಪ್ರದರ್ಶಕದ ಮೇಲೆ ಪ್ರದರ್ಶಿಸಿ . </a:t>
            </a:r>
          </a:p>
          <a:p>
            <a:pPr marL="0" indent="0">
              <a:buNone/>
            </a:pPr>
            <a:endParaRPr lang="kn-IN" dirty="0"/>
          </a:p>
          <a:p>
            <a:pPr marL="0" indent="0">
              <a:buNone/>
            </a:pPr>
            <a:r>
              <a:rPr lang="kn-IN" dirty="0"/>
              <a:t>ಹೆಚ್ಚಿನ ಸಂಖ್ಯೆಗಳನ್ನು ಪ್ರದರ್ಶಿಸಲು ೪ ಅಂಕೆಯ ೭ ವಿಭಾಗದ ಪ್ರದರ್ಶಕವನ್ನು ಬಳಸಿ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0FE7D-7D82-4DEE-BDA3-6B06B81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173075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3EFF-FE2A-4872-BD95-9C0B5659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ಉದಾಹರಣೆ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5BB9-B617-4F09-BDC3-004FDC482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85415"/>
          </a:xfrm>
        </p:spPr>
        <p:txBody>
          <a:bodyPr>
            <a:normAutofit/>
          </a:bodyPr>
          <a:lstStyle/>
          <a:p>
            <a:r>
              <a:rPr lang="kn-IN" sz="2000" dirty="0"/>
              <a:t>ಕೊಟ್ಟಿರುವ ಕಿಲೋಗ್ರಾಮ್</a:t>
            </a:r>
            <a:r>
              <a:rPr lang="en-IN" sz="2000" dirty="0"/>
              <a:t>(kg)</a:t>
            </a:r>
            <a:r>
              <a:rPr lang="kn-IN" sz="2000" dirty="0"/>
              <a:t> ಮೌಲ್ಯವನ್ನು</a:t>
            </a:r>
            <a:r>
              <a:rPr lang="en-IN" sz="2000" dirty="0"/>
              <a:t> </a:t>
            </a:r>
            <a:r>
              <a:rPr lang="kn-IN" sz="2000" dirty="0"/>
              <a:t>ಪೌಂಡ್</a:t>
            </a:r>
            <a:r>
              <a:rPr lang="en-IN" sz="2000" dirty="0"/>
              <a:t>(lb)</a:t>
            </a:r>
            <a:r>
              <a:rPr lang="kn-IN" sz="2000" dirty="0"/>
              <a:t> ಗೆ ಪರಿವರ್ತಿಸುವ ಒಂದು ಫಂಕ್ಷನ್ ಬರೆಯಿರಿ . </a:t>
            </a:r>
          </a:p>
          <a:p>
            <a:r>
              <a:rPr lang="kn-IN" sz="2000" dirty="0"/>
              <a:t>ಫಂಕ್ಷನ್ ಕಿಲೋಗ್ರಾಮ್  ಮೌಲ್ಯವನ್ನು ಸ್ವೀಕರಿಸಬೇಕು ಮತ್ತು ಅದನ್ನು ಪೌಂಡ್ ಗೆ ಪರಿವರ್ತಿಸಿ ಹಿಂದಿರುಗಿಸಬೇಕು </a:t>
            </a:r>
          </a:p>
          <a:p>
            <a:r>
              <a:rPr lang="en-IN" sz="2000" dirty="0"/>
              <a:t>1kg = 2.205 </a:t>
            </a:r>
            <a:r>
              <a:rPr lang="en-IN" sz="20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lb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B1A3E-F9DE-484E-A18F-52421BC08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37344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2A64-F273-456C-91FD-A1FF3A74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963"/>
          </a:xfrm>
        </p:spPr>
        <p:txBody>
          <a:bodyPr>
            <a:normAutofit/>
          </a:bodyPr>
          <a:lstStyle/>
          <a:p>
            <a:r>
              <a:rPr lang="kn-IN" sz="4000" dirty="0"/>
              <a:t>ಯೋಗ್ಯ ಫಂಕ್ಷನ್ ಹೆಸರುಗಳು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AAADE-1C5E-47CA-B0DF-01F79AE55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2440940"/>
          </a:xfrm>
        </p:spPr>
        <p:txBody>
          <a:bodyPr>
            <a:normAutofit/>
          </a:bodyPr>
          <a:lstStyle/>
          <a:p>
            <a:r>
              <a:rPr lang="kn-IN" sz="2000" dirty="0"/>
              <a:t>ಫಂಕ್ಷನ್ ಹೆಸರು ಅರ್ಥಪೂರ್ಣವಾಗಿದ್ದು , ಆ ಫಂಕ್ಷನ್ ಏನು ಕೆಲಸಮಾಡುತ್ತದೆ ಎನ್ನುವುದನ್ನು ಸಂಕ್ಷಿಪ್ತವಾಗಿ ಪ್ರತಿನಿಧಿಸುವಹಾಗಿರಬೇಕು </a:t>
            </a:r>
          </a:p>
          <a:p>
            <a:r>
              <a:rPr lang="kn-IN" sz="2000" dirty="0"/>
              <a:t>ಫಂಕ್ಷನ್ ಹೆಸರು  </a:t>
            </a:r>
          </a:p>
          <a:p>
            <a:pPr lvl="1"/>
            <a:r>
              <a:rPr lang="kn-IN" sz="1600" dirty="0"/>
              <a:t>ಇಂಗ್ಲಿಷ್</a:t>
            </a:r>
            <a:r>
              <a:rPr lang="en-IN" sz="1600" dirty="0"/>
              <a:t> </a:t>
            </a:r>
            <a:r>
              <a:rPr lang="kn-IN" sz="1600" dirty="0"/>
              <a:t>ವರ್ಣಮಾಲೆಯ ಅಕ್ಷರದಿಂದ</a:t>
            </a:r>
            <a:r>
              <a:rPr lang="en-IN" sz="1600" dirty="0"/>
              <a:t>(</a:t>
            </a:r>
            <a:r>
              <a:rPr lang="kn-IN" sz="1600" dirty="0"/>
              <a:t>ಸಣ್ಣ ,ದೊಡ್ಡ ) ಅಥವಾ ಅಂಡರ್‌ಸ್ಕೋರ್ </a:t>
            </a:r>
            <a:r>
              <a:rPr lang="en-IN" sz="1600" dirty="0"/>
              <a:t>‘</a:t>
            </a:r>
            <a:r>
              <a:rPr lang="kn-IN" sz="1600" dirty="0"/>
              <a:t>_</a:t>
            </a:r>
            <a:r>
              <a:rPr lang="en-IN" sz="1600" dirty="0"/>
              <a:t>’</a:t>
            </a:r>
            <a:r>
              <a:rPr lang="kn-IN" sz="1600" dirty="0"/>
              <a:t> ಅಕ್ಷರದಿಂದ ಆರಂಭವಾಗಬಹುದು</a:t>
            </a:r>
          </a:p>
          <a:p>
            <a:pPr lvl="1"/>
            <a:r>
              <a:rPr lang="kn-IN" sz="1600" dirty="0"/>
              <a:t> ಒಂದು ಸಂಖ್ಯೆಯಿಂದ ಆರಂಭವಾಗಕೂಡದು (ಕೆಲವೊಂದು ಕಂಪೈಲರ್ ಗಳು ಅನುಮತಿಸಬಹುದು )</a:t>
            </a:r>
          </a:p>
          <a:p>
            <a:pPr lvl="1"/>
            <a:r>
              <a:rPr lang="kn-IN" sz="1600" dirty="0"/>
              <a:t>ಅಂಡರ್‌ಸ್ಕೋರ್ </a:t>
            </a:r>
            <a:r>
              <a:rPr lang="en-IN" sz="1600" dirty="0"/>
              <a:t>‘</a:t>
            </a:r>
            <a:r>
              <a:rPr lang="kn-IN" sz="1600" dirty="0"/>
              <a:t>_</a:t>
            </a:r>
            <a:r>
              <a:rPr lang="en-IN" sz="1600" dirty="0"/>
              <a:t>’</a:t>
            </a:r>
            <a:r>
              <a:rPr lang="kn-IN" sz="1600" dirty="0"/>
              <a:t> ಅಕ್ಷರ ಹೊರತುಪಡಿಸಿ ಯಾವುದೇ ವಿಶೇಷ ಚಿಹ್ನೆಗಳು</a:t>
            </a:r>
            <a:r>
              <a:rPr lang="en-IN" sz="1600" dirty="0"/>
              <a:t> </a:t>
            </a:r>
            <a:r>
              <a:rPr lang="kn-IN" sz="1600" dirty="0"/>
              <a:t>ಫಂಕ್ಷನ್ ಹೆಸರಿನಲ್ಲಿ ಕಾಣಿಸಿಕೊಳ್ಳಬಾರದು</a:t>
            </a:r>
            <a:endParaRPr lang="en-IN" sz="1600" dirty="0"/>
          </a:p>
          <a:p>
            <a:pPr lvl="1"/>
            <a:r>
              <a:rPr lang="kn-IN" sz="1600" dirty="0"/>
              <a:t>ಸಂಖ್ಯೆಗಳು ಆರಂಭದಲ್ಲಿ ಹೊರತುಪಡಿಸಿ ಬೇರೆ ಸ್ಥಾನಗಳಲ್ಲಿ ಕಾಣಿಸಿಕೊಳ್ಳಬಹುದು </a:t>
            </a:r>
            <a:endParaRPr lang="en-IN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56333-3B3F-42B8-80D0-CA35C0624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3BACB-97F8-4CA6-980D-D6A570EF45AC}"/>
              </a:ext>
            </a:extLst>
          </p:cNvPr>
          <p:cNvSpPr txBox="1"/>
          <p:nvPr/>
        </p:nvSpPr>
        <p:spPr>
          <a:xfrm>
            <a:off x="1513840" y="390144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bool</a:t>
            </a:r>
            <a:r>
              <a:rPr lang="en-IN" dirty="0"/>
              <a:t> </a:t>
            </a:r>
            <a:r>
              <a:rPr lang="en-IN" dirty="0" err="1"/>
              <a:t>is_button_pressed</a:t>
            </a:r>
            <a:r>
              <a:rPr lang="en-IN" dirty="0"/>
              <a:t>();</a:t>
            </a:r>
          </a:p>
          <a:p>
            <a:r>
              <a:rPr lang="en-IN" dirty="0">
                <a:solidFill>
                  <a:srgbClr val="FF0000"/>
                </a:solidFill>
              </a:rPr>
              <a:t>void</a:t>
            </a:r>
            <a:r>
              <a:rPr lang="en-IN" dirty="0"/>
              <a:t> </a:t>
            </a:r>
            <a:r>
              <a:rPr lang="en-IN" dirty="0" err="1"/>
              <a:t>LCD_display_text</a:t>
            </a:r>
            <a:r>
              <a:rPr lang="en-IN" dirty="0"/>
              <a:t>(</a:t>
            </a:r>
            <a:r>
              <a:rPr lang="en-IN" dirty="0">
                <a:solidFill>
                  <a:srgbClr val="FF0000"/>
                </a:solidFill>
              </a:rPr>
              <a:t>String</a:t>
            </a:r>
            <a:r>
              <a:rPr lang="en-IN" dirty="0"/>
              <a:t> text);</a:t>
            </a:r>
          </a:p>
          <a:p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_</a:t>
            </a:r>
            <a:r>
              <a:rPr lang="en-IN" dirty="0" err="1"/>
              <a:t>get_sensor_data</a:t>
            </a:r>
            <a:r>
              <a:rPr lang="en-IN" dirty="0"/>
              <a:t>(</a:t>
            </a:r>
            <a:r>
              <a:rPr lang="en-IN" dirty="0">
                <a:solidFill>
                  <a:srgbClr val="FF0000"/>
                </a:solidFill>
              </a:rPr>
              <a:t>unsigned int</a:t>
            </a:r>
            <a:r>
              <a:rPr lang="en-IN" dirty="0"/>
              <a:t> address);</a:t>
            </a:r>
          </a:p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bool</a:t>
            </a:r>
            <a:r>
              <a:rPr lang="en-IN" dirty="0"/>
              <a:t> print_$();</a:t>
            </a:r>
          </a:p>
          <a:p>
            <a:r>
              <a:rPr lang="en-IN" dirty="0">
                <a:solidFill>
                  <a:srgbClr val="FF0000"/>
                </a:solidFill>
              </a:rPr>
              <a:t>void</a:t>
            </a:r>
            <a:r>
              <a:rPr lang="en-IN" dirty="0"/>
              <a:t> 7_seg_display_number(</a:t>
            </a:r>
            <a:r>
              <a:rPr lang="en-IN" dirty="0">
                <a:solidFill>
                  <a:srgbClr val="FF0000"/>
                </a:solidFill>
              </a:rPr>
              <a:t>int</a:t>
            </a:r>
            <a:r>
              <a:rPr lang="en-IN" dirty="0"/>
              <a:t> number);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5CCC93-8DDC-443E-BB34-D198F70895CB}"/>
                  </a:ext>
                </a:extLst>
              </p14:cNvPr>
              <p14:cNvContentPartPr/>
              <p14:nvPr/>
            </p14:nvContentPartPr>
            <p14:xfrm>
              <a:off x="425520" y="3968640"/>
              <a:ext cx="1670400" cy="185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5CCC93-8DDC-443E-BB34-D198F70895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160" y="3959280"/>
                <a:ext cx="1689120" cy="18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609178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E47A-7450-43C8-85B4-D9D9A235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</a:t>
            </a:r>
            <a:r>
              <a:rPr lang="en-IN" dirty="0"/>
              <a:t>8: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0B40-980C-4680-AD4F-76DF40176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50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ಪ್ರಯೋಗ </a:t>
            </a:r>
            <a:r>
              <a:rPr lang="en-IN" sz="2000" dirty="0"/>
              <a:t>7</a:t>
            </a:r>
            <a:r>
              <a:rPr lang="kn-IN" sz="2000" dirty="0"/>
              <a:t> ರ ಕೋಡ್ ಅನ್ನು ಫಂಕ್ಷನ್ ಗಳನ್ನು ಬಳಸಿ ಬದಲಾಯಿಸಿ . </a:t>
            </a:r>
            <a:endParaRPr lang="en-IN" sz="2000" dirty="0"/>
          </a:p>
          <a:p>
            <a:pPr marL="0" indent="0">
              <a:buNone/>
            </a:pPr>
            <a:endParaRPr lang="kn-IN" sz="2000" dirty="0"/>
          </a:p>
          <a:p>
            <a:pPr marL="0" indent="0">
              <a:buNone/>
            </a:pPr>
            <a:r>
              <a:rPr lang="kn-IN" sz="2000" dirty="0"/>
              <a:t>ಎರಡು ಫಂಕ್ಷನ್ ಗಳನ್ನು ಬರೆಯಿರಿ </a:t>
            </a:r>
          </a:p>
          <a:p>
            <a:pPr lvl="1"/>
            <a:r>
              <a:rPr lang="kn-IN" sz="1800" dirty="0"/>
              <a:t>ಮೊದಲನೇ ಫಂಕ್ಷನ್ ಬಟನ್ ಒತ್ತಲ್ಪಟ್ಟಿದೆಯೇ ಎನ್ನುವ ಮಾಹಿತಿಯನ್ನು(ನಿಜ ಅಥವಾ ಸುಳ್ಳು )  ಹಿಂದಿರುಗಿಸಬೇಕು </a:t>
            </a:r>
          </a:p>
          <a:p>
            <a:pPr lvl="1"/>
            <a:r>
              <a:rPr lang="kn-IN" sz="1800" dirty="0"/>
              <a:t>ಎರಡನೇ ಫಂಕ್ಷನ್  ಸಂಖ್ಯೆಯನ್ನು ಸ್ವೀಕರಿಸಿ </a:t>
            </a:r>
            <a:r>
              <a:rPr lang="en-IN" sz="1800" dirty="0"/>
              <a:t>7</a:t>
            </a:r>
            <a:r>
              <a:rPr lang="kn-IN" sz="1800" dirty="0"/>
              <a:t> ವಿಭಾಗದ ಪ್ರದರ್ಶಕದ ಮೇಲೆ ಮುದ್ರಿಸಬೇಕು </a:t>
            </a:r>
          </a:p>
          <a:p>
            <a:pPr marL="0" indent="0">
              <a:buNone/>
            </a:pPr>
            <a:endParaRPr lang="kn-IN" sz="2000" dirty="0"/>
          </a:p>
          <a:p>
            <a:pPr marL="0" indent="0">
              <a:buNone/>
            </a:pPr>
            <a:r>
              <a:rPr lang="kn-IN" sz="2000" dirty="0"/>
              <a:t>ಕೆಳಗೆ ಕೊಟ್ಟಿರುವ ಫಂಕ್ಷನ್ ಘೋಷಣೆಗಳನ್ನು ಬಳಸಿಕೊಳ್ಳಿ . </a:t>
            </a:r>
            <a:endParaRPr lang="en-IN" sz="2000" dirty="0"/>
          </a:p>
          <a:p>
            <a:pPr marL="0" indent="0">
              <a:buNone/>
            </a:pPr>
            <a:r>
              <a:rPr lang="en-IN" sz="2000" dirty="0">
                <a:solidFill>
                  <a:srgbClr val="FF0000"/>
                </a:solidFill>
              </a:rPr>
              <a:t>bool</a:t>
            </a:r>
            <a:r>
              <a:rPr lang="en-IN" sz="2000" dirty="0"/>
              <a:t> </a:t>
            </a:r>
            <a:r>
              <a:rPr lang="en-IN" sz="2000" dirty="0" err="1"/>
              <a:t>is_button_pressed</a:t>
            </a:r>
            <a:r>
              <a:rPr lang="en-IN" sz="2000" dirty="0"/>
              <a:t>();</a:t>
            </a:r>
          </a:p>
          <a:p>
            <a:pPr marL="0" indent="0">
              <a:buNone/>
            </a:pPr>
            <a:r>
              <a:rPr lang="en-IN" sz="2000" dirty="0">
                <a:solidFill>
                  <a:srgbClr val="FF0000"/>
                </a:solidFill>
              </a:rPr>
              <a:t>void</a:t>
            </a:r>
            <a:r>
              <a:rPr lang="en-IN" sz="2000" dirty="0"/>
              <a:t>  </a:t>
            </a:r>
            <a:r>
              <a:rPr lang="en-IN" sz="2000" dirty="0" err="1"/>
              <a:t>seven_seg_display_number</a:t>
            </a:r>
            <a:r>
              <a:rPr lang="en-IN" sz="2000" dirty="0"/>
              <a:t>(</a:t>
            </a:r>
            <a:r>
              <a:rPr lang="en-IN" sz="2000" dirty="0">
                <a:solidFill>
                  <a:srgbClr val="FF0000"/>
                </a:solidFill>
              </a:rPr>
              <a:t>int</a:t>
            </a:r>
            <a:r>
              <a:rPr lang="en-IN" sz="2000" dirty="0"/>
              <a:t> number);</a:t>
            </a:r>
            <a:endParaRPr lang="kn-IN" sz="2000" dirty="0"/>
          </a:p>
          <a:p>
            <a:pPr marL="0" indent="0">
              <a:buNone/>
            </a:pPr>
            <a:endParaRPr lang="k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0FE7D-7D82-4DEE-BDA3-6B06B81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673604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8D42-A28E-4260-95A4-D1978D84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ವೇರಿಯೇಬಲ್ ವಿಧಗಳು</a:t>
            </a:r>
            <a:r>
              <a:rPr lang="en-IN" sz="4000" dirty="0"/>
              <a:t> </a:t>
            </a:r>
            <a:r>
              <a:rPr lang="kn-IN" sz="4000" dirty="0"/>
              <a:t>ಮತ್ತು ವ್ಯಾಪ್ತಿ 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82B0-DFC0-4C22-BE48-AECB8A46A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n-IN" dirty="0"/>
              <a:t>ಲೋಕಲ್ ವೇರಿಯೇಬಲ್ </a:t>
            </a:r>
            <a:r>
              <a:rPr lang="en-IN" dirty="0"/>
              <a:t> (local variable)</a:t>
            </a:r>
          </a:p>
          <a:p>
            <a:r>
              <a:rPr lang="kn-IN" dirty="0"/>
              <a:t>ಗ್ಲೋಬಲ್ ವೇರಿಯೇಬಲ್ </a:t>
            </a:r>
            <a:r>
              <a:rPr lang="en-IN" dirty="0"/>
              <a:t> (global variable)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5690-1986-4389-B246-2CF47339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426368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8D42-A28E-4260-95A4-D1978D84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ಲೋಕಲ್</a:t>
            </a:r>
            <a:r>
              <a:rPr lang="en-IN" sz="4000" dirty="0"/>
              <a:t>(</a:t>
            </a:r>
            <a:r>
              <a:rPr lang="kn-IN" sz="4000" dirty="0"/>
              <a:t>ಸ್ಥಳೀಯ</a:t>
            </a:r>
            <a:r>
              <a:rPr lang="en-IN" sz="4000" dirty="0"/>
              <a:t>)</a:t>
            </a:r>
            <a:r>
              <a:rPr lang="kn-IN" sz="4000" dirty="0"/>
              <a:t> ವೇರಿಯೇಬಲ್ </a:t>
            </a:r>
            <a:r>
              <a:rPr lang="en-IN" sz="4000" dirty="0"/>
              <a:t> (local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82B0-DFC0-4C22-BE48-AECB8A46A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690688"/>
            <a:ext cx="10515600" cy="4160647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ಬ್ಲಾಕ್ ನ ವ್ಯಾಪ್ತಿಗೆ ಸೀಮಿತವಾಗಿರುವ ವೇರಿಯೇಬಲ್ ಅನ್ನು ಲೋಕಲ್ ವೇರಿಯೇಬಲ್ ಎಂದು ಕರೆಯಬಹುದು</a:t>
            </a:r>
          </a:p>
          <a:p>
            <a:r>
              <a:rPr lang="kn-IN" sz="2000" dirty="0"/>
              <a:t>ಲೋಕಲ್ ವೇರಿಯೇಬಲ್ ಗಳನ್ನು , ಅದರ ಬ್ಲಾಕ್ ಬಿಟ್ಟು ಹೊರಗಡೆ ಉಪಯೋಗಿಸಲು ಬರುವುದಿಲ್ಲ  </a:t>
            </a:r>
          </a:p>
          <a:p>
            <a:r>
              <a:rPr lang="kn-IN" sz="2000" dirty="0"/>
              <a:t>ಫಂಕ್ಷನ್ ನಲ್ಲಿ ಮೌಲ್ಯಗಳನ್ನು ಸ್ವೀಕರಿಸಲು ಮತ್ತು ತಾತ್ಕಾಲಿಕ ಮೌಲ್ಯಗಳನ್ನು ಹಿಡಿದಿಟ್ಟುಕೊಳ್ಳಲು ಇಂತಹ ವೇರಿಯೇಬಲ್ ಗಳನ್ನು ಬಳಸಿಕೊಳ್ಳಬಹುದು </a:t>
            </a:r>
          </a:p>
          <a:p>
            <a:r>
              <a:rPr lang="kn-IN" sz="2000" dirty="0"/>
              <a:t>ಫಂಕ್ಷನ್ ಪ್ರವೇಶವಾದಾಗ , ಲೋಕಲ್ ವೇರಿಯೇಬಲ್ ಗೆ ಮೆಮೊರಿ ನಿಗದಿಪಡಿಸಲ್ಪಡುತ್ತದೆ </a:t>
            </a:r>
          </a:p>
          <a:p>
            <a:r>
              <a:rPr lang="kn-IN" sz="2000" dirty="0"/>
              <a:t>ಫಂಕ್ಷನ್ ನಿರ್ಗಮಮಿಸಿದಾಗ (ರಿಟರ್ನ್ ಆದಾಗ ) , ಲೋಕಲ್ ವೇರಿಯೇಬಲ್ ತನ್ನ ಅಸ್ತಿತ್ವವನ್ನು ಕಳೆದುಕೊಳ್ಳುತ್ತದೆ</a:t>
            </a:r>
            <a:endParaRPr lang="en-IN" sz="2000" dirty="0"/>
          </a:p>
          <a:p>
            <a:r>
              <a:rPr lang="kn-IN" sz="2000" dirty="0"/>
              <a:t>ಲೋಕಲ್ ವೇರಿಯೇಬಲ್ ಗಳಿಗೆ ಆರಂಭಿಕ ಮೌಲ್ಯ ನಿರ್ಧಾರ ಮಾಡದಿದ್ದರೆ, ಅವುಗಳ ಆರಂಭಿಕ ಮೌಲ್ಯ ಯಾವುದಾದರು ಅಸಂಭದ್ದ ಮೌಲ್ಯವಾಗಿರಬಹುದು </a:t>
            </a:r>
            <a:r>
              <a:rPr lang="en-IN" sz="2000" dirty="0"/>
              <a:t>(garbage value)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25690-1986-4389-B246-2CF47339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834342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DEFDC-19DE-4B5C-8267-F31604D8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ಗ್ಲೋಬಲ್ ವೇರಿಯೇಬಲ್ </a:t>
            </a:r>
            <a:r>
              <a:rPr lang="en-IN" sz="4000" dirty="0"/>
              <a:t> (global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BAA9-14F9-4E4C-9237-AA255E0BF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kn-IN" sz="2000" dirty="0"/>
              <a:t>ಒಂದು ಪ್ರೋಗ್ರಾಮ್ನಲ್ಲಿರುವ ಎಲ್ಲಾ ಫಂಕ್ಷನ್ಗಳಿಗೆ ಕಾಣುವ ವೇರಿಯೇಬಲ್ . ಎಲ್ಲಾ</a:t>
            </a:r>
            <a:r>
              <a:rPr lang="en-IN" sz="2000" dirty="0"/>
              <a:t> </a:t>
            </a:r>
            <a:r>
              <a:rPr lang="kn-IN" sz="2000" dirty="0"/>
              <a:t>ಫಂಕ್ಷನ್ಗಳು ಈ ವೇರಿಯೇಬಲ್ ಅನ್ನು ಉಪಯೋಗಿಸಿಕೊಳ್ಳಬಹುದು </a:t>
            </a:r>
            <a:endParaRPr lang="en-IN" sz="2000" dirty="0"/>
          </a:p>
          <a:p>
            <a:r>
              <a:rPr lang="kn-IN" sz="2000" dirty="0"/>
              <a:t>ಇಂತಹ ವೇರಿಯೇಬಲ್ ಗಳನ್ನು ನಿಮ್ಮ ಪ್ರೋಗ್ರಾಮ್ನಲ್ಲಿ ಎಲ್ಲಾ ಫಂಕ್ಷನ್ಗಳ  ಹೊರಗಡೆ ವ್ಯಾಖ್ಯಾನ ಮಾಡಬೇಕು </a:t>
            </a:r>
            <a:endParaRPr lang="en-IN" sz="2000" dirty="0"/>
          </a:p>
          <a:p>
            <a:r>
              <a:rPr lang="kn-IN" sz="2000" dirty="0"/>
              <a:t>ನಿಮ್ಮ ಪ್ರೋಗ್ರಾಮ್ನಲ್ಲಿ ಒಂದು ವೇರಿಯೇಬಲ್ ಅನ್ನು ಎರಡು ಅಥವಾ ಹೆಚ್ಚು ಫಂಕ್ಷನ್ಗಳಲ್ಲಿ ಉಪಯೋಗಿಸಿಕೊಳ್ಳುವುದಿದ್ದರೆ ಅಂತಹ ವೇರಿಯೇಬಲ್ ಅನ್ನು ಗ್ಲೋಬಲ್ ವೇರಿಯೇಬಲ್ ಆಗಿ ವ್ಯಾಖ್ಯಾನ ಮಾಡಬಹುದು </a:t>
            </a:r>
          </a:p>
          <a:p>
            <a:r>
              <a:rPr lang="kn-IN" sz="2000" dirty="0"/>
              <a:t>ಗ್ಲೋಬಲ್ ವೇರಿಯೇಬಲ್ ಗಳಿಗೆ ಆರಂಭಿಕ ಮೌಲ್ಯ ನಿರ್ಧಾರ ಮಾಡದಿದ್ದರೆ , ಅವು ಆರಂಭಿಕ ಮೌಲ್ಯವಾಗಿ ಸೊನ್ನೆಯನ್ನು ಸ್ವಯಂ ಪಡೆದೊಕೊಳ್ಳುತ್ತವೆ</a:t>
            </a:r>
            <a:endParaRPr lang="en-IN" sz="2000" dirty="0"/>
          </a:p>
          <a:p>
            <a:r>
              <a:rPr lang="kn-IN" sz="2000" dirty="0"/>
              <a:t> ಗ್ಲೋಬಲ್ ವೇರಿಯೇಬಲ್ ಗಳಿಗೆ ಮೆಮೊರಿ ನಿಮ್ಮ ಪ್ರೋಗ್ರಾಮ್ ಶುರುವಾದಾಗ ನಿಗದಿಪಡಿಸಲ್ಪಡುತ್ತದೆ ಮತ್ತು ನಿಮ್ಮ ಪ್ರೋಗ್ರಾಮ್ ಅಂತ್ಯ ಕಾಣುವವರೆಗೆ (ಯಾವಾಗ ನಿಮ್ಮ ಪ್ರೋಗ್ರಾಮ್ ಗೆ ನಿಗದಿಪಡಿಸಲ್ಪಟ್ಟ ಮೆಮೊರಿ ಹಿಂಪಡೆಯಲ್ಪಡುತ್ತದೆಯೋ ಅದೇ ಪ್ರೋಗ್ರಾಮ್ ನ ಅಂತ್ಯ ) ಗ್ಲೋಬಲ್ ವೇರಿಯೇಬಲ್ ಗಳು ಅಸ್ತಿತ್ವದಲ್ಲಿರುತ್ತದೆ .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DDB71-F9D6-4ECC-BF48-29D32A683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380736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FA4F-D3F5-4F82-9711-CDFA161E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ಬ್ಲಾಕ್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F427-A525-4BC1-9FBE-EAD35F41B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2931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rgbClr val="FF0000"/>
                </a:solidFill>
              </a:rPr>
              <a:t>void</a:t>
            </a:r>
            <a:r>
              <a:rPr lang="en-IN" sz="2000" dirty="0"/>
              <a:t> </a:t>
            </a:r>
            <a:r>
              <a:rPr lang="en-IN" sz="2000" dirty="0" err="1"/>
              <a:t>my_fuction</a:t>
            </a:r>
            <a:r>
              <a:rPr lang="en-IN" sz="2000" dirty="0"/>
              <a:t> 1(</a:t>
            </a:r>
            <a:r>
              <a:rPr lang="en-IN" sz="2000" dirty="0">
                <a:solidFill>
                  <a:srgbClr val="FF0000"/>
                </a:solidFill>
              </a:rPr>
              <a:t>int</a:t>
            </a:r>
            <a:r>
              <a:rPr lang="en-IN" sz="2000" dirty="0"/>
              <a:t> </a:t>
            </a:r>
            <a:r>
              <a:rPr lang="en-IN" sz="2000" dirty="0" err="1"/>
              <a:t>i</a:t>
            </a:r>
            <a:r>
              <a:rPr lang="en-IN" sz="2000" dirty="0"/>
              <a:t>)</a:t>
            </a:r>
          </a:p>
          <a:p>
            <a:pPr marL="0" indent="0">
              <a:buNone/>
            </a:pPr>
            <a:r>
              <a:rPr lang="en-IN" sz="2000" dirty="0"/>
              <a:t>{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67C344-DC7F-4EF4-A703-9693719F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8B36C-A0F3-4FA3-A143-7E0AD30D1678}"/>
              </a:ext>
            </a:extLst>
          </p:cNvPr>
          <p:cNvSpPr txBox="1"/>
          <p:nvPr/>
        </p:nvSpPr>
        <p:spPr>
          <a:xfrm>
            <a:off x="5559708" y="1880323"/>
            <a:ext cx="33537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if(</a:t>
            </a:r>
            <a:r>
              <a:rPr lang="en-IN" sz="2000" i="1" dirty="0"/>
              <a:t>expression</a:t>
            </a:r>
            <a:r>
              <a:rPr lang="en-IN" sz="2000" dirty="0"/>
              <a:t>)</a:t>
            </a:r>
          </a:p>
          <a:p>
            <a:r>
              <a:rPr lang="en-IN" sz="2000" dirty="0"/>
              <a:t>{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09BA6-C65F-45D2-9496-DD066F14B7A4}"/>
              </a:ext>
            </a:extLst>
          </p:cNvPr>
          <p:cNvSpPr txBox="1"/>
          <p:nvPr/>
        </p:nvSpPr>
        <p:spPr>
          <a:xfrm>
            <a:off x="9114099" y="2035875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{</a:t>
            </a:r>
          </a:p>
          <a:p>
            <a:endParaRPr lang="en-IN" sz="1800" dirty="0"/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05501-F777-4753-9BCF-DF10557BBC81}"/>
              </a:ext>
            </a:extLst>
          </p:cNvPr>
          <p:cNvSpPr txBox="1"/>
          <p:nvPr/>
        </p:nvSpPr>
        <p:spPr>
          <a:xfrm>
            <a:off x="9537540" y="2480487"/>
            <a:ext cx="138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ಬ್ಲಾಕ್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8D3D4-F2C1-4E2C-811B-BDD86009D25F}"/>
              </a:ext>
            </a:extLst>
          </p:cNvPr>
          <p:cNvSpPr txBox="1"/>
          <p:nvPr/>
        </p:nvSpPr>
        <p:spPr>
          <a:xfrm>
            <a:off x="1134319" y="3244334"/>
            <a:ext cx="1122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ಬ್ಲಾಕ್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84BEB-0F23-47F8-B766-4B886DA95550}"/>
              </a:ext>
            </a:extLst>
          </p:cNvPr>
          <p:cNvSpPr txBox="1"/>
          <p:nvPr/>
        </p:nvSpPr>
        <p:spPr>
          <a:xfrm>
            <a:off x="5835570" y="2774539"/>
            <a:ext cx="1122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ಬ್ಲಾಕ್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612A95-580F-4CF7-8C1E-FB069CB6D574}"/>
              </a:ext>
            </a:extLst>
          </p:cNvPr>
          <p:cNvSpPr txBox="1"/>
          <p:nvPr/>
        </p:nvSpPr>
        <p:spPr>
          <a:xfrm>
            <a:off x="8181373" y="2108670"/>
            <a:ext cx="1464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 err="1"/>
              <a:t>ತೆರೆದ</a:t>
            </a:r>
            <a:r>
              <a:rPr lang="en-IN" sz="1200" i="1" dirty="0"/>
              <a:t> </a:t>
            </a:r>
            <a:r>
              <a:rPr lang="en-IN" sz="1200" i="1" dirty="0" err="1"/>
              <a:t>ಬ್ರೇಸ್</a:t>
            </a:r>
            <a:r>
              <a:rPr lang="en-IN" sz="1200" i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F95DEF-9DCC-4C20-ADD2-41BBF0ED085B}"/>
              </a:ext>
            </a:extLst>
          </p:cNvPr>
          <p:cNvSpPr txBox="1"/>
          <p:nvPr/>
        </p:nvSpPr>
        <p:spPr>
          <a:xfrm>
            <a:off x="8086941" y="3236204"/>
            <a:ext cx="1194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 err="1"/>
              <a:t>ಮುಚ್ಚಿದ</a:t>
            </a:r>
            <a:r>
              <a:rPr lang="en-IN" sz="1200" i="1" dirty="0"/>
              <a:t> </a:t>
            </a:r>
            <a:r>
              <a:rPr lang="en-IN" sz="1200" i="1" dirty="0" err="1"/>
              <a:t>ಬ್ರೇಸ್</a:t>
            </a:r>
            <a:r>
              <a:rPr lang="en-IN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3156293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206B-4455-4376-B908-29B3B773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4000" dirty="0"/>
              <a:t>ಶೇಖರಣಾ ಸೂಚಕ</a:t>
            </a:r>
            <a:r>
              <a:rPr lang="en-IN" sz="4000" dirty="0"/>
              <a:t>(Storage specifier)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6A7D-19DB-43EB-AAE3-26B471981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dirty="0"/>
              <a:t>static </a:t>
            </a:r>
          </a:p>
          <a:p>
            <a:r>
              <a:rPr lang="en-IN" dirty="0"/>
              <a:t>extern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A9C42-5D81-43B3-AC28-65D018745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982570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AB9B1-D42D-4747-A1D1-D725418EB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B6E75-39FC-47D7-8C1E-455B1E85ABE7}"/>
              </a:ext>
            </a:extLst>
          </p:cNvPr>
          <p:cNvSpPr txBox="1"/>
          <p:nvPr/>
        </p:nvSpPr>
        <p:spPr>
          <a:xfrm>
            <a:off x="4303776" y="801574"/>
            <a:ext cx="2731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ವೇರಿಯಬಲ್</a:t>
            </a:r>
            <a:r>
              <a:rPr lang="en-IN" sz="2400" dirty="0"/>
              <a:t> </a:t>
            </a:r>
            <a:r>
              <a:rPr lang="kn-IN" sz="2400" dirty="0"/>
              <a:t>ವಿಧಗಳು </a:t>
            </a:r>
            <a:r>
              <a:rPr lang="en-IN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571C8-8643-4F43-87FE-B580DFA71B35}"/>
              </a:ext>
            </a:extLst>
          </p:cNvPr>
          <p:cNvSpPr txBox="1"/>
          <p:nvPr/>
        </p:nvSpPr>
        <p:spPr>
          <a:xfrm>
            <a:off x="560832" y="2235446"/>
            <a:ext cx="1231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ಲೋಕಲ್</a:t>
            </a:r>
            <a:endParaRPr lang="en-IN" dirty="0"/>
          </a:p>
          <a:p>
            <a:r>
              <a:rPr lang="en-IN" dirty="0"/>
              <a:t>static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5A076-9EC7-4658-81C4-032C4287E30B}"/>
              </a:ext>
            </a:extLst>
          </p:cNvPr>
          <p:cNvSpPr txBox="1"/>
          <p:nvPr/>
        </p:nvSpPr>
        <p:spPr>
          <a:xfrm>
            <a:off x="2279904" y="2235446"/>
            <a:ext cx="1231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ಗ್ಲೋಬಲ್</a:t>
            </a:r>
            <a:endParaRPr lang="en-IN" dirty="0"/>
          </a:p>
          <a:p>
            <a:r>
              <a:rPr lang="en-IN" dirty="0"/>
              <a:t>global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D4626-3C36-4576-8ECC-E599E57CE57F}"/>
              </a:ext>
            </a:extLst>
          </p:cNvPr>
          <p:cNvSpPr txBox="1"/>
          <p:nvPr/>
        </p:nvSpPr>
        <p:spPr>
          <a:xfrm>
            <a:off x="3998976" y="2227564"/>
            <a:ext cx="195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ಲೋಕಲ್</a:t>
            </a:r>
            <a:endParaRPr lang="en-IN" dirty="0"/>
          </a:p>
          <a:p>
            <a:r>
              <a:rPr lang="en-IN" dirty="0"/>
              <a:t>static local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B61E4-7167-44C7-8638-70CE5F70E3BB}"/>
              </a:ext>
            </a:extLst>
          </p:cNvPr>
          <p:cNvSpPr txBox="1"/>
          <p:nvPr/>
        </p:nvSpPr>
        <p:spPr>
          <a:xfrm>
            <a:off x="6211824" y="2207490"/>
            <a:ext cx="1645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ಗ್ಲೋಬಲ್</a:t>
            </a:r>
            <a:endParaRPr lang="en-IN" dirty="0"/>
          </a:p>
          <a:p>
            <a:r>
              <a:rPr lang="en-IN" dirty="0"/>
              <a:t>static global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220A5-5907-4D2A-99A0-9D6ADEDDF8D5}"/>
              </a:ext>
            </a:extLst>
          </p:cNvPr>
          <p:cNvSpPr txBox="1"/>
          <p:nvPr/>
        </p:nvSpPr>
        <p:spPr>
          <a:xfrm>
            <a:off x="8692896" y="2187416"/>
            <a:ext cx="1950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ಎಕ್ಸ್‌ಟರ್ನ್</a:t>
            </a:r>
            <a:r>
              <a:rPr lang="en-IN" dirty="0"/>
              <a:t> </a:t>
            </a:r>
            <a:r>
              <a:rPr lang="en-IN" dirty="0" err="1"/>
              <a:t>ಗ್ಲೋಬಲ್</a:t>
            </a:r>
            <a:endParaRPr lang="en-IN" dirty="0"/>
          </a:p>
          <a:p>
            <a:r>
              <a:rPr lang="en-IN" dirty="0"/>
              <a:t>extern global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FD51C0-6E17-4AB6-85BB-D225A2F4AC3D}"/>
              </a:ext>
            </a:extLst>
          </p:cNvPr>
          <p:cNvCxnSpPr>
            <a:cxnSpLocks/>
          </p:cNvCxnSpPr>
          <p:nvPr/>
        </p:nvCxnSpPr>
        <p:spPr>
          <a:xfrm>
            <a:off x="904240" y="1875099"/>
            <a:ext cx="876401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6A5195-721D-44A3-89AA-08C5531951A8}"/>
              </a:ext>
            </a:extLst>
          </p:cNvPr>
          <p:cNvCxnSpPr>
            <a:stCxn id="6" idx="2"/>
          </p:cNvCxnSpPr>
          <p:nvPr/>
        </p:nvCxnSpPr>
        <p:spPr>
          <a:xfrm>
            <a:off x="5669280" y="1263239"/>
            <a:ext cx="0" cy="61186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C70053-D7F5-4438-A9DA-A5F8E04BC7A1}"/>
              </a:ext>
            </a:extLst>
          </p:cNvPr>
          <p:cNvCxnSpPr>
            <a:cxnSpLocks/>
          </p:cNvCxnSpPr>
          <p:nvPr/>
        </p:nvCxnSpPr>
        <p:spPr>
          <a:xfrm>
            <a:off x="914401" y="1843977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3F6D69-AFE8-48B0-A576-5307421A54E1}"/>
              </a:ext>
            </a:extLst>
          </p:cNvPr>
          <p:cNvCxnSpPr>
            <a:cxnSpLocks/>
          </p:cNvCxnSpPr>
          <p:nvPr/>
        </p:nvCxnSpPr>
        <p:spPr>
          <a:xfrm>
            <a:off x="2750821" y="1875099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7A3834-BD2E-4F53-996D-17BF17F39216}"/>
              </a:ext>
            </a:extLst>
          </p:cNvPr>
          <p:cNvCxnSpPr>
            <a:cxnSpLocks/>
          </p:cNvCxnSpPr>
          <p:nvPr/>
        </p:nvCxnSpPr>
        <p:spPr>
          <a:xfrm>
            <a:off x="4782821" y="1859192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E3A55B-15B0-41DF-86D2-F697C5884855}"/>
              </a:ext>
            </a:extLst>
          </p:cNvPr>
          <p:cNvCxnSpPr>
            <a:cxnSpLocks/>
          </p:cNvCxnSpPr>
          <p:nvPr/>
        </p:nvCxnSpPr>
        <p:spPr>
          <a:xfrm>
            <a:off x="6931661" y="1875099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B67AC5-4207-49FA-A1CD-1438B29507F8}"/>
              </a:ext>
            </a:extLst>
          </p:cNvPr>
          <p:cNvCxnSpPr>
            <a:cxnSpLocks/>
          </p:cNvCxnSpPr>
          <p:nvPr/>
        </p:nvCxnSpPr>
        <p:spPr>
          <a:xfrm>
            <a:off x="9668256" y="1875099"/>
            <a:ext cx="0" cy="4458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632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2EBB-C394-4DF6-9A9C-EC417FA4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383" y="212983"/>
            <a:ext cx="10635681" cy="1325563"/>
          </a:xfrm>
        </p:spPr>
        <p:txBody>
          <a:bodyPr>
            <a:normAutofit/>
          </a:bodyPr>
          <a:lstStyle/>
          <a:p>
            <a:r>
              <a:rPr lang="kn-IN" sz="3600" dirty="0"/>
              <a:t>ಪ್ರತಿರೋಧಕದ ವಿದ್ಯುತ್ ಶಕ್ತಿ ಮಿತಿ</a:t>
            </a:r>
            <a:r>
              <a:rPr lang="en-IN" sz="3600" dirty="0"/>
              <a:t> (Resistor’s power rating)</a:t>
            </a:r>
            <a:r>
              <a:rPr lang="kn-IN" sz="3600" dirty="0"/>
              <a:t> 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D538-AA7B-4E1D-83A0-CA52D9D4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97249"/>
          </a:xfrm>
        </p:spPr>
        <p:txBody>
          <a:bodyPr>
            <a:normAutofit/>
          </a:bodyPr>
          <a:lstStyle/>
          <a:p>
            <a:r>
              <a:rPr lang="kn-IN" sz="2400" dirty="0"/>
              <a:t>ಸರ್ಕಿಟ್ ನಲ್ಲಿ ವಿದ್ಯುತ್ ಪ್ರವಾಹ ಹೆಚ್ಚಾದಂತೆ</a:t>
            </a:r>
            <a:r>
              <a:rPr lang="en-IN" sz="2400" dirty="0"/>
              <a:t>, </a:t>
            </a:r>
            <a:r>
              <a:rPr lang="kn-IN" sz="2400" dirty="0"/>
              <a:t>ಪ್ರತಿರೋಧಕದಲ್ಲಿ ಉತ್ಪತ್ತಿಯಾಗುವ ಶಾಖವು ಹೆಚ್ಚಾಗುತ್ತದೆ</a:t>
            </a:r>
            <a:r>
              <a:rPr lang="en-IN" sz="2400" dirty="0"/>
              <a:t> </a:t>
            </a:r>
            <a:r>
              <a:rPr lang="kn-IN" sz="2400" dirty="0"/>
              <a:t>ಅಂದರೆ ಪ್ರತಿರೋಧಕವು  ಬಳಸಿಕೊಳ್ಳುತ್ತಿರುವ ವಿದ್ಯುತ್ ಶಕ್ತಿ</a:t>
            </a:r>
            <a:r>
              <a:rPr lang="en-IN" sz="2400" dirty="0"/>
              <a:t>(Power)</a:t>
            </a:r>
            <a:r>
              <a:rPr lang="kn-IN" sz="2400" dirty="0"/>
              <a:t> ಹೆಚ್ಚಾಗುತ್ತದೆ ಮತ್ತು ಇದು ಪ್ರತಿರೋಧಕದ ವಿದ್ಯುತ್ ಶಕ್ತಿ ಮಿತಿಗಿಂತ ಹೆಚ್ಚಾದಾಗ ಪ್ರತಿರೋಧಕವು ಸುಟ್ಟು ಹೋಗಬಹುದು . ಆದ್ದರಿಂದ ನಿಮ್ಮ ಪ್ರಯೋಗಕ್ಕೆ ಸರಿಯಾದ ವಿದ್ಯುತ್ ಶಕ್ತಿ ಮಿತಿ ಇರುವ ಪ್ರತಿರೋಧಕ ವನ್ನು ಬಳಸಿಕೊಳ್ಳಬೇಕು </a:t>
            </a:r>
            <a:endParaRPr lang="en-IN" sz="2400" dirty="0"/>
          </a:p>
          <a:p>
            <a:endParaRPr lang="en-IN" sz="2400" dirty="0"/>
          </a:p>
          <a:p>
            <a:r>
              <a:rPr lang="kn-IN" sz="2400" dirty="0"/>
              <a:t>ಈ ಕೆಳಗಿನ ಸೂತ್ರದ ಮೂಲಕ , ನಿಮ್ಮ  ಸರ್ಕಿಟ್ ನ ಪ್ರತಿರೋಧಕದಲ್ಲಿ ಎಷ್ಟು ವ್ಯಾಟ್ ವಿದ್ಯುತ್ ಶಕ್ತಿ ಬಳಸಿಕೊಳ್ಳಲ್ಪಟ್ಟಿದೆ ಎಂಬುದನ್ನು ಲೆಕ್ಕಾಚಾರ ಮಾಡಬಹುದು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0B4DC-215A-483D-8870-BE3F8DB5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05EB0-EC86-4BC3-834A-80A666E9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37" y="4922874"/>
            <a:ext cx="1466850" cy="1076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89CCFA-46B9-49E3-AB53-FF20FA19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240" y="5177650"/>
            <a:ext cx="1524000" cy="66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6F7365-B848-4022-ADC9-0FF2D24EF530}"/>
              </a:ext>
            </a:extLst>
          </p:cNvPr>
          <p:cNvSpPr txBox="1"/>
          <p:nvPr/>
        </p:nvSpPr>
        <p:spPr>
          <a:xfrm>
            <a:off x="5382141" y="5434824"/>
            <a:ext cx="2343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ಅಥವಾ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6665857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2335-588E-4C60-BE27-7746B94F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77768" cy="622427"/>
          </a:xfrm>
        </p:spPr>
        <p:txBody>
          <a:bodyPr>
            <a:normAutofit fontScale="90000"/>
          </a:bodyPr>
          <a:lstStyle/>
          <a:p>
            <a:r>
              <a:rPr lang="kn-IN" sz="4400" dirty="0"/>
              <a:t>ಸ್ಟಾಟಿಕ್ </a:t>
            </a:r>
            <a:r>
              <a:rPr lang="en-IN" sz="4400" dirty="0"/>
              <a:t>(</a:t>
            </a:r>
            <a:r>
              <a:rPr lang="en-IN" dirty="0"/>
              <a:t>static)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F36C2-F11A-49AD-9B6C-1D49629C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D76D6-4192-483C-BE2F-37EC3E25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88118"/>
            <a:ext cx="7595411" cy="5610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06057E-7A32-4881-B1EF-CC80D023D548}"/>
              </a:ext>
            </a:extLst>
          </p:cNvPr>
          <p:cNvSpPr txBox="1"/>
          <p:nvPr/>
        </p:nvSpPr>
        <p:spPr>
          <a:xfrm>
            <a:off x="5173980" y="189102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ಗ್ಲೋಬಲ್</a:t>
            </a:r>
            <a:r>
              <a:rPr lang="en-IN" dirty="0"/>
              <a:t> </a:t>
            </a:r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F9F30B-0AF3-461C-BA08-F67B8222A63F}"/>
              </a:ext>
            </a:extLst>
          </p:cNvPr>
          <p:cNvSpPr txBox="1"/>
          <p:nvPr/>
        </p:nvSpPr>
        <p:spPr>
          <a:xfrm>
            <a:off x="5494020" y="3302619"/>
            <a:ext cx="3710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ಲೋಕಲ್</a:t>
            </a:r>
            <a:r>
              <a:rPr lang="en-IN" dirty="0"/>
              <a:t> </a:t>
            </a:r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0FDE41-A913-4D91-9487-7E656CD81A18}"/>
              </a:ext>
            </a:extLst>
          </p:cNvPr>
          <p:cNvGrpSpPr/>
          <p:nvPr/>
        </p:nvGrpSpPr>
        <p:grpSpPr>
          <a:xfrm>
            <a:off x="4433464" y="3057779"/>
            <a:ext cx="1222956" cy="1553315"/>
            <a:chOff x="4279680" y="3057780"/>
            <a:chExt cx="1336680" cy="16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3F1259-59D0-4ED8-80F3-C23A50B3A699}"/>
                    </a:ext>
                  </a:extLst>
                </p14:cNvPr>
                <p14:cNvContentPartPr/>
                <p14:nvPr/>
              </p14:nvContentPartPr>
              <p14:xfrm>
                <a:off x="4279680" y="3057780"/>
                <a:ext cx="1267560" cy="416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3F1259-59D0-4ED8-80F3-C23A50B3A6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70235" y="3048341"/>
                  <a:ext cx="1286843" cy="4361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6D8916-58F6-41C7-9E0A-F3D1D5A68796}"/>
                    </a:ext>
                  </a:extLst>
                </p14:cNvPr>
                <p14:cNvContentPartPr/>
                <p14:nvPr/>
              </p14:nvContentPartPr>
              <p14:xfrm>
                <a:off x="5371200" y="3527940"/>
                <a:ext cx="245160" cy="109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6D8916-58F6-41C7-9E0A-F3D1D5A687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61362" y="3518102"/>
                  <a:ext cx="264442" cy="11180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36482A-B932-4D9C-AD43-BE8BEC5CEE2E}"/>
                    </a:ext>
                  </a:extLst>
                </p14:cNvPr>
                <p14:cNvContentPartPr/>
                <p14:nvPr/>
              </p14:nvContentPartPr>
              <p14:xfrm>
                <a:off x="5325840" y="4535220"/>
                <a:ext cx="225360" cy="220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36482A-B932-4D9C-AD43-BE8BEC5CEE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16401" y="4525778"/>
                  <a:ext cx="244632" cy="23959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ADB31E-FFB1-4825-8E0D-AAA46207E015}"/>
                  </a:ext>
                </a:extLst>
              </p14:cNvPr>
              <p14:cNvContentPartPr/>
              <p14:nvPr/>
            </p14:nvContentPartPr>
            <p14:xfrm>
              <a:off x="4769640" y="223986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ADB31E-FFB1-4825-8E0D-AAA46207E0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1000" y="22308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1E8E4C0-B9C9-4B28-A8AB-CBF304A8CDDE}"/>
                  </a:ext>
                </a:extLst>
              </p14:cNvPr>
              <p14:cNvContentPartPr/>
              <p14:nvPr/>
            </p14:nvContentPartPr>
            <p14:xfrm>
              <a:off x="4164840" y="2015580"/>
              <a:ext cx="1077840" cy="216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1E8E4C0-B9C9-4B28-A8AB-CBF304A8CD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5840" y="2006940"/>
                <a:ext cx="10954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8A67A2-1CA2-470E-91B4-738A78C556A7}"/>
                  </a:ext>
                </a:extLst>
              </p14:cNvPr>
              <p14:cNvContentPartPr/>
              <p14:nvPr/>
            </p14:nvContentPartPr>
            <p14:xfrm>
              <a:off x="10324800" y="4120860"/>
              <a:ext cx="360" cy="1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8A67A2-1CA2-470E-91B4-738A78C556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16160" y="4112220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55DA1FA-DF9B-49D3-9D5C-6631CCDC3810}"/>
                  </a:ext>
                </a:extLst>
              </p14:cNvPr>
              <p14:cNvContentPartPr/>
              <p14:nvPr/>
            </p14:nvContentPartPr>
            <p14:xfrm>
              <a:off x="8680470" y="5891095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55DA1FA-DF9B-49D3-9D5C-6631CCDC38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71470" y="58824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6E9BBD4-674A-4503-B072-D16AE0077347}"/>
                  </a:ext>
                </a:extLst>
              </p14:cNvPr>
              <p14:cNvContentPartPr/>
              <p14:nvPr/>
            </p14:nvContentPartPr>
            <p14:xfrm>
              <a:off x="8541510" y="6238495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6E9BBD4-674A-4503-B072-D16AE00773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32870" y="62294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71AC2DC-1819-4458-9DC5-4938EF6E26C9}"/>
                  </a:ext>
                </a:extLst>
              </p14:cNvPr>
              <p14:cNvContentPartPr/>
              <p14:nvPr/>
            </p14:nvContentPartPr>
            <p14:xfrm>
              <a:off x="8032470" y="6377455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71AC2DC-1819-4458-9DC5-4938EF6E26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3470" y="636845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CEEB018-CC04-46FF-80F2-FD4E56CA970A}"/>
              </a:ext>
            </a:extLst>
          </p:cNvPr>
          <p:cNvSpPr txBox="1"/>
          <p:nvPr/>
        </p:nvSpPr>
        <p:spPr>
          <a:xfrm>
            <a:off x="6697980" y="4980937"/>
            <a:ext cx="4897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ಸ್ಟಾಟಿಕ್</a:t>
            </a:r>
            <a:r>
              <a:rPr lang="en-IN" dirty="0"/>
              <a:t> </a:t>
            </a:r>
            <a:r>
              <a:rPr lang="en-IN" dirty="0" err="1"/>
              <a:t>ವೇರಿಯೇಬಲ್</a:t>
            </a:r>
            <a:r>
              <a:rPr lang="en-IN" dirty="0"/>
              <a:t> </a:t>
            </a:r>
            <a:r>
              <a:rPr lang="en-IN" dirty="0" err="1"/>
              <a:t>ಗಳಿಗೆ</a:t>
            </a:r>
            <a:r>
              <a:rPr lang="en-IN" dirty="0"/>
              <a:t> </a:t>
            </a:r>
            <a:r>
              <a:rPr lang="en-IN" dirty="0" err="1"/>
              <a:t>ಸೊನ್ನೆ</a:t>
            </a:r>
            <a:r>
              <a:rPr lang="en-IN" dirty="0"/>
              <a:t> </a:t>
            </a:r>
            <a:r>
              <a:rPr lang="en-IN" dirty="0" err="1"/>
              <a:t>ಆರಂಭಿಕ</a:t>
            </a:r>
            <a:r>
              <a:rPr lang="en-IN" dirty="0"/>
              <a:t> </a:t>
            </a:r>
            <a:r>
              <a:rPr lang="en-IN" dirty="0" err="1"/>
              <a:t>ಮೌಲ್ಯವಾಗಿ</a:t>
            </a:r>
            <a:r>
              <a:rPr lang="en-IN" dirty="0"/>
              <a:t> </a:t>
            </a:r>
            <a:r>
              <a:rPr lang="en-IN" dirty="0" err="1"/>
              <a:t>ಪೂರ್ವ</a:t>
            </a:r>
            <a:r>
              <a:rPr lang="en-IN" dirty="0"/>
              <a:t> </a:t>
            </a:r>
            <a:r>
              <a:rPr lang="en-IN" dirty="0" err="1"/>
              <a:t>ನಿಯೋಜಿತವಾಗಿರುತ್ತದೆ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7506493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FC8DA-DA1D-426F-812B-8E923F5C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65720" cy="710817"/>
          </a:xfrm>
        </p:spPr>
        <p:txBody>
          <a:bodyPr>
            <a:normAutofit fontScale="90000"/>
          </a:bodyPr>
          <a:lstStyle/>
          <a:p>
            <a:r>
              <a:rPr lang="kn-IN" sz="4000" dirty="0"/>
              <a:t>ಸ್ಟಾಟಿಕ್</a:t>
            </a:r>
            <a:r>
              <a:rPr lang="en-IN" sz="4000" dirty="0"/>
              <a:t> </a:t>
            </a:r>
            <a:r>
              <a:rPr lang="kn-IN" sz="4000" dirty="0"/>
              <a:t>ಸ್ಥಳೀಯ</a:t>
            </a:r>
            <a:r>
              <a:rPr lang="en-IN" sz="4000" dirty="0"/>
              <a:t> </a:t>
            </a:r>
            <a:r>
              <a:rPr lang="kn-IN" sz="4000" dirty="0"/>
              <a:t>ವೇರಿಯೇಬಲ್ </a:t>
            </a:r>
            <a:r>
              <a:rPr lang="en-IN" sz="4000" dirty="0"/>
              <a:t>(static local)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AA247-2A17-4704-9FBF-E7AE0A837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543"/>
            <a:ext cx="10768584" cy="3950363"/>
          </a:xfrm>
        </p:spPr>
        <p:txBody>
          <a:bodyPr>
            <a:noAutofit/>
          </a:bodyPr>
          <a:lstStyle/>
          <a:p>
            <a:r>
              <a:rPr lang="kn-IN" sz="1800" dirty="0"/>
              <a:t>ಸ್ಟಾಟಿಕ್ ಸ್ಥಳೀಯ ವೇರಿಯೇಬಲ್ ವ್ಯಾಪ್ತಿಯು ಅದಿರುವ ಬ್ಲಾಕ್ ಗೆ ಸೀಮಿತವಾಗಿರುತ್ತದೆ ಆದರೆ ಅದರ  ಜೀವಿತಾವಧಿಯು ಗ್ಲೋಬಲ್ ವೇರಿಯೇಬಲ್‌ನಂತೆಯೇ ಇರುತ್ತದೆ</a:t>
            </a:r>
          </a:p>
          <a:p>
            <a:endParaRPr lang="kn-IN" sz="1800" dirty="0"/>
          </a:p>
          <a:p>
            <a:r>
              <a:rPr lang="kn-IN" sz="1800" dirty="0"/>
              <a:t>ಸ್ಟಾಟಿಕ್ ಸ್ಥಳೀಯ ವೇರಿಯೇಬಲ್ ಗಳಿಗೆ ಮೆಮೊರಿ ಪ್ರೋಗ್ರಾಮ್ ಶುರುವಾದಾಗ ನಿಗದಿಪಡಿಸಲ್ಪಡುತ್ತದೆ ಮತ್ತು ಪ್ರೋಗ್ರಾಮ್ ಅಂತ್ಯ ಕಾಣುವವರೆಗೆ ಸ್ಟಾಟಿಕ್ ಸ್ಥಳೀಯ ವೇರಿಯೇಬಲ್ ಅಸ್ತಿತ್ವದಲ್ಲಿರುತ್ತದೆ </a:t>
            </a:r>
            <a:endParaRPr lang="en-IN" sz="1800" dirty="0"/>
          </a:p>
          <a:p>
            <a:endParaRPr lang="en-IN" sz="1800" dirty="0"/>
          </a:p>
          <a:p>
            <a:r>
              <a:rPr lang="kn-IN" sz="1800" dirty="0"/>
              <a:t>ಒಂದು ಫಂಕ್ಷನ್</a:t>
            </a:r>
            <a:r>
              <a:rPr lang="en-IN" sz="1800" dirty="0"/>
              <a:t>,</a:t>
            </a:r>
            <a:r>
              <a:rPr lang="kn-IN" sz="1800" dirty="0"/>
              <a:t> ಅದರ ಕರೆಗಳ ನಡುವೆ ತನ್ನ ಸ್ಥಳೀಯ ವೇರಿಯೇಬಲ್ ನ  ಮೌಲ್ಯವನ್ನು ನೆನಪಿಟ್ಟುಕೊಳ್ಳಲು ಸ್ಟಾಟಿಕ್ ಶೇಖರಣಾ ಸೂಚಕವನ್ನು ಬಳಸಬಹುದು . </a:t>
            </a:r>
          </a:p>
          <a:p>
            <a:pPr marL="0" indent="0">
              <a:buNone/>
            </a:pPr>
            <a:endParaRPr lang="kn-IN" sz="1800" dirty="0"/>
          </a:p>
          <a:p>
            <a:r>
              <a:rPr lang="kn-IN" sz="1800" dirty="0"/>
              <a:t>ಸ್ಟಾಟಿಕ್ ಕೀವರ್ಡ್ ಸ್ಥಳೀಯ ವೇರಿಯೇಬಲ್‌ನ ಜೀವಿತಾವಧಿಯನ್ನು ಫಂಕ್ಷನ್ ನಿಂದ ಪ್ರೋಗ್ರಾಂಗೆ ಬದಲಾಯಿಸುತ್ತದೆ ಆದರೆ ಅದರ ಗೋಚರತೆಯನ್ನು ಅದಿರುವ ಬ್ಲಾಕ್ ಗೆ ಮಾತ್ರ ಸೀಮಿತಗೊಳಿಸುತ್ತದೆ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AA661-54CE-411E-A92C-C4C43C11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044067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7EB54-8906-4608-823C-9A9DBAE2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ಸ್ಟಾಟಿಕ್</a:t>
            </a:r>
            <a:r>
              <a:rPr lang="en-IN" sz="4400" dirty="0"/>
              <a:t> </a:t>
            </a:r>
            <a:r>
              <a:rPr lang="kn-IN" sz="4400" dirty="0"/>
              <a:t>ಗ್ಲೋಬಲ್</a:t>
            </a:r>
            <a:r>
              <a:rPr lang="en-IN" sz="4400" dirty="0"/>
              <a:t> </a:t>
            </a:r>
            <a:r>
              <a:rPr lang="kn-IN" sz="4400" dirty="0"/>
              <a:t>ವೇರಿಯೇಬಲ್ </a:t>
            </a:r>
            <a:r>
              <a:rPr lang="en-IN" sz="4400" dirty="0"/>
              <a:t>(static global)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BE226-C858-4AAE-9899-F973FB173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1800" dirty="0"/>
              <a:t>ಸ್ಟಾಟಿಕ್ ಗ್ಲೋಬಲ್  ವೇರಿಯೇಬಲ್ ಗಳಿಗೆ ಮೆಮೊರಿ ನಿಮ್ಮ ಪ್ರೋಗ್ರಾಮ್ ಶುರುವಾದಾಗ ನಿಗದಿಪಡಿಸಲ್ಪಡುತ್ತದೆ ಮತ್ತು ನಿಮ್ಮ ಪ್ರೋಗ್ರಾಮ್ ಅಂತ್ಯ ಕಾಣುವವರೆಗೆ ಸ್ಟಾಟಿಕ್ ವೇರಿಯೇಬಲ್ ಗಳು ಅಸ್ತಿತ್ವದಲ್ಲಿರುತ್ತದೆ</a:t>
            </a:r>
            <a:endParaRPr lang="en-IN" sz="1800" dirty="0"/>
          </a:p>
          <a:p>
            <a:endParaRPr lang="kn-IN" sz="1800" dirty="0"/>
          </a:p>
          <a:p>
            <a:r>
              <a:rPr lang="kn-IN" sz="1800" dirty="0"/>
              <a:t>ನಿಮ್ಮ ಪ್ರಾಜೆಕ್ಟ್ ನಲ್ಲಿ ಒಂದಕ್ಕಿಂತ ಹೆಚ್ಚು ಸೊರ್ಸ್ ಫೈಲ್ಸ್ ಗಳಿದ್ದರೆ ಮಾತ್ರ ಸ್ಟಾಟಿಕ್ ಗ್ಲೋಬಲ್ ವೇರಿಯೇಬಲ್ ಗಳ ಬಳಕೆ ಅರ್ಥಪೂರ್ಣ ವಾಗಿರುತ್ತದೆ </a:t>
            </a:r>
          </a:p>
          <a:p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E4C77-B440-4918-BDD8-3EEC0596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041487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D98D3-C564-428C-B1AE-9878A746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600" dirty="0"/>
              <a:t>ಎಕ್ಸ್‌ಟರ್ನ್</a:t>
            </a:r>
            <a:r>
              <a:rPr lang="en-IN" sz="3600" dirty="0"/>
              <a:t> </a:t>
            </a:r>
            <a:r>
              <a:rPr lang="kn-IN" sz="3600" dirty="0"/>
              <a:t>ವೇರಿಯಬಲ್</a:t>
            </a:r>
            <a:r>
              <a:rPr lang="en-IN" sz="3600" dirty="0"/>
              <a:t> (extern variable)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9E10A-CC75-43FC-A11D-70706DF1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n-IN" sz="2000" dirty="0"/>
              <a:t>ಎಕ್ಸ್‌ಟರ್ನ್ ಕೀವರ್ಡ್</a:t>
            </a:r>
            <a:r>
              <a:rPr lang="en-IN" sz="2000" dirty="0"/>
              <a:t>(extern )</a:t>
            </a:r>
            <a:r>
              <a:rPr lang="kn-IN" sz="2000" dirty="0"/>
              <a:t>, ಈ ಹೆಸರು ಮತ್ತು ದತ್ತಾಂಶ ಪ್ರಕಾರವನ್ನು ಹೊಂದಿರುವ ವೇರಿಯಬಲ್ ಎಲ್ಲೋ ಅಸ್ತಿತ್ವದಲ್ಲಿರಬಹುದು ಎಂದು ಕಂಪೈಲರ್‌ಗೆ ಹೇಳುತ್ತದೆ</a:t>
            </a:r>
            <a:endParaRPr lang="en-IN" sz="2000" dirty="0"/>
          </a:p>
          <a:p>
            <a:r>
              <a:rPr lang="kn-IN" sz="2000" dirty="0"/>
              <a:t>ಉ.ದಾ</a:t>
            </a:r>
            <a:r>
              <a:rPr lang="en-IN" sz="2000" dirty="0"/>
              <a:t>. </a:t>
            </a:r>
            <a:r>
              <a:rPr lang="en-IN" sz="2000" dirty="0">
                <a:solidFill>
                  <a:srgbClr val="FF0000"/>
                </a:solidFill>
              </a:rPr>
              <a:t>extern</a:t>
            </a:r>
            <a:r>
              <a:rPr lang="en-IN" sz="2000" dirty="0"/>
              <a:t> int </a:t>
            </a:r>
            <a:r>
              <a:rPr lang="en-IN" sz="2000" dirty="0" err="1"/>
              <a:t>my_data</a:t>
            </a:r>
            <a:r>
              <a:rPr lang="en-IN" sz="2000" dirty="0"/>
              <a:t>;</a:t>
            </a:r>
            <a:endParaRPr lang="kn-IN" sz="2000" dirty="0"/>
          </a:p>
          <a:p>
            <a:endParaRPr lang="kn-IN" sz="2000" dirty="0"/>
          </a:p>
          <a:p>
            <a:r>
              <a:rPr lang="kn-IN" sz="2000" dirty="0"/>
              <a:t>ಎಕ್ಸ್‌ಟರ್ನ್ ಕೀವರ್ಡ್ ಅನ್ನು ಗ್ಲೋಬಲ್ ವೇರಿಯೇಬಲ್ಗಳೊಂದಿಗೆ  ಮಾತ್ರ ಬಳಸಬಹುದಾಗಿದೆ </a:t>
            </a:r>
          </a:p>
          <a:p>
            <a:endParaRPr lang="kn-IN" sz="2000" dirty="0"/>
          </a:p>
          <a:p>
            <a:r>
              <a:rPr lang="kn-IN" sz="2000" dirty="0"/>
              <a:t>ವೇರಿಯಬಲ್ ಅನ್ನು ವ್ಯಾಖ್ಯಾನಿಸಲಾದ ಫೈಲ್‌ಗಳನ್ನು ಹೊರತುಪಡಿಸಿ ಬೇರೆ ಫೈಲ್‌ಗಳಲ್ಲಿ ಬಳಸಿಕೊಳ್ಳಲು , ನೀವು ಕೀವರ್ಡ್ ಎಕ್ಸ್‌ಟರ್ನ್ ಅನ್ನು ಬಳಸಿಕೊಂಡು ಇತರ ಫೈಲ್‌ಗಳಲ್ಲಿ ಅದನ್ನು ಘೋಷಿಸಬೇಕು.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B4758-0320-4082-9192-46B7FCB9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537529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7 Segment LED Display">
            <a:extLst>
              <a:ext uri="{FF2B5EF4-FFF2-40B4-BE49-F238E27FC236}">
                <a16:creationId xmlns:a16="http://schemas.microsoft.com/office/drawing/2014/main" id="{0AA879BE-684E-4B37-8A66-CA67FC22A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39229">
            <a:off x="590152" y="136364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C467B-0E97-4595-BC89-90F11952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937" y="962628"/>
            <a:ext cx="5476875" cy="472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B3F2A4-8241-419F-9F4E-1F0096105140}"/>
              </a:ext>
            </a:extLst>
          </p:cNvPr>
          <p:cNvSpPr txBox="1"/>
          <p:nvPr/>
        </p:nvSpPr>
        <p:spPr>
          <a:xfrm>
            <a:off x="1152534" y="42826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54262-A1C4-4012-9EC3-C12EEDF652D6}"/>
              </a:ext>
            </a:extLst>
          </p:cNvPr>
          <p:cNvSpPr txBox="1"/>
          <p:nvPr/>
        </p:nvSpPr>
        <p:spPr>
          <a:xfrm>
            <a:off x="6652138" y="5616133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4-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34DFA-DE44-4EF5-A2FC-8C6462928025}"/>
              </a:ext>
            </a:extLst>
          </p:cNvPr>
          <p:cNvSpPr txBox="1"/>
          <p:nvPr/>
        </p:nvSpPr>
        <p:spPr>
          <a:xfrm>
            <a:off x="6398138" y="2920049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5C846C-FE39-4FBD-BF7A-72620566E531}"/>
              </a:ext>
            </a:extLst>
          </p:cNvPr>
          <p:cNvSpPr txBox="1"/>
          <p:nvPr/>
        </p:nvSpPr>
        <p:spPr>
          <a:xfrm>
            <a:off x="9131178" y="3059668"/>
            <a:ext cx="108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3- </a:t>
            </a:r>
            <a:r>
              <a:rPr lang="en-IN" dirty="0" err="1"/>
              <a:t>ಅಂಕೆ</a:t>
            </a:r>
            <a:r>
              <a:rPr lang="en-IN" dirty="0"/>
              <a:t>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8D8EEF-E169-4D73-AEA4-EC0E01BB836D}"/>
              </a:ext>
            </a:extLst>
          </p:cNvPr>
          <p:cNvCxnSpPr>
            <a:cxnSpLocks/>
          </p:cNvCxnSpPr>
          <p:nvPr/>
        </p:nvCxnSpPr>
        <p:spPr>
          <a:xfrm>
            <a:off x="2179320" y="1336040"/>
            <a:ext cx="0" cy="5029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9567F7-2F6D-4C25-83F9-CDB89B71885F}"/>
              </a:ext>
            </a:extLst>
          </p:cNvPr>
          <p:cNvCxnSpPr>
            <a:cxnSpLocks/>
          </p:cNvCxnSpPr>
          <p:nvPr/>
        </p:nvCxnSpPr>
        <p:spPr>
          <a:xfrm flipH="1">
            <a:off x="2580640" y="2151380"/>
            <a:ext cx="47244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AE5FE8-EDA6-4000-B4AB-0C0D74C3E53E}"/>
              </a:ext>
            </a:extLst>
          </p:cNvPr>
          <p:cNvCxnSpPr>
            <a:cxnSpLocks/>
          </p:cNvCxnSpPr>
          <p:nvPr/>
        </p:nvCxnSpPr>
        <p:spPr>
          <a:xfrm flipH="1">
            <a:off x="2552700" y="2920049"/>
            <a:ext cx="5003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79344A-6BC7-4740-8130-0930ED03FAFF}"/>
              </a:ext>
            </a:extLst>
          </p:cNvPr>
          <p:cNvCxnSpPr>
            <a:cxnSpLocks/>
          </p:cNvCxnSpPr>
          <p:nvPr/>
        </p:nvCxnSpPr>
        <p:spPr>
          <a:xfrm>
            <a:off x="1005840" y="2145349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9B41AF-CF42-439D-A05B-80FF3F26F046}"/>
              </a:ext>
            </a:extLst>
          </p:cNvPr>
          <p:cNvCxnSpPr>
            <a:cxnSpLocks/>
          </p:cNvCxnSpPr>
          <p:nvPr/>
        </p:nvCxnSpPr>
        <p:spPr>
          <a:xfrm>
            <a:off x="991246" y="2917033"/>
            <a:ext cx="802640" cy="60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2D18A46-E9F9-4F28-81D8-5D333A09B92A}"/>
              </a:ext>
            </a:extLst>
          </p:cNvPr>
          <p:cNvCxnSpPr>
            <a:cxnSpLocks/>
          </p:cNvCxnSpPr>
          <p:nvPr/>
        </p:nvCxnSpPr>
        <p:spPr>
          <a:xfrm>
            <a:off x="1082040" y="3244334"/>
            <a:ext cx="89092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87120E-A81A-450C-8456-010087884A1D}"/>
              </a:ext>
            </a:extLst>
          </p:cNvPr>
          <p:cNvCxnSpPr>
            <a:cxnSpLocks/>
          </p:cNvCxnSpPr>
          <p:nvPr/>
        </p:nvCxnSpPr>
        <p:spPr>
          <a:xfrm>
            <a:off x="1005840" y="2531078"/>
            <a:ext cx="101641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D4C68C2-4796-4287-8697-A66A86144943}"/>
              </a:ext>
            </a:extLst>
          </p:cNvPr>
          <p:cNvSpPr/>
          <p:nvPr/>
        </p:nvSpPr>
        <p:spPr>
          <a:xfrm>
            <a:off x="2179320" y="11226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68F0446-C5EB-4EC2-B09A-B269A25A6CCB}"/>
              </a:ext>
            </a:extLst>
          </p:cNvPr>
          <p:cNvSpPr/>
          <p:nvPr/>
        </p:nvSpPr>
        <p:spPr>
          <a:xfrm>
            <a:off x="3034901" y="1960880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8A7CF87-EA28-4DA8-9720-13D4469349B3}"/>
              </a:ext>
            </a:extLst>
          </p:cNvPr>
          <p:cNvSpPr/>
          <p:nvPr/>
        </p:nvSpPr>
        <p:spPr>
          <a:xfrm>
            <a:off x="3064624" y="277479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97FDD58-3F7C-44F3-BDDC-609CEC6057A2}"/>
              </a:ext>
            </a:extLst>
          </p:cNvPr>
          <p:cNvSpPr/>
          <p:nvPr/>
        </p:nvSpPr>
        <p:spPr>
          <a:xfrm>
            <a:off x="755327" y="3122376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7842E16-511E-4FA3-9ADC-FE63282B2DFA}"/>
              </a:ext>
            </a:extLst>
          </p:cNvPr>
          <p:cNvSpPr/>
          <p:nvPr/>
        </p:nvSpPr>
        <p:spPr>
          <a:xfrm>
            <a:off x="650886" y="2777808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7127D02-227E-432F-B9D3-2ADD610C3DC7}"/>
              </a:ext>
            </a:extLst>
          </p:cNvPr>
          <p:cNvSpPr/>
          <p:nvPr/>
        </p:nvSpPr>
        <p:spPr>
          <a:xfrm>
            <a:off x="665480" y="2391967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6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23CEBE9-FA35-40A0-84F0-C4DD48B895B3}"/>
              </a:ext>
            </a:extLst>
          </p:cNvPr>
          <p:cNvSpPr/>
          <p:nvPr/>
        </p:nvSpPr>
        <p:spPr>
          <a:xfrm>
            <a:off x="650886" y="2006013"/>
            <a:ext cx="340360" cy="284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7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AF5FA-DF4B-4845-AAF2-5382E5132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E47A-7450-43C8-85B4-D9D9A235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 </a:t>
            </a:r>
            <a:r>
              <a:rPr lang="en-IN" dirty="0"/>
              <a:t>9: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0B40-980C-4680-AD4F-76DF4017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ಆರ್ಡ್ವೀನೋ</a:t>
            </a:r>
            <a:r>
              <a:rPr lang="en-IN" dirty="0"/>
              <a:t> </a:t>
            </a:r>
            <a:r>
              <a:rPr lang="kn-IN" dirty="0"/>
              <a:t>ಬೋರ್ಡ್ ಗೆ ಬಟನ್ ಅಂತರ್ ಸಂಪರ್ಕವನ್ನು ಮಾಡಿ ಮತ್ತು ಬಟನ್ ಎಷ್ಟು ಬಾರಿ ಒತ್ತಲ್ಪಟ್ಟಿದೆ ಎನ್ನುವುದನ್ನು </a:t>
            </a:r>
            <a:r>
              <a:rPr lang="en-IN" dirty="0"/>
              <a:t>4</a:t>
            </a:r>
            <a:r>
              <a:rPr lang="kn-IN" dirty="0"/>
              <a:t> ಅಂಕೆಯ </a:t>
            </a:r>
            <a:r>
              <a:rPr lang="en-IN" dirty="0"/>
              <a:t>7</a:t>
            </a:r>
            <a:r>
              <a:rPr lang="kn-IN" dirty="0"/>
              <a:t> ವಿಭಾಗದ ಪ್ರದರ್ಶಕದ ಮೇಲೆ ಪ್ರದರ್ಶಿಸಿ. </a:t>
            </a:r>
          </a:p>
          <a:p>
            <a:pPr marL="0" indent="0">
              <a:buNone/>
            </a:pPr>
            <a:endParaRPr lang="kn-IN" dirty="0"/>
          </a:p>
          <a:p>
            <a:pPr marL="0" indent="0">
              <a:buNone/>
            </a:pPr>
            <a:r>
              <a:rPr lang="kn-IN" dirty="0"/>
              <a:t>ಬಟನ್ ಮತ್ತು </a:t>
            </a:r>
            <a:r>
              <a:rPr lang="en-IN" dirty="0"/>
              <a:t>7 </a:t>
            </a:r>
            <a:r>
              <a:rPr lang="kn-IN" dirty="0"/>
              <a:t>ವಿಭಾಗದ ಪ್ರದರ್ಶಕದ ಅಂತರ್ ಸಂಪರ್ಕದ ಕೋಡ್ ಅನ್ನು ಪುನಃ ಊಪಯೋಗಿಸಿಕೊಳ್ಳಿ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0FE7D-7D82-4DEE-BDA3-6B06B81E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838531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Buy 0.56 inch RED 4 Digit 7 Segment LED Display CC 12Pin | Robu.in">
            <a:extLst>
              <a:ext uri="{FF2B5EF4-FFF2-40B4-BE49-F238E27FC236}">
                <a16:creationId xmlns:a16="http://schemas.microsoft.com/office/drawing/2014/main" id="{F4C0D041-8718-4389-ACA9-FC208867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035" y="548640"/>
            <a:ext cx="6562845" cy="65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A474F-C9C4-477F-AB57-85A1E3A1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AF963-737F-40C0-AB3D-B8614E5F2EBD}"/>
              </a:ext>
            </a:extLst>
          </p:cNvPr>
          <p:cNvSpPr txBox="1"/>
          <p:nvPr/>
        </p:nvSpPr>
        <p:spPr>
          <a:xfrm>
            <a:off x="510074" y="432025"/>
            <a:ext cx="5867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4 </a:t>
            </a:r>
            <a:r>
              <a:rPr lang="en-IN" sz="2800" dirty="0" err="1"/>
              <a:t>ಅಂಕೆಯ</a:t>
            </a:r>
            <a:r>
              <a:rPr lang="en-IN" sz="2800" dirty="0"/>
              <a:t> 7 </a:t>
            </a:r>
            <a:r>
              <a:rPr lang="en-IN" sz="2800" dirty="0" err="1"/>
              <a:t>ವಿಭಾಗದ</a:t>
            </a:r>
            <a:r>
              <a:rPr lang="en-IN" sz="2800" dirty="0"/>
              <a:t> </a:t>
            </a:r>
            <a:r>
              <a:rPr lang="en-IN" sz="2800" dirty="0" err="1"/>
              <a:t>ಪ್ರದರ್ಶಕ</a:t>
            </a:r>
            <a:r>
              <a:rPr lang="en-I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8692643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lesson – 4 Digit 7 Segment LED Display « osoyoo.com">
            <a:extLst>
              <a:ext uri="{FF2B5EF4-FFF2-40B4-BE49-F238E27FC236}">
                <a16:creationId xmlns:a16="http://schemas.microsoft.com/office/drawing/2014/main" id="{32CE62F7-D408-4062-8AD9-643B1BB4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244" y="949456"/>
            <a:ext cx="6001321" cy="414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A63FB4-A472-4941-8F90-AE1BB0970614}"/>
              </a:ext>
            </a:extLst>
          </p:cNvPr>
          <p:cNvSpPr txBox="1"/>
          <p:nvPr/>
        </p:nvSpPr>
        <p:spPr>
          <a:xfrm>
            <a:off x="492189" y="454481"/>
            <a:ext cx="1892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ಪಿನ್ನುಗಳು</a:t>
            </a:r>
            <a:r>
              <a:rPr lang="en-IN" sz="2800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37C22D-6CDC-40F2-845B-2AFB33E4AB9E}"/>
              </a:ext>
            </a:extLst>
          </p:cNvPr>
          <p:cNvSpPr txBox="1"/>
          <p:nvPr/>
        </p:nvSpPr>
        <p:spPr>
          <a:xfrm>
            <a:off x="8341986" y="1968664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CDC098-19A9-47D9-8562-8D13FB780A02}"/>
              </a:ext>
            </a:extLst>
          </p:cNvPr>
          <p:cNvSpPr txBox="1"/>
          <p:nvPr/>
        </p:nvSpPr>
        <p:spPr>
          <a:xfrm>
            <a:off x="8825756" y="2442712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C22635-8ACB-4E5A-A7C1-4F7DA265E3A1}"/>
              </a:ext>
            </a:extLst>
          </p:cNvPr>
          <p:cNvSpPr txBox="1"/>
          <p:nvPr/>
        </p:nvSpPr>
        <p:spPr>
          <a:xfrm>
            <a:off x="8802330" y="3098269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D68081-4D9B-4A63-A390-17D907932378}"/>
              </a:ext>
            </a:extLst>
          </p:cNvPr>
          <p:cNvSpPr txBox="1"/>
          <p:nvPr/>
        </p:nvSpPr>
        <p:spPr>
          <a:xfrm>
            <a:off x="8224798" y="3595438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9D5726-B8B6-41C5-B083-507FCE51185D}"/>
              </a:ext>
            </a:extLst>
          </p:cNvPr>
          <p:cNvSpPr txBox="1"/>
          <p:nvPr/>
        </p:nvSpPr>
        <p:spPr>
          <a:xfrm>
            <a:off x="7798820" y="3089484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6E03CD-541E-4F12-98F1-4E68017851CF}"/>
              </a:ext>
            </a:extLst>
          </p:cNvPr>
          <p:cNvSpPr txBox="1"/>
          <p:nvPr/>
        </p:nvSpPr>
        <p:spPr>
          <a:xfrm>
            <a:off x="7887475" y="2435865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DDCE9-8E4D-4A3A-97D7-91371E4964D7}"/>
              </a:ext>
            </a:extLst>
          </p:cNvPr>
          <p:cNvSpPr txBox="1"/>
          <p:nvPr/>
        </p:nvSpPr>
        <p:spPr>
          <a:xfrm>
            <a:off x="8327356" y="2543599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99CD53-D95F-4E86-BFCB-ED94D2749F54}"/>
              </a:ext>
            </a:extLst>
          </p:cNvPr>
          <p:cNvSpPr txBox="1"/>
          <p:nvPr/>
        </p:nvSpPr>
        <p:spPr>
          <a:xfrm>
            <a:off x="8944326" y="3522993"/>
            <a:ext cx="75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rgbClr val="FF0000"/>
                </a:solidFill>
              </a:rPr>
              <a:t>dp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409F32-47AD-4728-893C-ACFE70D49102}"/>
              </a:ext>
            </a:extLst>
          </p:cNvPr>
          <p:cNvSpPr txBox="1"/>
          <p:nvPr/>
        </p:nvSpPr>
        <p:spPr>
          <a:xfrm>
            <a:off x="3813284" y="3656993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AD7C07-E9A5-457B-987D-8B098F51CA60}"/>
              </a:ext>
            </a:extLst>
          </p:cNvPr>
          <p:cNvSpPr txBox="1"/>
          <p:nvPr/>
        </p:nvSpPr>
        <p:spPr>
          <a:xfrm>
            <a:off x="5190318" y="372841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F25D2D-8E41-4F71-99B3-F11CC5EFC79F}"/>
              </a:ext>
            </a:extLst>
          </p:cNvPr>
          <p:cNvSpPr txBox="1"/>
          <p:nvPr/>
        </p:nvSpPr>
        <p:spPr>
          <a:xfrm>
            <a:off x="6567352" y="3721826"/>
            <a:ext cx="88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10AFA0-7216-4F35-BC23-64A9B39222F4}"/>
              </a:ext>
            </a:extLst>
          </p:cNvPr>
          <p:cNvSpPr txBox="1"/>
          <p:nvPr/>
        </p:nvSpPr>
        <p:spPr>
          <a:xfrm>
            <a:off x="8441927" y="3743103"/>
            <a:ext cx="754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DIG4</a:t>
            </a:r>
          </a:p>
        </p:txBody>
      </p:sp>
    </p:spTree>
    <p:extLst>
      <p:ext uri="{BB962C8B-B14F-4D97-AF65-F5344CB8AC3E}">
        <p14:creationId xmlns:p14="http://schemas.microsoft.com/office/powerpoint/2010/main" val="4025727321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A9A7A76-B7F8-4F8D-A6B2-9118C4F35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1798792"/>
            <a:ext cx="9873932" cy="314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E6997-ABA9-4486-A45A-2BC3D469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38400" cy="777875"/>
          </a:xfrm>
        </p:spPr>
        <p:txBody>
          <a:bodyPr>
            <a:normAutofit/>
          </a:bodyPr>
          <a:lstStyle/>
          <a:p>
            <a:r>
              <a:rPr lang="kn-IN" sz="2800" dirty="0"/>
              <a:t>ಒಳ ರಚನೆ </a:t>
            </a:r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3ABBE-26D3-41A1-ADD9-E21BF9FB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D2655-94C6-408B-B80E-F29D4A19EDCA}"/>
              </a:ext>
            </a:extLst>
          </p:cNvPr>
          <p:cNvSpPr txBox="1"/>
          <p:nvPr/>
        </p:nvSpPr>
        <p:spPr>
          <a:xfrm>
            <a:off x="4737100" y="958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ಸಾಮಾನ್ಯ</a:t>
            </a:r>
            <a:r>
              <a:rPr lang="en-IN" dirty="0"/>
              <a:t> </a:t>
            </a:r>
            <a:r>
              <a:rPr lang="kn-IN" dirty="0"/>
              <a:t>ಧನ </a:t>
            </a:r>
            <a:r>
              <a:rPr lang="en-IN" dirty="0"/>
              <a:t> </a:t>
            </a:r>
            <a:r>
              <a:rPr lang="en-IN" dirty="0" err="1"/>
              <a:t>ಪ್ರದರ್ಶಕ</a:t>
            </a:r>
            <a:r>
              <a:rPr lang="en-IN" dirty="0"/>
              <a:t> (Common anode)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45AA1-FE82-4AAC-988B-5F66058893C9}"/>
              </a:ext>
            </a:extLst>
          </p:cNvPr>
          <p:cNvSpPr txBox="1"/>
          <p:nvPr/>
        </p:nvSpPr>
        <p:spPr>
          <a:xfrm>
            <a:off x="2247418" y="217938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E522A4-093B-46C0-AC97-9D305251BB32}"/>
              </a:ext>
            </a:extLst>
          </p:cNvPr>
          <p:cNvSpPr txBox="1"/>
          <p:nvPr/>
        </p:nvSpPr>
        <p:spPr>
          <a:xfrm>
            <a:off x="838200" y="3843615"/>
            <a:ext cx="568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/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298D99-F1B3-403F-8DFD-34BE0C3EADF8}"/>
              </a:ext>
            </a:extLst>
          </p:cNvPr>
          <p:cNvSpPr txBox="1"/>
          <p:nvPr/>
        </p:nvSpPr>
        <p:spPr>
          <a:xfrm>
            <a:off x="4588282" y="2210317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0B140-9605-4B9D-98D3-60FD102B6DEA}"/>
              </a:ext>
            </a:extLst>
          </p:cNvPr>
          <p:cNvSpPr txBox="1"/>
          <p:nvPr/>
        </p:nvSpPr>
        <p:spPr>
          <a:xfrm>
            <a:off x="7071792" y="221031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3CFB5A-6157-4A0F-ACDB-FEF6D585DE81}"/>
              </a:ext>
            </a:extLst>
          </p:cNvPr>
          <p:cNvSpPr txBox="1"/>
          <p:nvPr/>
        </p:nvSpPr>
        <p:spPr>
          <a:xfrm>
            <a:off x="9412656" y="2179386"/>
            <a:ext cx="568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807FD-80D2-4903-8D14-EAA90EA9F66E}"/>
              </a:ext>
            </a:extLst>
          </p:cNvPr>
          <p:cNvSpPr txBox="1"/>
          <p:nvPr/>
        </p:nvSpPr>
        <p:spPr>
          <a:xfrm>
            <a:off x="2257434" y="167192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26E17-BB5D-4BF6-9783-0E9D2DC04E95}"/>
              </a:ext>
            </a:extLst>
          </p:cNvPr>
          <p:cNvSpPr txBox="1"/>
          <p:nvPr/>
        </p:nvSpPr>
        <p:spPr>
          <a:xfrm>
            <a:off x="4467588" y="1623954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4BA958-1EAC-494A-ACD4-395695E2D87B}"/>
              </a:ext>
            </a:extLst>
          </p:cNvPr>
          <p:cNvSpPr txBox="1"/>
          <p:nvPr/>
        </p:nvSpPr>
        <p:spPr>
          <a:xfrm>
            <a:off x="6785503" y="1623954"/>
            <a:ext cx="8873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00D8-B4DE-43A4-BEC0-2F1D1664D8A0}"/>
              </a:ext>
            </a:extLst>
          </p:cNvPr>
          <p:cNvSpPr txBox="1"/>
          <p:nvPr/>
        </p:nvSpPr>
        <p:spPr>
          <a:xfrm>
            <a:off x="9179891" y="1598737"/>
            <a:ext cx="7546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DIG4</a:t>
            </a:r>
          </a:p>
        </p:txBody>
      </p:sp>
    </p:spTree>
    <p:extLst>
      <p:ext uri="{BB962C8B-B14F-4D97-AF65-F5344CB8AC3E}">
        <p14:creationId xmlns:p14="http://schemas.microsoft.com/office/powerpoint/2010/main" val="89802763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AD06-96E4-4ABF-8FA9-951C96C0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ಎಲ್</a:t>
            </a:r>
            <a:r>
              <a:rPr lang="en-IN" dirty="0"/>
              <a:t>.</a:t>
            </a:r>
            <a:r>
              <a:rPr lang="kn-IN" dirty="0"/>
              <a:t>ಇ</a:t>
            </a:r>
            <a:r>
              <a:rPr lang="en-IN" dirty="0"/>
              <a:t>.</a:t>
            </a:r>
            <a:r>
              <a:rPr lang="kn-IN" dirty="0"/>
              <a:t>ಡಿ ದ್ವಾರಗಳನ್ನುಗುರುತಿಸುವುದು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AD5F3-FFDD-44A9-936F-ABFE60AD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23A3B-5CC7-47E2-B7FB-7CA114C5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6910"/>
            <a:ext cx="2124075" cy="339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75A68-09B6-467F-AB10-6E7790C2BCF7}"/>
              </a:ext>
            </a:extLst>
          </p:cNvPr>
          <p:cNvSpPr/>
          <p:nvPr/>
        </p:nvSpPr>
        <p:spPr>
          <a:xfrm>
            <a:off x="2083117" y="482224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154B-CC2B-4B9E-8811-5144957F17ED}"/>
              </a:ext>
            </a:extLst>
          </p:cNvPr>
          <p:cNvSpPr/>
          <p:nvPr/>
        </p:nvSpPr>
        <p:spPr>
          <a:xfrm>
            <a:off x="684703" y="5153144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11" name="Flowchart: Merge 10">
            <a:extLst>
              <a:ext uri="{FF2B5EF4-FFF2-40B4-BE49-F238E27FC236}">
                <a16:creationId xmlns:a16="http://schemas.microsoft.com/office/drawing/2014/main" id="{1DCC2963-F789-45F3-A235-794DA25A719C}"/>
              </a:ext>
            </a:extLst>
          </p:cNvPr>
          <p:cNvSpPr/>
          <p:nvPr/>
        </p:nvSpPr>
        <p:spPr>
          <a:xfrm rot="16200000">
            <a:off x="6482080" y="2484279"/>
            <a:ext cx="1056640" cy="96520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D67068-D851-4B8A-9501-2B011F11AE2C}"/>
              </a:ext>
            </a:extLst>
          </p:cNvPr>
          <p:cNvCxnSpPr/>
          <p:nvPr/>
        </p:nvCxnSpPr>
        <p:spPr>
          <a:xfrm>
            <a:off x="7493000" y="2438558"/>
            <a:ext cx="0" cy="10566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87AF19-385B-45C2-82BB-F6937A7C790C}"/>
              </a:ext>
            </a:extLst>
          </p:cNvPr>
          <p:cNvCxnSpPr>
            <a:cxnSpLocks/>
          </p:cNvCxnSpPr>
          <p:nvPr/>
        </p:nvCxnSpPr>
        <p:spPr>
          <a:xfrm flipH="1">
            <a:off x="4917440" y="294655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DE597-903A-4584-A4AD-812808491C5F}"/>
              </a:ext>
            </a:extLst>
          </p:cNvPr>
          <p:cNvCxnSpPr>
            <a:cxnSpLocks/>
          </p:cNvCxnSpPr>
          <p:nvPr/>
        </p:nvCxnSpPr>
        <p:spPr>
          <a:xfrm flipH="1">
            <a:off x="7493000" y="2966878"/>
            <a:ext cx="16103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781C32-1F37-41A0-97A7-8E4E92E0C29B}"/>
              </a:ext>
            </a:extLst>
          </p:cNvPr>
          <p:cNvCxnSpPr/>
          <p:nvPr/>
        </p:nvCxnSpPr>
        <p:spPr>
          <a:xfrm flipV="1">
            <a:off x="6830061" y="2049304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BCCA4-B6CC-499C-A05F-01EAE50F6BBB}"/>
              </a:ext>
            </a:extLst>
          </p:cNvPr>
          <p:cNvCxnSpPr/>
          <p:nvPr/>
        </p:nvCxnSpPr>
        <p:spPr>
          <a:xfrm flipV="1">
            <a:off x="7028181" y="2232342"/>
            <a:ext cx="375920" cy="375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79843AE-44A1-4F10-B337-B816F3291124}"/>
              </a:ext>
            </a:extLst>
          </p:cNvPr>
          <p:cNvSpPr/>
          <p:nvPr/>
        </p:nvSpPr>
        <p:spPr>
          <a:xfrm>
            <a:off x="6096000" y="3571060"/>
            <a:ext cx="2271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ಬೆಳಕು </a:t>
            </a:r>
            <a:r>
              <a:rPr lang="en-IN" dirty="0"/>
              <a:t> </a:t>
            </a:r>
            <a:r>
              <a:rPr lang="en-IN" dirty="0" err="1"/>
              <a:t>ಹೊರಸೂಸುವ</a:t>
            </a:r>
            <a:r>
              <a:rPr lang="en-IN" dirty="0"/>
              <a:t> </a:t>
            </a:r>
            <a:r>
              <a:rPr lang="en-IN" dirty="0" err="1"/>
              <a:t>ಡಯೋಡ್</a:t>
            </a:r>
            <a:r>
              <a:rPr lang="en-IN" dirty="0"/>
              <a:t>(</a:t>
            </a:r>
            <a:r>
              <a:rPr lang="en-IN" dirty="0" err="1"/>
              <a:t>ಎಲ್</a:t>
            </a:r>
            <a:r>
              <a:rPr lang="en-IN" dirty="0"/>
              <a:t> . ಇ . </a:t>
            </a:r>
            <a:r>
              <a:rPr lang="en-IN" dirty="0" err="1"/>
              <a:t>ಡಿ</a:t>
            </a:r>
            <a:r>
              <a:rPr lang="en-IN" dirty="0"/>
              <a:t> ) </a:t>
            </a:r>
            <a:r>
              <a:rPr lang="kn-IN" dirty="0"/>
              <a:t>ಚಿಹ್ನೆ</a:t>
            </a:r>
            <a:r>
              <a:rPr lang="en-IN" dirty="0"/>
              <a:t> </a:t>
            </a:r>
          </a:p>
          <a:p>
            <a:r>
              <a:rPr lang="en-IN" dirty="0"/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DAD6FC-3E18-44DE-8D45-4AD31361BCD2}"/>
              </a:ext>
            </a:extLst>
          </p:cNvPr>
          <p:cNvSpPr/>
          <p:nvPr/>
        </p:nvSpPr>
        <p:spPr>
          <a:xfrm>
            <a:off x="4038600" y="2552342"/>
            <a:ext cx="1013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ಧನದ್ವಾರ</a:t>
            </a:r>
            <a:r>
              <a:rPr lang="en-IN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A6A531-8A7A-4674-83C8-9C86D62C7A2F}"/>
              </a:ext>
            </a:extLst>
          </p:cNvPr>
          <p:cNvSpPr/>
          <p:nvPr/>
        </p:nvSpPr>
        <p:spPr>
          <a:xfrm>
            <a:off x="9069950" y="256053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>
                <a:solidFill>
                  <a:srgbClr val="333333"/>
                </a:solidFill>
                <a:latin typeface="Verdana" panose="020B0604030504040204" pitchFamily="34" charset="0"/>
              </a:rPr>
              <a:t>ಋಣದ್ವಾರ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B37C4-CBFB-4634-BB28-92E5EA873C6D}"/>
              </a:ext>
            </a:extLst>
          </p:cNvPr>
          <p:cNvSpPr/>
          <p:nvPr/>
        </p:nvSpPr>
        <p:spPr>
          <a:xfrm>
            <a:off x="3979605" y="292167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Anode (+)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387D28-9840-4CD6-8666-C86629D14024}"/>
              </a:ext>
            </a:extLst>
          </p:cNvPr>
          <p:cNvSpPr/>
          <p:nvPr/>
        </p:nvSpPr>
        <p:spPr>
          <a:xfrm>
            <a:off x="9193259" y="2887136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dirty="0">
                <a:solidFill>
                  <a:srgbClr val="303030"/>
                </a:solidFill>
                <a:latin typeface="Open Sans" panose="020B0606030504020204" pitchFamily="34" charset="0"/>
              </a:rPr>
              <a:t>Cathode(-)</a:t>
            </a:r>
          </a:p>
        </p:txBody>
      </p:sp>
    </p:spTree>
    <p:extLst>
      <p:ext uri="{BB962C8B-B14F-4D97-AF65-F5344CB8AC3E}">
        <p14:creationId xmlns:p14="http://schemas.microsoft.com/office/powerpoint/2010/main" val="1944213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erge 5">
            <a:extLst>
              <a:ext uri="{FF2B5EF4-FFF2-40B4-BE49-F238E27FC236}">
                <a16:creationId xmlns:a16="http://schemas.microsoft.com/office/drawing/2014/main" id="{C2101364-69C9-44C7-A9DF-A33390B34744}"/>
              </a:ext>
            </a:extLst>
          </p:cNvPr>
          <p:cNvSpPr/>
          <p:nvPr/>
        </p:nvSpPr>
        <p:spPr>
          <a:xfrm rot="16200000">
            <a:off x="3344743" y="1994130"/>
            <a:ext cx="422321" cy="558068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C337D1-2A5B-4E18-B99F-5B138F64DD63}"/>
              </a:ext>
            </a:extLst>
          </p:cNvPr>
          <p:cNvCxnSpPr>
            <a:cxnSpLocks/>
          </p:cNvCxnSpPr>
          <p:nvPr/>
        </p:nvCxnSpPr>
        <p:spPr>
          <a:xfrm>
            <a:off x="3834938" y="2062003"/>
            <a:ext cx="0" cy="4223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FD7176-59E5-48A5-8122-2DA4E67FF674}"/>
              </a:ext>
            </a:extLst>
          </p:cNvPr>
          <p:cNvCxnSpPr>
            <a:cxnSpLocks/>
          </p:cNvCxnSpPr>
          <p:nvPr/>
        </p:nvCxnSpPr>
        <p:spPr>
          <a:xfrm flipH="1">
            <a:off x="575475" y="2276068"/>
            <a:ext cx="4833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D3E55B-4BCA-4618-B170-2FD333D8DB3D}"/>
              </a:ext>
            </a:extLst>
          </p:cNvPr>
          <p:cNvCxnSpPr>
            <a:cxnSpLocks/>
          </p:cNvCxnSpPr>
          <p:nvPr/>
        </p:nvCxnSpPr>
        <p:spPr>
          <a:xfrm flipH="1">
            <a:off x="3834938" y="2275697"/>
            <a:ext cx="135561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37A48-63F9-4F93-8C07-2FF14956F416}"/>
              </a:ext>
            </a:extLst>
          </p:cNvPr>
          <p:cNvCxnSpPr/>
          <p:nvPr/>
        </p:nvCxnSpPr>
        <p:spPr>
          <a:xfrm flipV="1">
            <a:off x="3413198" y="1861052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A50FCE-E595-451D-817B-BC0BD079347A}"/>
              </a:ext>
            </a:extLst>
          </p:cNvPr>
          <p:cNvCxnSpPr/>
          <p:nvPr/>
        </p:nvCxnSpPr>
        <p:spPr>
          <a:xfrm flipV="1">
            <a:off x="3585727" y="1906076"/>
            <a:ext cx="316453" cy="245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2">
            <a:extLst>
              <a:ext uri="{FF2B5EF4-FFF2-40B4-BE49-F238E27FC236}">
                <a16:creationId xmlns:a16="http://schemas.microsoft.com/office/drawing/2014/main" id="{F21E2283-6814-4F22-A481-0C2327C51799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1512951" y="1747417"/>
            <a:ext cx="142743" cy="1051042"/>
          </a:xfrm>
          <a:custGeom>
            <a:avLst/>
            <a:gdLst>
              <a:gd name="T0" fmla="*/ 60483750 w 192"/>
              <a:gd name="T1" fmla="*/ 0 h 960"/>
              <a:gd name="T2" fmla="*/ 60483750 w 192"/>
              <a:gd name="T3" fmla="*/ 120967500 h 960"/>
              <a:gd name="T4" fmla="*/ 120967500 w 192"/>
              <a:gd name="T5" fmla="*/ 151209375 h 960"/>
              <a:gd name="T6" fmla="*/ 0 w 192"/>
              <a:gd name="T7" fmla="*/ 211693125 h 960"/>
              <a:gd name="T8" fmla="*/ 120967500 w 192"/>
              <a:gd name="T9" fmla="*/ 272176875 h 960"/>
              <a:gd name="T10" fmla="*/ 0 w 192"/>
              <a:gd name="T11" fmla="*/ 332660625 h 960"/>
              <a:gd name="T12" fmla="*/ 120967500 w 192"/>
              <a:gd name="T13" fmla="*/ 393144375 h 960"/>
              <a:gd name="T14" fmla="*/ 0 w 192"/>
              <a:gd name="T15" fmla="*/ 453628125 h 960"/>
              <a:gd name="T16" fmla="*/ 60483750 w 192"/>
              <a:gd name="T17" fmla="*/ 483870000 h 960"/>
              <a:gd name="T18" fmla="*/ 60483750 w 192"/>
              <a:gd name="T19" fmla="*/ 604837500 h 9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2"/>
              <a:gd name="T31" fmla="*/ 0 h 960"/>
              <a:gd name="T32" fmla="*/ 192 w 192"/>
              <a:gd name="T33" fmla="*/ 960 h 96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2" h="960">
                <a:moveTo>
                  <a:pt x="96" y="0"/>
                </a:moveTo>
                <a:lnTo>
                  <a:pt x="96" y="192"/>
                </a:lnTo>
                <a:lnTo>
                  <a:pt x="192" y="240"/>
                </a:lnTo>
                <a:lnTo>
                  <a:pt x="0" y="336"/>
                </a:lnTo>
                <a:lnTo>
                  <a:pt x="192" y="432"/>
                </a:lnTo>
                <a:lnTo>
                  <a:pt x="0" y="528"/>
                </a:lnTo>
                <a:lnTo>
                  <a:pt x="192" y="624"/>
                </a:lnTo>
                <a:lnTo>
                  <a:pt x="0" y="720"/>
                </a:lnTo>
                <a:lnTo>
                  <a:pt x="96" y="768"/>
                </a:lnTo>
                <a:lnTo>
                  <a:pt x="96" y="96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 sz="16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4ADBD9-98AA-4C05-8241-FC8D510187A8}"/>
              </a:ext>
            </a:extLst>
          </p:cNvPr>
          <p:cNvCxnSpPr>
            <a:cxnSpLocks/>
          </p:cNvCxnSpPr>
          <p:nvPr/>
        </p:nvCxnSpPr>
        <p:spPr>
          <a:xfrm flipH="1">
            <a:off x="2109843" y="2273163"/>
            <a:ext cx="11719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255">
            <a:extLst>
              <a:ext uri="{FF2B5EF4-FFF2-40B4-BE49-F238E27FC236}">
                <a16:creationId xmlns:a16="http://schemas.microsoft.com/office/drawing/2014/main" id="{602896BC-F68F-4D72-A1AA-099DA8B12D3C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2814041" y="3906642"/>
            <a:ext cx="279436" cy="1373229"/>
            <a:chOff x="4800" y="144"/>
            <a:chExt cx="384" cy="1824"/>
          </a:xfrm>
        </p:grpSpPr>
        <p:sp>
          <p:nvSpPr>
            <p:cNvPr id="26" name="Line 256">
              <a:extLst>
                <a:ext uri="{FF2B5EF4-FFF2-40B4-BE49-F238E27FC236}">
                  <a16:creationId xmlns:a16="http://schemas.microsoft.com/office/drawing/2014/main" id="{7C974EB2-B1DA-46AA-AD78-8BAF129CA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20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7" name="Line 257">
              <a:extLst>
                <a:ext uri="{FF2B5EF4-FFF2-40B4-BE49-F238E27FC236}">
                  <a16:creationId xmlns:a16="http://schemas.microsoft.com/office/drawing/2014/main" id="{33CB5588-5B96-4734-87FE-7C02B579F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912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28" name="Line 258">
              <a:extLst>
                <a:ext uri="{FF2B5EF4-FFF2-40B4-BE49-F238E27FC236}">
                  <a16:creationId xmlns:a16="http://schemas.microsoft.com/office/drawing/2014/main" id="{6FD73C27-E7EF-4206-8EF6-2A5D6FC54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00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29" name="Line 259">
              <a:extLst>
                <a:ext uri="{FF2B5EF4-FFF2-40B4-BE49-F238E27FC236}">
                  <a16:creationId xmlns:a16="http://schemas.microsoft.com/office/drawing/2014/main" id="{B27191F0-7C6C-4A24-A52E-67E016EFA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4" y="120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1600"/>
            </a:p>
          </p:txBody>
        </p:sp>
        <p:sp>
          <p:nvSpPr>
            <p:cNvPr id="30" name="Line 260">
              <a:extLst>
                <a:ext uri="{FF2B5EF4-FFF2-40B4-BE49-F238E27FC236}">
                  <a16:creationId xmlns:a16="http://schemas.microsoft.com/office/drawing/2014/main" id="{95F3ED09-5131-446F-9C9E-1D34B4CB8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1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31" name="Line 261">
              <a:extLst>
                <a:ext uri="{FF2B5EF4-FFF2-40B4-BE49-F238E27FC236}">
                  <a16:creationId xmlns:a16="http://schemas.microsoft.com/office/drawing/2014/main" id="{BCD2D188-E609-4156-8228-B8FA26E4A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023468A-F6D5-4955-8354-CD448E264D3D}"/>
              </a:ext>
            </a:extLst>
          </p:cNvPr>
          <p:cNvSpPr/>
          <p:nvPr/>
        </p:nvSpPr>
        <p:spPr>
          <a:xfrm>
            <a:off x="1058801" y="1960240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 err="1"/>
              <a:t>ಪ್ರತಿರೋಧಕ</a:t>
            </a:r>
            <a:r>
              <a:rPr lang="en-IN" sz="1200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D6BE66-C545-40AF-B89C-592E4DD1AD5F}"/>
              </a:ext>
            </a:extLst>
          </p:cNvPr>
          <p:cNvSpPr/>
          <p:nvPr/>
        </p:nvSpPr>
        <p:spPr>
          <a:xfrm>
            <a:off x="1024720" y="1496128"/>
            <a:ext cx="9734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1600" dirty="0"/>
          </a:p>
          <a:p>
            <a:r>
              <a:rPr lang="en-IN" sz="1600" dirty="0"/>
              <a:t>(Resistor)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F38CA-B9FE-47D8-9A82-2B65D885CBCB}"/>
              </a:ext>
            </a:extLst>
          </p:cNvPr>
          <p:cNvSpPr/>
          <p:nvPr/>
        </p:nvSpPr>
        <p:spPr>
          <a:xfrm>
            <a:off x="3001831" y="169416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err="1"/>
              <a:t>ಎಲ್</a:t>
            </a:r>
            <a:r>
              <a:rPr lang="en-IN" sz="1600" dirty="0"/>
              <a:t> . ಇ . </a:t>
            </a:r>
            <a:r>
              <a:rPr lang="en-IN" sz="1600" dirty="0" err="1"/>
              <a:t>ಡಿ</a:t>
            </a:r>
            <a:r>
              <a:rPr lang="en-IN" sz="1600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E9EAC7-37D9-4ED2-B26E-B8851FE5C61D}"/>
              </a:ext>
            </a:extLst>
          </p:cNvPr>
          <p:cNvSpPr txBox="1"/>
          <p:nvPr/>
        </p:nvSpPr>
        <p:spPr>
          <a:xfrm>
            <a:off x="1401126" y="2223647"/>
            <a:ext cx="4823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IN" sz="1600" dirty="0">
                <a:solidFill>
                  <a:srgbClr val="FF0000"/>
                </a:solidFill>
                <a:latin typeface="Open Sans" panose="020B0606030504020204" pitchFamily="34" charset="0"/>
              </a:rPr>
              <a:t>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2B3143-B3D2-4A60-9208-6391BDEA58FF}"/>
              </a:ext>
            </a:extLst>
          </p:cNvPr>
          <p:cNvCxnSpPr/>
          <p:nvPr/>
        </p:nvCxnSpPr>
        <p:spPr>
          <a:xfrm>
            <a:off x="926244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233CAE-43A5-4597-87EC-331E01B45CF4}"/>
              </a:ext>
            </a:extLst>
          </p:cNvPr>
          <p:cNvCxnSpPr/>
          <p:nvPr/>
        </p:nvCxnSpPr>
        <p:spPr>
          <a:xfrm>
            <a:off x="2212500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67C2F5-D7F4-4583-801C-06F45742CDAB}"/>
              </a:ext>
            </a:extLst>
          </p:cNvPr>
          <p:cNvCxnSpPr>
            <a:cxnSpLocks/>
          </p:cNvCxnSpPr>
          <p:nvPr/>
        </p:nvCxnSpPr>
        <p:spPr>
          <a:xfrm>
            <a:off x="926244" y="271224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D60A40-591F-4076-B399-AF07DC4C953B}"/>
              </a:ext>
            </a:extLst>
          </p:cNvPr>
          <p:cNvCxnSpPr/>
          <p:nvPr/>
        </p:nvCxnSpPr>
        <p:spPr>
          <a:xfrm>
            <a:off x="2903721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067C427-F4A4-4838-9631-5AA023A08A54}"/>
              </a:ext>
            </a:extLst>
          </p:cNvPr>
          <p:cNvCxnSpPr/>
          <p:nvPr/>
        </p:nvCxnSpPr>
        <p:spPr>
          <a:xfrm>
            <a:off x="4189977" y="2272938"/>
            <a:ext cx="0" cy="439307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E36E77-15AA-4CC0-A79F-D5B1B7261425}"/>
              </a:ext>
            </a:extLst>
          </p:cNvPr>
          <p:cNvCxnSpPr>
            <a:cxnSpLocks/>
          </p:cNvCxnSpPr>
          <p:nvPr/>
        </p:nvCxnSpPr>
        <p:spPr>
          <a:xfrm>
            <a:off x="2903721" y="2712245"/>
            <a:ext cx="128625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0E0AD2-8DC5-410A-8F0B-955FFA80EBFC}"/>
              </a:ext>
            </a:extLst>
          </p:cNvPr>
          <p:cNvSpPr txBox="1"/>
          <p:nvPr/>
        </p:nvSpPr>
        <p:spPr>
          <a:xfrm>
            <a:off x="2812604" y="5203700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S</a:t>
            </a:r>
            <a:endParaRPr lang="en-IN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9FBFA0-EBE2-494D-81A2-742404D9457A}"/>
              </a:ext>
            </a:extLst>
          </p:cNvPr>
          <p:cNvSpPr txBox="1"/>
          <p:nvPr/>
        </p:nvSpPr>
        <p:spPr>
          <a:xfrm>
            <a:off x="1237455" y="2677064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</a:t>
            </a:r>
            <a:r>
              <a:rPr lang="en-IN" sz="3200" baseline="-25000" dirty="0"/>
              <a:t>R</a:t>
            </a:r>
            <a:endParaRPr lang="en-IN" sz="3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C653FB-F4FF-4496-BFCE-2B4BF0367BDE}"/>
              </a:ext>
            </a:extLst>
          </p:cNvPr>
          <p:cNvSpPr txBox="1"/>
          <p:nvPr/>
        </p:nvSpPr>
        <p:spPr>
          <a:xfrm>
            <a:off x="3215223" y="2695485"/>
            <a:ext cx="7265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V</a:t>
            </a:r>
            <a:r>
              <a:rPr lang="en-IN" sz="3200" baseline="-25000" dirty="0" err="1"/>
              <a:t>f</a:t>
            </a:r>
            <a:endParaRPr lang="en-IN" sz="32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AE3A527-73AC-4003-88BA-D958D6394E55}"/>
              </a:ext>
            </a:extLst>
          </p:cNvPr>
          <p:cNvCxnSpPr>
            <a:cxnSpLocks/>
          </p:cNvCxnSpPr>
          <p:nvPr/>
        </p:nvCxnSpPr>
        <p:spPr>
          <a:xfrm>
            <a:off x="575475" y="2264671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50459D-5CC4-462D-B969-92723FC3BE48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58121" y="4593257"/>
            <a:ext cx="1709023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2D445A9-D86A-488B-9149-0CAF9BF92161}"/>
              </a:ext>
            </a:extLst>
          </p:cNvPr>
          <p:cNvCxnSpPr>
            <a:cxnSpLocks/>
          </p:cNvCxnSpPr>
          <p:nvPr/>
        </p:nvCxnSpPr>
        <p:spPr>
          <a:xfrm>
            <a:off x="3615365" y="4593256"/>
            <a:ext cx="1575188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E9F0744-F2DA-4500-B08C-E1BE05C4CBD2}"/>
              </a:ext>
            </a:extLst>
          </p:cNvPr>
          <p:cNvCxnSpPr>
            <a:cxnSpLocks/>
          </p:cNvCxnSpPr>
          <p:nvPr/>
        </p:nvCxnSpPr>
        <p:spPr>
          <a:xfrm>
            <a:off x="5190553" y="2272938"/>
            <a:ext cx="0" cy="232858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>
            <a:extLst>
              <a:ext uri="{FF2B5EF4-FFF2-40B4-BE49-F238E27FC236}">
                <a16:creationId xmlns:a16="http://schemas.microsoft.com/office/drawing/2014/main" id="{00F6D98D-1A9D-494C-9419-6B9DBEDF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09" y="575578"/>
            <a:ext cx="9276996" cy="570601"/>
          </a:xfrm>
        </p:spPr>
        <p:txBody>
          <a:bodyPr>
            <a:normAutofit fontScale="90000"/>
          </a:bodyPr>
          <a:lstStyle/>
          <a:p>
            <a:r>
              <a:rPr lang="kn-IN" sz="3200" dirty="0"/>
              <a:t>ಸರ್ಕಿಟ್ ನಲ್ಲಿ ಪ್ರತಿರೋಧಕವು ಬಳಸಿಕೊಂಡ ವಿದ್ಯುತ್ ಶಕ್ತಿಯ</a:t>
            </a:r>
            <a:r>
              <a:rPr lang="en-IN" sz="3200" dirty="0"/>
              <a:t>(Power)</a:t>
            </a:r>
            <a:r>
              <a:rPr lang="kn-IN" sz="3200" dirty="0"/>
              <a:t> ಲೆಕ್ಕಾಚಾರ </a:t>
            </a:r>
            <a:endParaRPr lang="en-IN" sz="3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20CD0D3-466D-479C-914D-7A9986F1D010}"/>
              </a:ext>
            </a:extLst>
          </p:cNvPr>
          <p:cNvSpPr txBox="1"/>
          <p:nvPr/>
        </p:nvSpPr>
        <p:spPr>
          <a:xfrm>
            <a:off x="2238340" y="4714904"/>
            <a:ext cx="359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ವಿದ್ಯುತ್ಬಲದ</a:t>
            </a:r>
            <a:r>
              <a:rPr lang="en-IN" dirty="0"/>
              <a:t> </a:t>
            </a:r>
            <a:r>
              <a:rPr lang="en-IN" dirty="0" err="1"/>
              <a:t>ಮೂಲ</a:t>
            </a:r>
            <a:endParaRPr lang="en-IN" dirty="0"/>
          </a:p>
          <a:p>
            <a:r>
              <a:rPr lang="en-IN" dirty="0"/>
              <a:t>(Voltage source)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7BC49D-2A6E-4EC7-B312-8A0A24133BC9}"/>
                  </a:ext>
                </a:extLst>
              </p14:cNvPr>
              <p14:cNvContentPartPr/>
              <p14:nvPr/>
            </p14:nvContentPartPr>
            <p14:xfrm>
              <a:off x="1022400" y="1117440"/>
              <a:ext cx="10890720" cy="5302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7BC49D-2A6E-4EC7-B312-8A0A24133B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040" y="1108080"/>
                <a:ext cx="10909440" cy="5321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C9C59F-06EB-4BC8-891C-377D1EFC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6498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D9C-3609-4C8D-8181-7B3EDAA4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90458" cy="850217"/>
          </a:xfrm>
        </p:spPr>
        <p:txBody>
          <a:bodyPr>
            <a:normAutofit/>
          </a:bodyPr>
          <a:lstStyle/>
          <a:p>
            <a:r>
              <a:rPr lang="kn-IN" sz="3200" dirty="0"/>
              <a:t>ಅಂಕೆಗಳನ್ನು ಮೂಡಿಸುವ ವಿಧಾನ 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4FA90-F604-4C71-B220-5B661DE4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4E8FA8-B5DB-4AC3-AA3A-F80B7A3818C6}"/>
              </a:ext>
            </a:extLst>
          </p:cNvPr>
          <p:cNvGrpSpPr/>
          <p:nvPr/>
        </p:nvGrpSpPr>
        <p:grpSpPr>
          <a:xfrm>
            <a:off x="1677364" y="2002118"/>
            <a:ext cx="8543082" cy="2326813"/>
            <a:chOff x="600918" y="1909521"/>
            <a:chExt cx="10878756" cy="3059354"/>
          </a:xfrm>
        </p:grpSpPr>
        <p:sp>
          <p:nvSpPr>
            <p:cNvPr id="5" name="AutoShape 2">
              <a:extLst>
                <a:ext uri="{FF2B5EF4-FFF2-40B4-BE49-F238E27FC236}">
                  <a16:creationId xmlns:a16="http://schemas.microsoft.com/office/drawing/2014/main" id="{44975248-B952-4AFB-AE83-B4465B21B6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10" name="Picture 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7ACEF8AD-28EF-4355-9B36-CD5CC6666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918" y="1909521"/>
              <a:ext cx="2719689" cy="3038957"/>
            </a:xfrm>
            <a:prstGeom prst="rect">
              <a:avLst/>
            </a:prstGeom>
          </p:spPr>
        </p:pic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EA242CA0-D817-466F-A2C7-F995CA34F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2259" y="1929918"/>
              <a:ext cx="2719689" cy="3038957"/>
            </a:xfrm>
            <a:prstGeom prst="rect">
              <a:avLst/>
            </a:prstGeom>
          </p:spPr>
        </p:pic>
        <p:pic>
          <p:nvPicPr>
            <p:cNvPr id="13" name="Picture 1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C93E0DB-F8F4-40B0-9F51-B0B9026B8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1948" y="1929918"/>
              <a:ext cx="2719689" cy="3038957"/>
            </a:xfrm>
            <a:prstGeom prst="rect">
              <a:avLst/>
            </a:prstGeom>
          </p:spPr>
        </p:pic>
        <p:pic>
          <p:nvPicPr>
            <p:cNvPr id="14" name="Picture 13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038D2EC-2E4B-45D6-B61C-B9AF359B5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9985" y="1929918"/>
              <a:ext cx="2719689" cy="3038957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9AB4E0-EA09-4A00-BB99-9FA63018FC1A}"/>
              </a:ext>
            </a:extLst>
          </p:cNvPr>
          <p:cNvCxnSpPr>
            <a:cxnSpLocks/>
          </p:cNvCxnSpPr>
          <p:nvPr/>
        </p:nvCxnSpPr>
        <p:spPr>
          <a:xfrm>
            <a:off x="2603252" y="1649730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2F66B2-B81A-462D-80DE-2E6FBE4BEA0A}"/>
              </a:ext>
            </a:extLst>
          </p:cNvPr>
          <p:cNvCxnSpPr>
            <a:cxnSpLocks/>
          </p:cNvCxnSpPr>
          <p:nvPr/>
        </p:nvCxnSpPr>
        <p:spPr>
          <a:xfrm>
            <a:off x="4691132" y="1649730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764B94-10A2-4E38-A8FC-EA196A51A51E}"/>
              </a:ext>
            </a:extLst>
          </p:cNvPr>
          <p:cNvCxnSpPr>
            <a:cxnSpLocks/>
          </p:cNvCxnSpPr>
          <p:nvPr/>
        </p:nvCxnSpPr>
        <p:spPr>
          <a:xfrm>
            <a:off x="6817100" y="1649729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981D31-C945-4B4F-9D43-187E86DAA3D6}"/>
              </a:ext>
            </a:extLst>
          </p:cNvPr>
          <p:cNvCxnSpPr>
            <a:cxnSpLocks/>
          </p:cNvCxnSpPr>
          <p:nvPr/>
        </p:nvCxnSpPr>
        <p:spPr>
          <a:xfrm>
            <a:off x="9011660" y="1660198"/>
            <a:ext cx="0" cy="42480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C915C7-3FF9-4CEE-BCA4-8FEA6049C87A}"/>
              </a:ext>
            </a:extLst>
          </p:cNvPr>
          <p:cNvSpPr txBox="1"/>
          <p:nvPr/>
        </p:nvSpPr>
        <p:spPr>
          <a:xfrm>
            <a:off x="2350074" y="126008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C76F63-2C20-41CD-B991-5503CD4C79E5}"/>
              </a:ext>
            </a:extLst>
          </p:cNvPr>
          <p:cNvSpPr txBox="1"/>
          <p:nvPr/>
        </p:nvSpPr>
        <p:spPr>
          <a:xfrm>
            <a:off x="4476041" y="1260088"/>
            <a:ext cx="790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225184-5A93-4385-8E6B-F254F1173E76}"/>
              </a:ext>
            </a:extLst>
          </p:cNvPr>
          <p:cNvSpPr txBox="1"/>
          <p:nvPr/>
        </p:nvSpPr>
        <p:spPr>
          <a:xfrm>
            <a:off x="6583648" y="1260088"/>
            <a:ext cx="670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859D16-FDD5-4BA3-847F-A3411AC286F0}"/>
              </a:ext>
            </a:extLst>
          </p:cNvPr>
          <p:cNvSpPr txBox="1"/>
          <p:nvPr/>
        </p:nvSpPr>
        <p:spPr>
          <a:xfrm>
            <a:off x="8804950" y="1270496"/>
            <a:ext cx="6705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highlight>
                  <a:srgbClr val="FFFF00"/>
                </a:highlight>
              </a:rPr>
              <a:t>D4</a:t>
            </a:r>
          </a:p>
        </p:txBody>
      </p:sp>
    </p:spTree>
    <p:extLst>
      <p:ext uri="{BB962C8B-B14F-4D97-AF65-F5344CB8AC3E}">
        <p14:creationId xmlns:p14="http://schemas.microsoft.com/office/powerpoint/2010/main" val="1711132317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D9C-3609-4C8D-8181-7B3EDAA4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90458" cy="850217"/>
          </a:xfrm>
        </p:spPr>
        <p:txBody>
          <a:bodyPr>
            <a:normAutofit/>
          </a:bodyPr>
          <a:lstStyle/>
          <a:p>
            <a:r>
              <a:rPr lang="kn-IN" sz="3200" dirty="0"/>
              <a:t>ಅಂಕೆಗಳನ್ನು ಮೂಡಿಸುವ ವಿಧಾನ 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4FA90-F604-4C71-B220-5B661DE4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47DE18-B366-4D72-A168-AB7AC63D4C21}"/>
              </a:ext>
            </a:extLst>
          </p:cNvPr>
          <p:cNvGrpSpPr/>
          <p:nvPr/>
        </p:nvGrpSpPr>
        <p:grpSpPr>
          <a:xfrm>
            <a:off x="1824459" y="1281124"/>
            <a:ext cx="8543082" cy="3068843"/>
            <a:chOff x="1677364" y="1260088"/>
            <a:chExt cx="8543082" cy="30688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34E8FA8-B5DB-4AC3-AA3A-F80B7A3818C6}"/>
                </a:ext>
              </a:extLst>
            </p:cNvPr>
            <p:cNvGrpSpPr/>
            <p:nvPr/>
          </p:nvGrpSpPr>
          <p:grpSpPr>
            <a:xfrm>
              <a:off x="1677364" y="2002118"/>
              <a:ext cx="8543082" cy="2326813"/>
              <a:chOff x="600918" y="1909521"/>
              <a:chExt cx="10878756" cy="3059354"/>
            </a:xfrm>
          </p:grpSpPr>
          <p:sp>
            <p:nvSpPr>
              <p:cNvPr id="5" name="AutoShape 2">
                <a:extLst>
                  <a:ext uri="{FF2B5EF4-FFF2-40B4-BE49-F238E27FC236}">
                    <a16:creationId xmlns:a16="http://schemas.microsoft.com/office/drawing/2014/main" id="{44975248-B952-4AFB-AE83-B4465B21B6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43600" y="32766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pic>
            <p:nvPicPr>
              <p:cNvPr id="10" name="Picture 9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7ACEF8AD-28EF-4355-9B36-CD5CC6666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918" y="1909521"/>
                <a:ext cx="2719689" cy="3038957"/>
              </a:xfrm>
              <a:prstGeom prst="rect">
                <a:avLst/>
              </a:prstGeom>
            </p:spPr>
          </p:pic>
          <p:pic>
            <p:nvPicPr>
              <p:cNvPr id="12" name="Picture 11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EA242CA0-D817-466F-A2C7-F995CA34F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2259" y="1929918"/>
                <a:ext cx="2719689" cy="3038957"/>
              </a:xfrm>
              <a:prstGeom prst="rect">
                <a:avLst/>
              </a:prstGeom>
            </p:spPr>
          </p:pic>
          <p:pic>
            <p:nvPicPr>
              <p:cNvPr id="13" name="Picture 12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4C93E0DB-F8F4-40B0-9F51-B0B9026B8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1948" y="1929918"/>
                <a:ext cx="2719689" cy="3038957"/>
              </a:xfrm>
              <a:prstGeom prst="rect">
                <a:avLst/>
              </a:prstGeom>
            </p:spPr>
          </p:pic>
          <p:pic>
            <p:nvPicPr>
              <p:cNvPr id="14" name="Picture 13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F038D2EC-2E4B-45D6-B61C-B9AF359B5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9985" y="1929918"/>
                <a:ext cx="2719689" cy="3038957"/>
              </a:xfrm>
              <a:prstGeom prst="rect">
                <a:avLst/>
              </a:prstGeom>
            </p:spPr>
          </p:pic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9AB4E0-EA09-4A00-BB99-9FA63018FC1A}"/>
                </a:ext>
              </a:extLst>
            </p:cNvPr>
            <p:cNvCxnSpPr>
              <a:cxnSpLocks/>
            </p:cNvCxnSpPr>
            <p:nvPr/>
          </p:nvCxnSpPr>
          <p:spPr>
            <a:xfrm>
              <a:off x="2603252" y="1649730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2F66B2-B81A-462D-80DE-2E6FBE4BEA0A}"/>
                </a:ext>
              </a:extLst>
            </p:cNvPr>
            <p:cNvCxnSpPr>
              <a:cxnSpLocks/>
            </p:cNvCxnSpPr>
            <p:nvPr/>
          </p:nvCxnSpPr>
          <p:spPr>
            <a:xfrm>
              <a:off x="4691132" y="1649730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764B94-10A2-4E38-A8FC-EA196A51A51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100" y="1649729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981D31-C945-4B4F-9D43-187E86DAA3D6}"/>
                </a:ext>
              </a:extLst>
            </p:cNvPr>
            <p:cNvCxnSpPr>
              <a:cxnSpLocks/>
            </p:cNvCxnSpPr>
            <p:nvPr/>
          </p:nvCxnSpPr>
          <p:spPr>
            <a:xfrm>
              <a:off x="9011660" y="1660198"/>
              <a:ext cx="0" cy="42480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C915C7-3FF9-4CEE-BCA4-8FEA6049C87A}"/>
                </a:ext>
              </a:extLst>
            </p:cNvPr>
            <p:cNvSpPr txBox="1"/>
            <p:nvPr/>
          </p:nvSpPr>
          <p:spPr>
            <a:xfrm>
              <a:off x="2350074" y="1260088"/>
              <a:ext cx="790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C76F63-2C20-41CD-B991-5503CD4C79E5}"/>
                </a:ext>
              </a:extLst>
            </p:cNvPr>
            <p:cNvSpPr txBox="1"/>
            <p:nvPr/>
          </p:nvSpPr>
          <p:spPr>
            <a:xfrm>
              <a:off x="4476041" y="1260088"/>
              <a:ext cx="7903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225184-5A93-4385-8E6B-F254F1173E76}"/>
                </a:ext>
              </a:extLst>
            </p:cNvPr>
            <p:cNvSpPr txBox="1"/>
            <p:nvPr/>
          </p:nvSpPr>
          <p:spPr>
            <a:xfrm>
              <a:off x="6583648" y="1260088"/>
              <a:ext cx="6705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859D16-FDD5-4BA3-847F-A3411AC286F0}"/>
                </a:ext>
              </a:extLst>
            </p:cNvPr>
            <p:cNvSpPr txBox="1"/>
            <p:nvPr/>
          </p:nvSpPr>
          <p:spPr>
            <a:xfrm>
              <a:off x="8804950" y="1270496"/>
              <a:ext cx="6705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000" b="1" dirty="0">
                  <a:highlight>
                    <a:srgbClr val="FFFF00"/>
                  </a:highlight>
                </a:rPr>
                <a:t>D4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D1E80F2-2215-4E81-A0F2-10DC1343C2D6}"/>
              </a:ext>
            </a:extLst>
          </p:cNvPr>
          <p:cNvSpPr txBox="1"/>
          <p:nvPr/>
        </p:nvSpPr>
        <p:spPr>
          <a:xfrm>
            <a:off x="4871216" y="4752994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345</a:t>
            </a:r>
          </a:p>
        </p:txBody>
      </p:sp>
    </p:spTree>
    <p:extLst>
      <p:ext uri="{BB962C8B-B14F-4D97-AF65-F5344CB8AC3E}">
        <p14:creationId xmlns:p14="http://schemas.microsoft.com/office/powerpoint/2010/main" val="3743059668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CD9C-3609-4C8D-8181-7B3EDAA4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90458" cy="850217"/>
          </a:xfrm>
        </p:spPr>
        <p:txBody>
          <a:bodyPr>
            <a:normAutofit/>
          </a:bodyPr>
          <a:lstStyle/>
          <a:p>
            <a:r>
              <a:rPr lang="kn-IN" sz="3200" dirty="0"/>
              <a:t>ಅಂಕೆಗಳನ್ನು ಮೂಡಿಸುವ ವಿಧಾನ </a:t>
            </a: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4FA90-F604-4C71-B220-5B661DE4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1E80F2-2215-4E81-A0F2-10DC1343C2D6}"/>
              </a:ext>
            </a:extLst>
          </p:cNvPr>
          <p:cNvSpPr txBox="1"/>
          <p:nvPr/>
        </p:nvSpPr>
        <p:spPr>
          <a:xfrm>
            <a:off x="4871216" y="4752994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345</a:t>
            </a:r>
          </a:p>
        </p:txBody>
      </p:sp>
      <p:pic>
        <p:nvPicPr>
          <p:cNvPr id="9" name="Picture 8" descr="A group of red and white signs&#10;&#10;Description automatically generated with low confidence">
            <a:extLst>
              <a:ext uri="{FF2B5EF4-FFF2-40B4-BE49-F238E27FC236}">
                <a16:creationId xmlns:a16="http://schemas.microsoft.com/office/drawing/2014/main" id="{EA8C6450-3786-4CFB-8B58-DFEF1455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11" y="1368642"/>
            <a:ext cx="838200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79554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ಮೊದಲ 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955739EC-B0D9-4B92-91AF-F1A673C7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08" y="1247896"/>
            <a:ext cx="8524875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79EF6-0265-4C38-B486-86135AFEB728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</a:t>
            </a:r>
            <a:r>
              <a:rPr lang="en-IN" sz="7200" dirty="0">
                <a:solidFill>
                  <a:srgbClr val="FF0000"/>
                </a:solidFill>
              </a:rPr>
              <a:t>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2A1450-F2A1-4618-9DDC-7DAA6EDDD8C5}"/>
              </a:ext>
            </a:extLst>
          </p:cNvPr>
          <p:cNvCxnSpPr/>
          <p:nvPr/>
        </p:nvCxnSpPr>
        <p:spPr>
          <a:xfrm>
            <a:off x="1300982" y="1308856"/>
            <a:ext cx="9046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779440-1FE0-48A2-BA62-CF009FC9DC53}"/>
              </a:ext>
            </a:extLst>
          </p:cNvPr>
          <p:cNvCxnSpPr/>
          <p:nvPr/>
        </p:nvCxnSpPr>
        <p:spPr>
          <a:xfrm>
            <a:off x="1174577" y="4215517"/>
            <a:ext cx="9046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DB20F5-84D1-42E9-AB8D-4709198BC75F}"/>
              </a:ext>
            </a:extLst>
          </p:cNvPr>
          <p:cNvCxnSpPr/>
          <p:nvPr/>
        </p:nvCxnSpPr>
        <p:spPr>
          <a:xfrm>
            <a:off x="2032000" y="938263"/>
            <a:ext cx="0" cy="364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4A429-6327-4558-9C49-210F279B82CD}"/>
              </a:ext>
            </a:extLst>
          </p:cNvPr>
          <p:cNvCxnSpPr/>
          <p:nvPr/>
        </p:nvCxnSpPr>
        <p:spPr>
          <a:xfrm>
            <a:off x="10342204" y="1120438"/>
            <a:ext cx="0" cy="364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A804AC-759F-4EFF-B317-5CF5529EB87D}"/>
              </a:ext>
            </a:extLst>
          </p:cNvPr>
          <p:cNvCxnSpPr>
            <a:cxnSpLocks/>
          </p:cNvCxnSpPr>
          <p:nvPr/>
        </p:nvCxnSpPr>
        <p:spPr>
          <a:xfrm>
            <a:off x="0" y="3230118"/>
            <a:ext cx="20265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CDA809-3257-4161-A02B-9FB8E710E68A}"/>
              </a:ext>
            </a:extLst>
          </p:cNvPr>
          <p:cNvCxnSpPr>
            <a:cxnSpLocks/>
          </p:cNvCxnSpPr>
          <p:nvPr/>
        </p:nvCxnSpPr>
        <p:spPr>
          <a:xfrm>
            <a:off x="10347622" y="2944544"/>
            <a:ext cx="188886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E36F429-24D0-42CD-825D-8CD478A3AC83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7E215-FF6D-41C9-A68D-DC229BE0924E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532AA1-80D2-48DB-AC40-43E474C218FF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585D43-B9FC-4441-8364-2ADF2F9CA609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8060132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ಮೊದಲ 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955739EC-B0D9-4B92-91AF-F1A673C7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08" y="1247896"/>
            <a:ext cx="8524875" cy="302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79EF6-0265-4C38-B486-86135AFEB728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34</a:t>
            </a:r>
            <a:r>
              <a:rPr lang="en-IN" sz="7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36F429-24D0-42CD-825D-8CD478A3AC83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7E215-FF6D-41C9-A68D-DC229BE0924E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532AA1-80D2-48DB-AC40-43E474C218FF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585D43-B9FC-4441-8364-2ADF2F9CA609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927D8-382B-4F4A-A53C-103A648B6411}"/>
              </a:ext>
            </a:extLst>
          </p:cNvPr>
          <p:cNvSpPr txBox="1"/>
          <p:nvPr/>
        </p:nvSpPr>
        <p:spPr>
          <a:xfrm>
            <a:off x="338560" y="4890572"/>
            <a:ext cx="3990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D1 , D2, D3 </a:t>
            </a:r>
            <a:r>
              <a:rPr lang="en-IN" dirty="0" err="1"/>
              <a:t>ಪ್ರದರ್ಶಕಗಳು</a:t>
            </a:r>
            <a:r>
              <a:rPr lang="en-IN" dirty="0"/>
              <a:t> </a:t>
            </a:r>
            <a:r>
              <a:rPr lang="en-IN" dirty="0" err="1"/>
              <a:t>ನಿಷ್ಕ್ರಿಯಗೊಳ್ಳುತ್ತವೆ</a:t>
            </a:r>
            <a:endParaRPr lang="en-IN" dirty="0"/>
          </a:p>
          <a:p>
            <a:r>
              <a:rPr lang="en-IN" dirty="0"/>
              <a:t>D4 </a:t>
            </a:r>
            <a:r>
              <a:rPr lang="kn-IN" dirty="0"/>
              <a:t>ಪ್ರದರ್ಶಕ </a:t>
            </a:r>
            <a:r>
              <a:rPr lang="en-IN" dirty="0"/>
              <a:t> </a:t>
            </a:r>
            <a:r>
              <a:rPr lang="kn-IN" dirty="0"/>
              <a:t>ಮಾತ್ರ ಸಕ್ರಿಯವಾಗಿರುತ್ತದೆ 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7998598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ಎರಡನೇ</a:t>
            </a:r>
            <a:r>
              <a:rPr lang="en-IN" sz="2400" dirty="0"/>
              <a:t> </a:t>
            </a:r>
            <a:r>
              <a:rPr lang="kn-IN" sz="2400" dirty="0"/>
              <a:t>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C0EB811-87B4-4E70-97E4-2E07BC70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4" y="1257420"/>
            <a:ext cx="8536304" cy="3009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5B700B-7022-4B2C-B5BF-4E92337FBFEA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/>
              <a:t>3</a:t>
            </a:r>
            <a:r>
              <a:rPr lang="en-IN" sz="7200" dirty="0">
                <a:solidFill>
                  <a:srgbClr val="FF0000"/>
                </a:solidFill>
              </a:rPr>
              <a:t>4</a:t>
            </a:r>
            <a:r>
              <a:rPr lang="en-IN" sz="7200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CB8A2-35D8-48DA-A460-6FAC3FE43FFC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472F3-3864-46A5-8A3D-6599E8EBA338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369BA4-42D1-4C6E-9323-E5A1FDA27A4F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31257A-5CA6-4CC3-AEF6-9A1A3F345BAA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769908709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9B3-AD78-42A4-AD30-4B42CF6E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303380" cy="665022"/>
          </a:xfrm>
        </p:spPr>
        <p:txBody>
          <a:bodyPr>
            <a:normAutofit/>
          </a:bodyPr>
          <a:lstStyle/>
          <a:p>
            <a:r>
              <a:rPr lang="kn-IN" sz="2400" dirty="0"/>
              <a:t>ಮೂರನೇ</a:t>
            </a:r>
            <a:r>
              <a:rPr lang="en-IN" sz="2400" dirty="0"/>
              <a:t> </a:t>
            </a:r>
            <a:r>
              <a:rPr lang="kn-IN" sz="2400" dirty="0"/>
              <a:t>ಅಂಕೆ ಮೂಡಿಸುವುದು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93653-37CA-490D-9AEE-5F56739C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8A38E8B-15EB-4B08-99C7-0D5329444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78" y="1243132"/>
            <a:ext cx="8534400" cy="3038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0C72B4-4AC2-45CA-9F6D-5C62188F60FF}"/>
              </a:ext>
            </a:extLst>
          </p:cNvPr>
          <p:cNvSpPr txBox="1"/>
          <p:nvPr/>
        </p:nvSpPr>
        <p:spPr>
          <a:xfrm>
            <a:off x="5005808" y="4542295"/>
            <a:ext cx="213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>
                <a:solidFill>
                  <a:srgbClr val="FF0000"/>
                </a:solidFill>
              </a:rPr>
              <a:t>3</a:t>
            </a:r>
            <a:r>
              <a:rPr lang="en-IN" sz="7200" dirty="0"/>
              <a:t>45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9A1DED-7882-46C7-870A-D2BD87621546}"/>
              </a:ext>
            </a:extLst>
          </p:cNvPr>
          <p:cNvSpPr txBox="1"/>
          <p:nvPr/>
        </p:nvSpPr>
        <p:spPr>
          <a:xfrm>
            <a:off x="8855598" y="968315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79A60-8DA6-4570-B983-C39D2BFB3D8A}"/>
              </a:ext>
            </a:extLst>
          </p:cNvPr>
          <p:cNvSpPr txBox="1"/>
          <p:nvPr/>
        </p:nvSpPr>
        <p:spPr>
          <a:xfrm>
            <a:off x="6649850" y="971153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3C7BDA-EDB4-4290-A671-E5467A133EC9}"/>
              </a:ext>
            </a:extLst>
          </p:cNvPr>
          <p:cNvSpPr txBox="1"/>
          <p:nvPr/>
        </p:nvSpPr>
        <p:spPr>
          <a:xfrm>
            <a:off x="4532745" y="987117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HIGH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D81BA-DF8B-40E1-822F-6D0D3EE8D034}"/>
              </a:ext>
            </a:extLst>
          </p:cNvPr>
          <p:cNvSpPr txBox="1"/>
          <p:nvPr/>
        </p:nvSpPr>
        <p:spPr>
          <a:xfrm>
            <a:off x="2433888" y="1004082"/>
            <a:ext cx="69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736059699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digit_animation">
            <a:hlinkClick r:id="" action="ppaction://media"/>
            <a:extLst>
              <a:ext uri="{FF2B5EF4-FFF2-40B4-BE49-F238E27FC236}">
                <a16:creationId xmlns:a16="http://schemas.microsoft.com/office/drawing/2014/main" id="{92591042-9017-47C4-BE13-D69DE31390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5418" y="1060859"/>
            <a:ext cx="9738981" cy="547805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DE6899-AA25-47F1-AB30-BF56828C8B39}"/>
              </a:ext>
            </a:extLst>
          </p:cNvPr>
          <p:cNvSpPr/>
          <p:nvPr/>
        </p:nvSpPr>
        <p:spPr>
          <a:xfrm>
            <a:off x="1727200" y="1330960"/>
            <a:ext cx="3383280" cy="538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90BC5-C56D-45E5-BF33-3F127D51C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0D16D338-9E35-49A4-A14C-3694808E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170767"/>
            <a:ext cx="12689840" cy="4941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54CA3-57E2-458F-8D3F-1D28E8155D07}"/>
              </a:ext>
            </a:extLst>
          </p:cNvPr>
          <p:cNvSpPr txBox="1"/>
          <p:nvPr/>
        </p:nvSpPr>
        <p:spPr>
          <a:xfrm>
            <a:off x="2207577" y="2665898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 A  F D2 D3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67BCD-C668-48EF-A64B-805DD8374BD9}"/>
              </a:ext>
            </a:extLst>
          </p:cNvPr>
          <p:cNvSpPr txBox="1"/>
          <p:nvPr/>
        </p:nvSpPr>
        <p:spPr>
          <a:xfrm>
            <a:off x="2232977" y="3429000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D DP C  G D4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F636CA-30C9-4626-97A8-AF84139D00F9}"/>
                  </a:ext>
                </a:extLst>
              </p14:cNvPr>
              <p14:cNvContentPartPr/>
              <p14:nvPr/>
            </p14:nvContentPartPr>
            <p14:xfrm>
              <a:off x="2209680" y="2552760"/>
              <a:ext cx="908640" cy="1213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F636CA-30C9-4626-97A8-AF84139D0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0320" y="2543400"/>
                <a:ext cx="927360" cy="1231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F1AFF3-48A7-42FB-9B29-EA04191F3716}"/>
              </a:ext>
            </a:extLst>
          </p:cNvPr>
          <p:cNvSpPr txBox="1"/>
          <p:nvPr/>
        </p:nvSpPr>
        <p:spPr>
          <a:xfrm>
            <a:off x="365760" y="745937"/>
            <a:ext cx="652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/>
              <a:t>ಸರ್ಕಿಟ್</a:t>
            </a:r>
            <a:r>
              <a:rPr lang="en-IN" sz="2800" dirty="0"/>
              <a:t> </a:t>
            </a:r>
            <a:r>
              <a:rPr lang="en-IN" sz="2800" dirty="0" err="1"/>
              <a:t>ರಚನೆ</a:t>
            </a:r>
            <a:r>
              <a:rPr lang="en-I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8978419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91A52-9239-430C-8329-30F653F5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8F41CC0-7CC5-4996-9F3F-498FC1C43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012"/>
            <a:ext cx="12192000" cy="5029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A2965-EF48-4532-856B-E78694776646}"/>
              </a:ext>
            </a:extLst>
          </p:cNvPr>
          <p:cNvSpPr txBox="1"/>
          <p:nvPr/>
        </p:nvSpPr>
        <p:spPr>
          <a:xfrm>
            <a:off x="876935" y="2290437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 A  F D2 D3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90E98-5E0C-4622-A3E9-8295B2BB7A1B}"/>
              </a:ext>
            </a:extLst>
          </p:cNvPr>
          <p:cNvSpPr txBox="1"/>
          <p:nvPr/>
        </p:nvSpPr>
        <p:spPr>
          <a:xfrm>
            <a:off x="932815" y="3068627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D DP C  G D4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21B5C0-B4D7-4C33-8190-38AA439115D2}"/>
              </a:ext>
            </a:extLst>
          </p:cNvPr>
          <p:cNvCxnSpPr>
            <a:cxnSpLocks/>
          </p:cNvCxnSpPr>
          <p:nvPr/>
        </p:nvCxnSpPr>
        <p:spPr>
          <a:xfrm>
            <a:off x="1049972" y="2167890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29B28E-B402-458C-A37B-3E42D51808A4}"/>
              </a:ext>
            </a:extLst>
          </p:cNvPr>
          <p:cNvCxnSpPr>
            <a:cxnSpLocks/>
          </p:cNvCxnSpPr>
          <p:nvPr/>
        </p:nvCxnSpPr>
        <p:spPr>
          <a:xfrm>
            <a:off x="1552892" y="2167890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57BDF8-0D28-4282-B367-77CE7F372988}"/>
              </a:ext>
            </a:extLst>
          </p:cNvPr>
          <p:cNvCxnSpPr>
            <a:cxnSpLocks/>
          </p:cNvCxnSpPr>
          <p:nvPr/>
        </p:nvCxnSpPr>
        <p:spPr>
          <a:xfrm>
            <a:off x="1434782" y="2167890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8C6E21-EC7F-40D3-BBD2-5E9EC5EFA277}"/>
              </a:ext>
            </a:extLst>
          </p:cNvPr>
          <p:cNvCxnSpPr>
            <a:cxnSpLocks/>
          </p:cNvCxnSpPr>
          <p:nvPr/>
        </p:nvCxnSpPr>
        <p:spPr>
          <a:xfrm>
            <a:off x="1049972" y="323818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48E2B6-BFCA-40A7-AFFC-3DB2D9CC7A5C}"/>
              </a:ext>
            </a:extLst>
          </p:cNvPr>
          <p:cNvCxnSpPr>
            <a:cxnSpLocks/>
          </p:cNvCxnSpPr>
          <p:nvPr/>
        </p:nvCxnSpPr>
        <p:spPr>
          <a:xfrm>
            <a:off x="1404302" y="323437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B20B45-AC21-4030-802A-FCE409005285}"/>
              </a:ext>
            </a:extLst>
          </p:cNvPr>
          <p:cNvCxnSpPr>
            <a:cxnSpLocks/>
          </p:cNvCxnSpPr>
          <p:nvPr/>
        </p:nvCxnSpPr>
        <p:spPr>
          <a:xfrm>
            <a:off x="1160462" y="323818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79A84A-5340-439B-9B9B-981CE86F22E8}"/>
              </a:ext>
            </a:extLst>
          </p:cNvPr>
          <p:cNvCxnSpPr>
            <a:cxnSpLocks/>
          </p:cNvCxnSpPr>
          <p:nvPr/>
        </p:nvCxnSpPr>
        <p:spPr>
          <a:xfrm>
            <a:off x="1270952" y="323818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6E2D06-9DF8-4CFC-9470-15F398383CF0}"/>
              </a:ext>
            </a:extLst>
          </p:cNvPr>
          <p:cNvCxnSpPr>
            <a:cxnSpLocks/>
          </p:cNvCxnSpPr>
          <p:nvPr/>
        </p:nvCxnSpPr>
        <p:spPr>
          <a:xfrm>
            <a:off x="1514792" y="323437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60E506-42D7-4868-AFA3-11F3D5CAFA87}"/>
              </a:ext>
            </a:extLst>
          </p:cNvPr>
          <p:cNvCxnSpPr>
            <a:cxnSpLocks/>
          </p:cNvCxnSpPr>
          <p:nvPr/>
        </p:nvCxnSpPr>
        <p:spPr>
          <a:xfrm>
            <a:off x="1644332" y="323437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E040051-2974-4A76-B890-FD7E966794C5}"/>
                  </a:ext>
                </a:extLst>
              </p14:cNvPr>
              <p14:cNvContentPartPr/>
              <p14:nvPr/>
            </p14:nvContentPartPr>
            <p14:xfrm>
              <a:off x="876240" y="2146320"/>
              <a:ext cx="914760" cy="1308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E040051-2974-4A76-B890-FD7E966794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880" y="2136960"/>
                <a:ext cx="933480" cy="13273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4D4753F-17BE-4F56-8376-D28553F3C076}"/>
              </a:ext>
            </a:extLst>
          </p:cNvPr>
          <p:cNvSpPr txBox="1"/>
          <p:nvPr/>
        </p:nvSpPr>
        <p:spPr>
          <a:xfrm>
            <a:off x="3302000" y="5016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ಪ್ರದರ್ಶಕದ </a:t>
            </a:r>
            <a:r>
              <a:rPr lang="en-IN" sz="2400" dirty="0"/>
              <a:t> </a:t>
            </a:r>
            <a:r>
              <a:rPr lang="en-IN" sz="2400" dirty="0" err="1"/>
              <a:t>ವಿಭಾಗಗಳಿಗೆ</a:t>
            </a:r>
            <a:r>
              <a:rPr lang="en-IN" sz="2400" dirty="0"/>
              <a:t> </a:t>
            </a:r>
            <a:r>
              <a:rPr lang="en-IN" sz="2400" dirty="0" err="1"/>
              <a:t>ಸಂಪರ್ಕಗಳನ್ನು</a:t>
            </a:r>
            <a:r>
              <a:rPr lang="en-IN" sz="2400" dirty="0"/>
              <a:t> </a:t>
            </a:r>
            <a:r>
              <a:rPr lang="en-IN" sz="2400" dirty="0" err="1"/>
              <a:t>ಸ್ಥಾಪಿಸಿ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82562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223-1453-4D27-8F7C-D1916429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</a:t>
            </a:r>
            <a:r>
              <a:rPr lang="en-IN" dirty="0"/>
              <a:t>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53B41-D693-466E-B2B3-59D0C020B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35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n-IN" sz="2000" dirty="0"/>
              <a:t>ಆರ್ಡ್ವೀನೋ ಡಿಜಿಟಲ್ ಪಿನ್ನನ್ನು ಬಳಸಿಕೊಂಡು , ಒಂದು ಕೆಂಪು ಎಲ್ .ಇ .ಡಿ ಯನ್ನು ಒಂದು ಸೆಕೆಂಡಗಳ ಕಾಲ</a:t>
            </a:r>
            <a:r>
              <a:rPr lang="en-IN" sz="2000" dirty="0"/>
              <a:t> </a:t>
            </a:r>
            <a:r>
              <a:rPr lang="kn-IN" sz="2000" dirty="0"/>
              <a:t>ಬೆಳಗಿಸಿ  ಮತ್ತು ಒಂದು ಸೆಕೆಂಡಗಳ ಕಾಲ ಆರಿಸಿ . ಈ ಪ್ರಕ್ರಿಯೆಯನ್ನು ನಿರಂತರವಾಗಿ ಮಾಡಿ</a:t>
            </a:r>
            <a:r>
              <a:rPr lang="en-IN" sz="2000" dirty="0"/>
              <a:t>.</a:t>
            </a:r>
          </a:p>
          <a:p>
            <a:pPr marL="0" indent="0">
              <a:buNone/>
            </a:pPr>
            <a:r>
              <a:rPr lang="kn-IN" sz="2000" dirty="0"/>
              <a:t>ಸೂಚನೆ</a:t>
            </a:r>
            <a:r>
              <a:rPr lang="en-IN" sz="2000" dirty="0"/>
              <a:t> : </a:t>
            </a:r>
            <a:r>
              <a:rPr lang="kn-IN" sz="2000" dirty="0"/>
              <a:t>ಎಲ್ .ಇ .ಡಿ</a:t>
            </a:r>
            <a:r>
              <a:rPr lang="en-IN" sz="2000" dirty="0"/>
              <a:t> </a:t>
            </a:r>
            <a:r>
              <a:rPr lang="kn-IN" sz="2000" dirty="0"/>
              <a:t>ಯನ್ನು ಆರ್ಡ್ವೀನೋ ಡಿಜಿಟಲ್ ಪಿನ್</a:t>
            </a:r>
            <a:r>
              <a:rPr lang="en-IN" sz="2000" dirty="0"/>
              <a:t> 3</a:t>
            </a:r>
            <a:r>
              <a:rPr lang="kn-IN" sz="2000" dirty="0"/>
              <a:t> ಕ್ಕೆ</a:t>
            </a:r>
            <a:r>
              <a:rPr lang="en-IN" sz="2000" dirty="0"/>
              <a:t> </a:t>
            </a:r>
            <a:r>
              <a:rPr lang="kn-IN" sz="2000" dirty="0"/>
              <a:t>ಅಳವಡಿಸಿ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FCE00-FAD3-491E-994B-9AB1477D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811456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DE3B3C-4E7E-4DF3-BBFA-CD03EADE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 © 2020-21 BHARATI SOFTWARE All Rights Reserved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244F75F-63D4-4FAF-A852-085C2852D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0ED848-8473-44DF-AEF6-747059F21719}"/>
              </a:ext>
            </a:extLst>
          </p:cNvPr>
          <p:cNvSpPr txBox="1"/>
          <p:nvPr/>
        </p:nvSpPr>
        <p:spPr>
          <a:xfrm>
            <a:off x="1497965" y="2394452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A  F D2 D3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52DAD8-C089-4FF5-A441-33B8075E7FBE}"/>
              </a:ext>
            </a:extLst>
          </p:cNvPr>
          <p:cNvSpPr txBox="1"/>
          <p:nvPr/>
        </p:nvSpPr>
        <p:spPr>
          <a:xfrm>
            <a:off x="1542415" y="3097049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D DP C  G D4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665E4E-9A50-47A2-B495-D6BA8E29BF48}"/>
              </a:ext>
            </a:extLst>
          </p:cNvPr>
          <p:cNvCxnSpPr>
            <a:cxnSpLocks/>
          </p:cNvCxnSpPr>
          <p:nvPr/>
        </p:nvCxnSpPr>
        <p:spPr>
          <a:xfrm>
            <a:off x="1670670" y="233975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C14100-ED49-4C0F-9C83-939219E49A30}"/>
              </a:ext>
            </a:extLst>
          </p:cNvPr>
          <p:cNvCxnSpPr>
            <a:cxnSpLocks/>
          </p:cNvCxnSpPr>
          <p:nvPr/>
        </p:nvCxnSpPr>
        <p:spPr>
          <a:xfrm>
            <a:off x="2025000" y="2335946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C5EE8A-71BC-4BBE-949D-AE813CD2715C}"/>
              </a:ext>
            </a:extLst>
          </p:cNvPr>
          <p:cNvCxnSpPr>
            <a:cxnSpLocks/>
          </p:cNvCxnSpPr>
          <p:nvPr/>
        </p:nvCxnSpPr>
        <p:spPr>
          <a:xfrm>
            <a:off x="1781160" y="233975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B1EF23-C4D3-406E-B072-70E5AD50DA96}"/>
              </a:ext>
            </a:extLst>
          </p:cNvPr>
          <p:cNvCxnSpPr>
            <a:cxnSpLocks/>
          </p:cNvCxnSpPr>
          <p:nvPr/>
        </p:nvCxnSpPr>
        <p:spPr>
          <a:xfrm>
            <a:off x="1891650" y="233975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D897E2-D560-465C-A2D0-A5333AF05EF6}"/>
              </a:ext>
            </a:extLst>
          </p:cNvPr>
          <p:cNvCxnSpPr>
            <a:cxnSpLocks/>
          </p:cNvCxnSpPr>
          <p:nvPr/>
        </p:nvCxnSpPr>
        <p:spPr>
          <a:xfrm>
            <a:off x="2135490" y="2335946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09CCBC-EA8B-4B49-93AF-181253107B6D}"/>
              </a:ext>
            </a:extLst>
          </p:cNvPr>
          <p:cNvCxnSpPr>
            <a:cxnSpLocks/>
          </p:cNvCxnSpPr>
          <p:nvPr/>
        </p:nvCxnSpPr>
        <p:spPr>
          <a:xfrm>
            <a:off x="2265030" y="2335946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184605-19C2-4612-9F2A-BF4EC058CE79}"/>
              </a:ext>
            </a:extLst>
          </p:cNvPr>
          <p:cNvCxnSpPr>
            <a:cxnSpLocks/>
          </p:cNvCxnSpPr>
          <p:nvPr/>
        </p:nvCxnSpPr>
        <p:spPr>
          <a:xfrm>
            <a:off x="2264380" y="326660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419DFD-491E-45D0-A8FC-025DB1C3ACC0}"/>
              </a:ext>
            </a:extLst>
          </p:cNvPr>
          <p:cNvSpPr txBox="1"/>
          <p:nvPr/>
        </p:nvSpPr>
        <p:spPr>
          <a:xfrm>
            <a:off x="3260643" y="63820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400" dirty="0"/>
              <a:t>ಪ್ರದರ್ಶಕದ </a:t>
            </a:r>
            <a:r>
              <a:rPr lang="en-IN" sz="2400" dirty="0"/>
              <a:t> </a:t>
            </a:r>
            <a:r>
              <a:rPr lang="en-IN" sz="2400" dirty="0" err="1"/>
              <a:t>ವಿಭಾಗಗಳಿಗೆ</a:t>
            </a:r>
            <a:r>
              <a:rPr lang="en-IN" sz="2400" dirty="0"/>
              <a:t> </a:t>
            </a:r>
            <a:r>
              <a:rPr lang="en-IN" sz="2400" dirty="0" err="1"/>
              <a:t>ಸಂಪರ್ಕಗಳನ್ನು</a:t>
            </a:r>
            <a:r>
              <a:rPr lang="en-IN" sz="2400" dirty="0"/>
              <a:t> </a:t>
            </a:r>
            <a:r>
              <a:rPr lang="en-IN" sz="2400" dirty="0" err="1"/>
              <a:t>ಸ್ಥಾಪಿಸಿ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69878855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4843D-95DA-423D-BD4C-ADD144CF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 © 2020-21 BHARATI SOFTWARE All Rights Reserved</a:t>
            </a:r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0871162-863C-4635-A6E6-E52CF3A80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45"/>
          <a:stretch/>
        </p:blipFill>
        <p:spPr>
          <a:xfrm>
            <a:off x="643466" y="288485"/>
            <a:ext cx="11599925" cy="5926047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52783C-13D9-4D63-9A36-299060A8B672}"/>
              </a:ext>
            </a:extLst>
          </p:cNvPr>
          <p:cNvSpPr txBox="1"/>
          <p:nvPr/>
        </p:nvSpPr>
        <p:spPr>
          <a:xfrm>
            <a:off x="2624455" y="2028660"/>
            <a:ext cx="9798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D1  A  F  D2 D3 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88551-5FB6-4085-B6A5-5FCBF3C14905}"/>
              </a:ext>
            </a:extLst>
          </p:cNvPr>
          <p:cNvSpPr txBox="1"/>
          <p:nvPr/>
        </p:nvSpPr>
        <p:spPr>
          <a:xfrm>
            <a:off x="2662555" y="2876857"/>
            <a:ext cx="11207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E   D DP  C   G   D4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CDC2D8-61BC-4963-8EEF-9696B5A65242}"/>
              </a:ext>
            </a:extLst>
          </p:cNvPr>
          <p:cNvCxnSpPr>
            <a:cxnSpLocks/>
          </p:cNvCxnSpPr>
          <p:nvPr/>
        </p:nvCxnSpPr>
        <p:spPr>
          <a:xfrm>
            <a:off x="2790810" y="3063875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8700F2-4A6C-4F88-A3C6-9793D7738242}"/>
              </a:ext>
            </a:extLst>
          </p:cNvPr>
          <p:cNvCxnSpPr>
            <a:cxnSpLocks/>
          </p:cNvCxnSpPr>
          <p:nvPr/>
        </p:nvCxnSpPr>
        <p:spPr>
          <a:xfrm>
            <a:off x="2918445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9918C-44AE-478C-ACD4-4A1B4045144A}"/>
              </a:ext>
            </a:extLst>
          </p:cNvPr>
          <p:cNvCxnSpPr>
            <a:cxnSpLocks/>
          </p:cNvCxnSpPr>
          <p:nvPr/>
        </p:nvCxnSpPr>
        <p:spPr>
          <a:xfrm>
            <a:off x="3038460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A5CCD9-3D87-433D-A610-7FEE5CB5509F}"/>
              </a:ext>
            </a:extLst>
          </p:cNvPr>
          <p:cNvCxnSpPr>
            <a:cxnSpLocks/>
          </p:cNvCxnSpPr>
          <p:nvPr/>
        </p:nvCxnSpPr>
        <p:spPr>
          <a:xfrm>
            <a:off x="3192765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F84E35-DBC6-4727-82E1-651C8B084EA2}"/>
              </a:ext>
            </a:extLst>
          </p:cNvPr>
          <p:cNvCxnSpPr>
            <a:cxnSpLocks/>
          </p:cNvCxnSpPr>
          <p:nvPr/>
        </p:nvCxnSpPr>
        <p:spPr>
          <a:xfrm>
            <a:off x="3341355" y="3060064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137DFA-4087-4681-93D7-B9BF265C7701}"/>
              </a:ext>
            </a:extLst>
          </p:cNvPr>
          <p:cNvCxnSpPr>
            <a:cxnSpLocks/>
          </p:cNvCxnSpPr>
          <p:nvPr/>
        </p:nvCxnSpPr>
        <p:spPr>
          <a:xfrm>
            <a:off x="2920335" y="1906113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FA9051-06D4-4453-B6BC-9377522F2CA0}"/>
              </a:ext>
            </a:extLst>
          </p:cNvPr>
          <p:cNvCxnSpPr>
            <a:cxnSpLocks/>
          </p:cNvCxnSpPr>
          <p:nvPr/>
        </p:nvCxnSpPr>
        <p:spPr>
          <a:xfrm>
            <a:off x="3044145" y="1906112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E7D1B4-C687-4F19-AE55-0A9983EE2320}"/>
              </a:ext>
            </a:extLst>
          </p:cNvPr>
          <p:cNvCxnSpPr>
            <a:cxnSpLocks/>
          </p:cNvCxnSpPr>
          <p:nvPr/>
        </p:nvCxnSpPr>
        <p:spPr>
          <a:xfrm>
            <a:off x="3478485" y="1903727"/>
            <a:ext cx="0" cy="1225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322EA2A-2BC3-4F01-B1C0-C42B5682C4B6}"/>
              </a:ext>
            </a:extLst>
          </p:cNvPr>
          <p:cNvSpPr txBox="1"/>
          <p:nvPr/>
        </p:nvSpPr>
        <p:spPr>
          <a:xfrm>
            <a:off x="4412082" y="629544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 err="1"/>
              <a:t>ಅಂಕಿ</a:t>
            </a:r>
            <a:r>
              <a:rPr lang="en-IN" b="1" dirty="0"/>
              <a:t> </a:t>
            </a:r>
            <a:r>
              <a:rPr lang="en-IN" b="1" dirty="0" err="1"/>
              <a:t>ನಿಯಂತ್ರಣ</a:t>
            </a:r>
            <a:r>
              <a:rPr lang="en-IN" b="1" dirty="0"/>
              <a:t> </a:t>
            </a:r>
            <a:r>
              <a:rPr lang="en-IN" b="1" dirty="0" err="1"/>
              <a:t>ಪಿನ್‌ಗಳಿಗೆ</a:t>
            </a:r>
            <a:r>
              <a:rPr lang="en-IN" b="1" dirty="0"/>
              <a:t> </a:t>
            </a:r>
            <a:r>
              <a:rPr lang="en-IN" b="1" dirty="0" err="1"/>
              <a:t>ಸಂಪರ್ಕಗಳನ್ನು</a:t>
            </a:r>
            <a:r>
              <a:rPr lang="en-IN" b="1" dirty="0"/>
              <a:t> </a:t>
            </a:r>
            <a:r>
              <a:rPr lang="en-IN" b="1" dirty="0" err="1"/>
              <a:t>ಸ್ಥಾಪಿಸಿ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14854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F505-A06A-4871-B708-EA2B04C1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/>
          <a:lstStyle/>
          <a:p>
            <a:r>
              <a:rPr lang="kn-IN" dirty="0"/>
              <a:t>ಈ ಪ್ರಯೋಗಕ್ಕೆ ಬೇಕಾಗುವ ಸಲಕರಣೆಗಳು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62F24-D169-4268-90F3-48D5A78B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58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F089B84-CCE0-459D-BC0A-009ED2C31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3" y="1635760"/>
            <a:ext cx="5635413" cy="3169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BCF592-591A-496F-B6B4-BA06AED0E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907" y="827087"/>
            <a:ext cx="5412410" cy="44967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AC0C82-2F00-4023-9FD7-B8F25873D684}"/>
              </a:ext>
            </a:extLst>
          </p:cNvPr>
          <p:cNvSpPr/>
          <p:nvPr/>
        </p:nvSpPr>
        <p:spPr>
          <a:xfrm>
            <a:off x="380683" y="277614"/>
            <a:ext cx="244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dirty="0"/>
              <a:t>ಆರ್ಡ್ವೀನೋ ಪ್ಲಾಟ್‌ಫಾರ್ಮ್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59853-1767-483F-A1DB-720DFE071BFF}"/>
              </a:ext>
            </a:extLst>
          </p:cNvPr>
          <p:cNvSpPr/>
          <p:nvPr/>
        </p:nvSpPr>
        <p:spPr>
          <a:xfrm>
            <a:off x="2030711" y="4934188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26C282-DC72-4A5E-A726-C0FA8BFB15C2}"/>
              </a:ext>
            </a:extLst>
          </p:cNvPr>
          <p:cNvSpPr/>
          <p:nvPr/>
        </p:nvSpPr>
        <p:spPr>
          <a:xfrm>
            <a:off x="8085903" y="5323840"/>
            <a:ext cx="223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</a:t>
            </a:r>
            <a:r>
              <a:rPr lang="kn-IN" dirty="0"/>
              <a:t>ಸಾಫ್ಟ್‌ವೇರ್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F95E8E-FA87-41B3-AA0B-60080817A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069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Jumper Wire in Pune, जम्पर वायर, पुणे, Maharashtra | Get Latest Price from  Suppliers of Jumper Wire, Jumper Cables in Pune">
            <a:extLst>
              <a:ext uri="{FF2B5EF4-FFF2-40B4-BE49-F238E27FC236}">
                <a16:creationId xmlns:a16="http://schemas.microsoft.com/office/drawing/2014/main" id="{1EDD3CDC-D1D9-4CAA-9767-E2EFD4E5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763" y="2654780"/>
            <a:ext cx="3513617" cy="351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ED 5mm Red">
            <a:extLst>
              <a:ext uri="{FF2B5EF4-FFF2-40B4-BE49-F238E27FC236}">
                <a16:creationId xmlns:a16="http://schemas.microsoft.com/office/drawing/2014/main" id="{19EF7A6E-18BE-4077-8DAE-47D04675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84" y="84212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220 Ohm Resistor – Cyclotron Digital">
            <a:extLst>
              <a:ext uri="{FF2B5EF4-FFF2-40B4-BE49-F238E27FC236}">
                <a16:creationId xmlns:a16="http://schemas.microsoft.com/office/drawing/2014/main" id="{4A5EED2C-B7CC-4722-823E-1DD238EE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37" y="4766108"/>
            <a:ext cx="1182091" cy="1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CBB400 - Multicomp - Breadboard, Solderless, ABS (Acrylonitrile Butadiene  Styrene)">
            <a:extLst>
              <a:ext uri="{FF2B5EF4-FFF2-40B4-BE49-F238E27FC236}">
                <a16:creationId xmlns:a16="http://schemas.microsoft.com/office/drawing/2014/main" id="{7B6F8CD4-5092-4FF2-BEB2-84270426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60" y="3242981"/>
            <a:ext cx="4358485" cy="305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000073 - Buy Arduino Uno Rev3 SMD - Arduino - Distrelec">
            <a:extLst>
              <a:ext uri="{FF2B5EF4-FFF2-40B4-BE49-F238E27FC236}">
                <a16:creationId xmlns:a16="http://schemas.microsoft.com/office/drawing/2014/main" id="{08F66DF7-5E03-4BCD-9778-9A47C0B8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4" y="480424"/>
            <a:ext cx="4896197" cy="27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EEC0E4-3A9B-4FE3-996A-8B185AC68609}"/>
              </a:ext>
            </a:extLst>
          </p:cNvPr>
          <p:cNvSpPr txBox="1"/>
          <p:nvPr/>
        </p:nvSpPr>
        <p:spPr>
          <a:xfrm>
            <a:off x="1969681" y="6073058"/>
            <a:ext cx="2081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ಬ್ರೆಡ್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58BC2-22A3-4E35-A76E-F12425B2D14D}"/>
              </a:ext>
            </a:extLst>
          </p:cNvPr>
          <p:cNvSpPr txBox="1"/>
          <p:nvPr/>
        </p:nvSpPr>
        <p:spPr>
          <a:xfrm>
            <a:off x="1969681" y="57016"/>
            <a:ext cx="2565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ಆರ್ಡ್ವೀನೋ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6620C-F952-4CCF-A0AD-D62701843340}"/>
              </a:ext>
            </a:extLst>
          </p:cNvPr>
          <p:cNvSpPr txBox="1"/>
          <p:nvPr/>
        </p:nvSpPr>
        <p:spPr>
          <a:xfrm>
            <a:off x="6080089" y="337252"/>
            <a:ext cx="2458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ಕೆಂಪು ಎಲ್ .ಇ .ಡಿ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E5D513-C3CD-493D-BE01-352408F2499C}"/>
              </a:ext>
            </a:extLst>
          </p:cNvPr>
          <p:cNvSpPr txBox="1"/>
          <p:nvPr/>
        </p:nvSpPr>
        <p:spPr>
          <a:xfrm>
            <a:off x="7524169" y="2446307"/>
            <a:ext cx="4358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M2M </a:t>
            </a:r>
            <a:r>
              <a:rPr lang="kn-IN" b="1" dirty="0">
                <a:solidFill>
                  <a:srgbClr val="FF0000"/>
                </a:solidFill>
              </a:rPr>
              <a:t>ಸಂಪರ್ಕ ತಂತಿಗಳು --- </a:t>
            </a:r>
            <a:r>
              <a:rPr lang="en-IN" b="1" dirty="0">
                <a:solidFill>
                  <a:srgbClr val="FF0000"/>
                </a:solidFill>
              </a:rPr>
              <a:t>2</a:t>
            </a:r>
          </a:p>
          <a:p>
            <a:r>
              <a:rPr lang="en-IN" b="1" dirty="0">
                <a:solidFill>
                  <a:srgbClr val="FF0000"/>
                </a:solidFill>
              </a:rPr>
              <a:t>(Male to Male jumper wires)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1570E-7EB7-42C9-9C73-502CDCF9E420}"/>
              </a:ext>
            </a:extLst>
          </p:cNvPr>
          <p:cNvSpPr txBox="1"/>
          <p:nvPr/>
        </p:nvSpPr>
        <p:spPr>
          <a:xfrm>
            <a:off x="5617508" y="4396776"/>
            <a:ext cx="3383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220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0.25W </a:t>
            </a:r>
            <a:r>
              <a:rPr lang="kn-IN" b="1" dirty="0">
                <a:solidFill>
                  <a:srgbClr val="FF0000"/>
                </a:solidFill>
              </a:rPr>
              <a:t>ಪ್ರತಿರೋಧಕ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r>
              <a:rPr lang="kn-IN" b="1" dirty="0">
                <a:solidFill>
                  <a:srgbClr val="FF0000"/>
                </a:solidFill>
              </a:rPr>
              <a:t>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F39002-0A38-454B-AA5D-4FDA273E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097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082B0-EBD8-4A8D-AF56-B2C8725E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146" name="Picture 2" descr="Amazon.com: USB Data Sync Cable for Arduino UNO / Arduino Mega 2560 Rev 3  R3 Microcontroller: Computers &amp; Accessories">
            <a:extLst>
              <a:ext uri="{FF2B5EF4-FFF2-40B4-BE49-F238E27FC236}">
                <a16:creationId xmlns:a16="http://schemas.microsoft.com/office/drawing/2014/main" id="{D0464536-62C7-4A19-80D4-2709D264A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299" y="1780177"/>
            <a:ext cx="4689401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F12821-836F-43F6-AD26-C0E9C3600CCE}"/>
              </a:ext>
            </a:extLst>
          </p:cNvPr>
          <p:cNvSpPr txBox="1"/>
          <p:nvPr/>
        </p:nvSpPr>
        <p:spPr>
          <a:xfrm>
            <a:off x="5104514" y="1022129"/>
            <a:ext cx="2231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666666"/>
                </a:solidFill>
                <a:effectLst/>
                <a:latin typeface="Helvetica Neue"/>
              </a:rPr>
              <a:t>USB A to 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38D31A1-56E7-42D1-88E5-6888E6C11B7F}"/>
                  </a:ext>
                </a:extLst>
              </p14:cNvPr>
              <p14:cNvContentPartPr/>
              <p14:nvPr/>
            </p14:nvContentPartPr>
            <p14:xfrm>
              <a:off x="3600360" y="4273560"/>
              <a:ext cx="3816720" cy="540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38D31A1-56E7-42D1-88E5-6888E6C11B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000" y="4264200"/>
                <a:ext cx="3835440" cy="5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684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2F0E4-D1D5-47D5-AA06-A9490856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LED 5mm Red">
            <a:extLst>
              <a:ext uri="{FF2B5EF4-FFF2-40B4-BE49-F238E27FC236}">
                <a16:creationId xmlns:a16="http://schemas.microsoft.com/office/drawing/2014/main" id="{D29DA38A-D3EA-4160-955A-B249AA1AA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2607">
            <a:off x="5390708" y="622615"/>
            <a:ext cx="1892596" cy="189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17AF0D-2A43-45C2-AD6B-DE3FD2B3327A}"/>
                  </a:ext>
                </a:extLst>
              </p14:cNvPr>
              <p14:cNvContentPartPr/>
              <p14:nvPr/>
            </p14:nvContentPartPr>
            <p14:xfrm>
              <a:off x="3340080" y="1758960"/>
              <a:ext cx="4502520" cy="2597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17AF0D-2A43-45C2-AD6B-DE3FD2B332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0720" y="1749600"/>
                <a:ext cx="4521240" cy="261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4013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ADA4E-146C-43BB-89B8-9004C002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DBDA8-1CBA-4E9B-BA56-0A9C04A693CC}"/>
              </a:ext>
            </a:extLst>
          </p:cNvPr>
          <p:cNvSpPr txBox="1"/>
          <p:nvPr/>
        </p:nvSpPr>
        <p:spPr>
          <a:xfrm>
            <a:off x="7792160" y="4357418"/>
            <a:ext cx="135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(t)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2CBB2-6063-49CF-83DD-808E046D6CE0}"/>
              </a:ext>
            </a:extLst>
          </p:cNvPr>
          <p:cNvSpPr txBox="1"/>
          <p:nvPr/>
        </p:nvSpPr>
        <p:spPr>
          <a:xfrm>
            <a:off x="880825" y="1083548"/>
            <a:ext cx="184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ಆರ್ಡ್ವೀನೋ </a:t>
            </a:r>
            <a:r>
              <a:rPr lang="en-IN" dirty="0" err="1"/>
              <a:t>ಪಿನ್</a:t>
            </a:r>
            <a:r>
              <a:rPr lang="en-IN" dirty="0"/>
              <a:t>  </a:t>
            </a:r>
            <a:r>
              <a:rPr lang="en-IN" dirty="0" err="1"/>
              <a:t>ವೋಲ್ಟೇಜ್</a:t>
            </a:r>
            <a:r>
              <a:rPr lang="en-IN" dirty="0"/>
              <a:t>(V)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09EDF-881B-4774-8C0A-3BB07E5816F1}"/>
              </a:ext>
            </a:extLst>
          </p:cNvPr>
          <p:cNvSpPr/>
          <p:nvPr/>
        </p:nvSpPr>
        <p:spPr>
          <a:xfrm>
            <a:off x="2561523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462BB-E839-48BA-B4C4-334395AFCA72}"/>
              </a:ext>
            </a:extLst>
          </p:cNvPr>
          <p:cNvSpPr/>
          <p:nvPr/>
        </p:nvSpPr>
        <p:spPr>
          <a:xfrm>
            <a:off x="4372649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389513-784F-4C83-AE41-E5EEBBCB8707}"/>
              </a:ext>
            </a:extLst>
          </p:cNvPr>
          <p:cNvSpPr/>
          <p:nvPr/>
        </p:nvSpPr>
        <p:spPr>
          <a:xfrm>
            <a:off x="6183775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271613-9B2C-4D9F-B958-A53D5A6EB572}"/>
              </a:ext>
            </a:extLst>
          </p:cNvPr>
          <p:cNvSpPr/>
          <p:nvPr/>
        </p:nvSpPr>
        <p:spPr>
          <a:xfrm>
            <a:off x="7994901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D62920-FB4E-479B-8C50-B187B4BB3241}"/>
              </a:ext>
            </a:extLst>
          </p:cNvPr>
          <p:cNvCxnSpPr>
            <a:cxnSpLocks/>
          </p:cNvCxnSpPr>
          <p:nvPr/>
        </p:nvCxnSpPr>
        <p:spPr>
          <a:xfrm>
            <a:off x="2561522" y="4269612"/>
            <a:ext cx="671310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B983C9-F34F-482C-8B22-16700E9F1E65}"/>
              </a:ext>
            </a:extLst>
          </p:cNvPr>
          <p:cNvCxnSpPr>
            <a:cxnSpLocks/>
          </p:cNvCxnSpPr>
          <p:nvPr/>
        </p:nvCxnSpPr>
        <p:spPr>
          <a:xfrm flipV="1">
            <a:off x="2573593" y="1326051"/>
            <a:ext cx="0" cy="294356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96076E-4683-4393-BE59-7D7AB7A7BD03}"/>
              </a:ext>
            </a:extLst>
          </p:cNvPr>
          <p:cNvSpPr txBox="1"/>
          <p:nvPr/>
        </p:nvSpPr>
        <p:spPr>
          <a:xfrm>
            <a:off x="2587113" y="3961834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72BC1-9964-4D2D-BC5F-6D68CA223D8C}"/>
              </a:ext>
            </a:extLst>
          </p:cNvPr>
          <p:cNvSpPr txBox="1"/>
          <p:nvPr/>
        </p:nvSpPr>
        <p:spPr>
          <a:xfrm>
            <a:off x="3479882" y="3961835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310C6-C93D-414A-A18E-9E71C669EC41}"/>
              </a:ext>
            </a:extLst>
          </p:cNvPr>
          <p:cNvSpPr txBox="1"/>
          <p:nvPr/>
        </p:nvSpPr>
        <p:spPr>
          <a:xfrm>
            <a:off x="2758086" y="33511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F9ED3-0859-409B-80A7-3121586A36C7}"/>
              </a:ext>
            </a:extLst>
          </p:cNvPr>
          <p:cNvSpPr txBox="1"/>
          <p:nvPr/>
        </p:nvSpPr>
        <p:spPr>
          <a:xfrm>
            <a:off x="4569845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E95EAB-8094-47B7-AEED-2FA690EC5B45}"/>
              </a:ext>
            </a:extLst>
          </p:cNvPr>
          <p:cNvSpPr txBox="1"/>
          <p:nvPr/>
        </p:nvSpPr>
        <p:spPr>
          <a:xfrm>
            <a:off x="6335820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484B28-15B2-4D4C-B2DB-C6D8C9A43646}"/>
              </a:ext>
            </a:extLst>
          </p:cNvPr>
          <p:cNvSpPr txBox="1"/>
          <p:nvPr/>
        </p:nvSpPr>
        <p:spPr>
          <a:xfrm>
            <a:off x="8146946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6B3D4F-2C48-4BAA-A0CF-05FB6B1C1501}"/>
              </a:ext>
            </a:extLst>
          </p:cNvPr>
          <p:cNvSpPr txBox="1"/>
          <p:nvPr/>
        </p:nvSpPr>
        <p:spPr>
          <a:xfrm>
            <a:off x="3609372" y="3389376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F76327-3623-44C0-A5AA-7A1DF21E426E}"/>
              </a:ext>
            </a:extLst>
          </p:cNvPr>
          <p:cNvSpPr txBox="1"/>
          <p:nvPr/>
        </p:nvSpPr>
        <p:spPr>
          <a:xfrm>
            <a:off x="5430257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E6297-5A90-4406-800B-888C31CDBC34}"/>
              </a:ext>
            </a:extLst>
          </p:cNvPr>
          <p:cNvSpPr txBox="1"/>
          <p:nvPr/>
        </p:nvSpPr>
        <p:spPr>
          <a:xfrm>
            <a:off x="7223694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620E1-895F-491D-92C7-C6F5A66F8C33}"/>
              </a:ext>
            </a:extLst>
          </p:cNvPr>
          <p:cNvSpPr txBox="1"/>
          <p:nvPr/>
        </p:nvSpPr>
        <p:spPr>
          <a:xfrm>
            <a:off x="2158164" y="3056227"/>
            <a:ext cx="60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B21924-23E9-4A2C-9636-18EBE645A532}"/>
              </a:ext>
            </a:extLst>
          </p:cNvPr>
          <p:cNvSpPr txBox="1"/>
          <p:nvPr/>
        </p:nvSpPr>
        <p:spPr>
          <a:xfrm>
            <a:off x="2143841" y="4047739"/>
            <a:ext cx="58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  <p:pic>
        <p:nvPicPr>
          <p:cNvPr id="3074" name="Picture 2" descr="Red LED Lamp (Off) Icons PNG - Free PNG and Icons Downloads">
            <a:extLst>
              <a:ext uri="{FF2B5EF4-FFF2-40B4-BE49-F238E27FC236}">
                <a16:creationId xmlns:a16="http://schemas.microsoft.com/office/drawing/2014/main" id="{19A64D4B-C743-427B-9D15-B77FB5B9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70" y="2472959"/>
            <a:ext cx="952279" cy="7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d, Led Lamps, Light, Red - Led Png | Transparent PNG Download #1891020 -  Vippng">
            <a:extLst>
              <a:ext uri="{FF2B5EF4-FFF2-40B4-BE49-F238E27FC236}">
                <a16:creationId xmlns:a16="http://schemas.microsoft.com/office/drawing/2014/main" id="{370559FB-BF2B-4AD7-B45A-5E1DCB10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768" y="2440837"/>
            <a:ext cx="806386" cy="6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d LED Lamp (Off) Icons PNG - Free PNG and Icons Downloads">
            <a:extLst>
              <a:ext uri="{FF2B5EF4-FFF2-40B4-BE49-F238E27FC236}">
                <a16:creationId xmlns:a16="http://schemas.microsoft.com/office/drawing/2014/main" id="{EA576C31-0C4E-4E1D-A07A-EEEF38D5C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496" y="2440837"/>
            <a:ext cx="952279" cy="7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Led, Led Lamps, Light, Red - Led Png | Transparent PNG Download #1891020 -  Vippng">
            <a:extLst>
              <a:ext uri="{FF2B5EF4-FFF2-40B4-BE49-F238E27FC236}">
                <a16:creationId xmlns:a16="http://schemas.microsoft.com/office/drawing/2014/main" id="{CC38A215-4F6A-4EA2-AB34-9C5885F6F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894" y="2408715"/>
            <a:ext cx="806386" cy="6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d LED Lamp (Off) Icons PNG - Free PNG and Icons Downloads">
            <a:extLst>
              <a:ext uri="{FF2B5EF4-FFF2-40B4-BE49-F238E27FC236}">
                <a16:creationId xmlns:a16="http://schemas.microsoft.com/office/drawing/2014/main" id="{64AA9E37-C49E-443A-921B-717286D19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38" y="2440837"/>
            <a:ext cx="952279" cy="71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ed, Led Lamps, Light, Red - Led Png | Transparent PNG Download #1891020 -  Vippng">
            <a:extLst>
              <a:ext uri="{FF2B5EF4-FFF2-40B4-BE49-F238E27FC236}">
                <a16:creationId xmlns:a16="http://schemas.microsoft.com/office/drawing/2014/main" id="{C2029BBB-68AF-455B-B9B9-51D15BC6D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36" y="2408715"/>
            <a:ext cx="806386" cy="6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24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9B61-C15D-42D6-8B01-DE5DE9C5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24" y="3699339"/>
            <a:ext cx="10515600" cy="1325563"/>
          </a:xfrm>
        </p:spPr>
        <p:txBody>
          <a:bodyPr/>
          <a:lstStyle/>
          <a:p>
            <a:r>
              <a:rPr lang="en-IN" sz="4400" dirty="0" err="1"/>
              <a:t>ಆರ್ಡ್ವೀನೋ</a:t>
            </a:r>
            <a:r>
              <a:rPr lang="en-IN" sz="4400" dirty="0"/>
              <a:t> </a:t>
            </a:r>
            <a:r>
              <a:rPr lang="en-IN" sz="4400" dirty="0" err="1"/>
              <a:t>ಪ್ರೋಗ್ರಾಮಿಂಗ್</a:t>
            </a:r>
            <a:r>
              <a:rPr lang="en-IN" sz="4400" dirty="0"/>
              <a:t> </a:t>
            </a:r>
            <a:br>
              <a:rPr lang="en-IN" sz="4400" dirty="0"/>
            </a:b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6A557-A163-4E6E-B6A4-A42ED11D5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330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0AE2BF-7E53-47F0-A089-D599EE3CB15A}"/>
              </a:ext>
            </a:extLst>
          </p:cNvPr>
          <p:cNvSpPr txBox="1"/>
          <p:nvPr/>
        </p:nvSpPr>
        <p:spPr>
          <a:xfrm>
            <a:off x="1337043" y="912766"/>
            <a:ext cx="47589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setup()</a:t>
            </a:r>
          </a:p>
          <a:p>
            <a:r>
              <a:rPr lang="en-IN" sz="3200" dirty="0"/>
              <a:t>{ </a:t>
            </a:r>
          </a:p>
          <a:p>
            <a:r>
              <a:rPr lang="en-IN" sz="3200" dirty="0"/>
              <a:t>  </a:t>
            </a:r>
          </a:p>
          <a:p>
            <a:r>
              <a:rPr lang="en-IN" sz="3200" dirty="0"/>
              <a:t>}</a:t>
            </a:r>
          </a:p>
          <a:p>
            <a:endParaRPr lang="en-IN" sz="3200" dirty="0"/>
          </a:p>
          <a:p>
            <a:r>
              <a:rPr lang="en-IN" sz="3200" dirty="0"/>
              <a:t>void loop()</a:t>
            </a:r>
          </a:p>
          <a:p>
            <a:r>
              <a:rPr lang="en-IN" sz="3200" dirty="0"/>
              <a:t>{</a:t>
            </a:r>
          </a:p>
          <a:p>
            <a:endParaRPr lang="en-IN" sz="3200" dirty="0"/>
          </a:p>
          <a:p>
            <a:r>
              <a:rPr lang="en-IN" sz="32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26663-C8D1-496A-96FC-30F467DB58D7}"/>
              </a:ext>
            </a:extLst>
          </p:cNvPr>
          <p:cNvSpPr txBox="1"/>
          <p:nvPr/>
        </p:nvSpPr>
        <p:spPr>
          <a:xfrm>
            <a:off x="4994645" y="1777041"/>
            <a:ext cx="210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ಫನ್ಷನ್</a:t>
            </a:r>
            <a:endParaRPr lang="en-IN" dirty="0"/>
          </a:p>
          <a:p>
            <a:r>
              <a:rPr lang="en-IN" dirty="0"/>
              <a:t>A function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445A13-A433-4BE9-BBAF-10BDA401F159}"/>
              </a:ext>
            </a:extLst>
          </p:cNvPr>
          <p:cNvCxnSpPr/>
          <p:nvPr/>
        </p:nvCxnSpPr>
        <p:spPr>
          <a:xfrm flipH="1" flipV="1">
            <a:off x="3498112" y="1414130"/>
            <a:ext cx="1275907" cy="547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E38F2C-8873-407B-BF7E-8797D3D2ED56}"/>
              </a:ext>
            </a:extLst>
          </p:cNvPr>
          <p:cNvSpPr txBox="1"/>
          <p:nvPr/>
        </p:nvSpPr>
        <p:spPr>
          <a:xfrm>
            <a:off x="4994645" y="4257971"/>
            <a:ext cx="210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ಫನ್ಷನ್</a:t>
            </a:r>
            <a:endParaRPr lang="en-IN" dirty="0"/>
          </a:p>
          <a:p>
            <a:r>
              <a:rPr lang="en-IN" dirty="0"/>
              <a:t>A function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83A70D-4F94-41EF-B01D-746C4DB675CC}"/>
              </a:ext>
            </a:extLst>
          </p:cNvPr>
          <p:cNvCxnSpPr>
            <a:cxnSpLocks/>
          </p:cNvCxnSpPr>
          <p:nvPr/>
        </p:nvCxnSpPr>
        <p:spPr>
          <a:xfrm flipH="1" flipV="1">
            <a:off x="3242930" y="3912781"/>
            <a:ext cx="1751716" cy="52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C4422D-D856-42EC-89C1-0A49613A7935}"/>
              </a:ext>
            </a:extLst>
          </p:cNvPr>
          <p:cNvSpPr txBox="1"/>
          <p:nvPr/>
        </p:nvSpPr>
        <p:spPr>
          <a:xfrm>
            <a:off x="7293935" y="2713258"/>
            <a:ext cx="4564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ಫನ್ಷನ್</a:t>
            </a:r>
            <a:r>
              <a:rPr lang="en-IN" dirty="0"/>
              <a:t> </a:t>
            </a:r>
            <a:r>
              <a:rPr lang="en-IN" dirty="0" err="1"/>
              <a:t>ನೀವು</a:t>
            </a:r>
            <a:r>
              <a:rPr lang="en-IN" dirty="0"/>
              <a:t>  </a:t>
            </a:r>
            <a:r>
              <a:rPr lang="en-IN" dirty="0" err="1"/>
              <a:t>ಬರೆದ</a:t>
            </a:r>
            <a:r>
              <a:rPr lang="en-IN" dirty="0"/>
              <a:t> </a:t>
            </a:r>
            <a:r>
              <a:rPr lang="en-IN" dirty="0" err="1"/>
              <a:t>ಕೋಡ್</a:t>
            </a:r>
            <a:r>
              <a:rPr lang="en-IN" dirty="0"/>
              <a:t> </a:t>
            </a:r>
            <a:r>
              <a:rPr lang="en-IN" dirty="0" err="1"/>
              <a:t>ಗಳನ್ನು</a:t>
            </a:r>
            <a:r>
              <a:rPr lang="en-IN" dirty="0"/>
              <a:t> </a:t>
            </a:r>
            <a:r>
              <a:rPr lang="en-IN" dirty="0" err="1"/>
              <a:t>ಒಳಗೊಂಡಿರುತ್ತದೆ</a:t>
            </a:r>
            <a:r>
              <a:rPr lang="en-IN" dirty="0"/>
              <a:t> </a:t>
            </a:r>
            <a:r>
              <a:rPr lang="en-IN" dirty="0" err="1"/>
              <a:t>ಮತ್ತು</a:t>
            </a:r>
            <a:r>
              <a:rPr lang="en-IN" dirty="0"/>
              <a:t> </a:t>
            </a:r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ನಿರ್ಧಿಷ್ಟ</a:t>
            </a:r>
            <a:r>
              <a:rPr lang="en-IN" dirty="0"/>
              <a:t> </a:t>
            </a:r>
            <a:r>
              <a:rPr lang="en-IN" dirty="0" err="1"/>
              <a:t>ಕಾರ್ಯವನ್ನು</a:t>
            </a:r>
            <a:r>
              <a:rPr lang="en-IN" dirty="0"/>
              <a:t> </a:t>
            </a:r>
            <a:r>
              <a:rPr lang="en-IN" dirty="0" err="1"/>
              <a:t>ನೆರವಿಸುತ್ತದೆ</a:t>
            </a:r>
            <a:r>
              <a:rPr lang="en-IN" dirty="0"/>
              <a:t> 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5891C-077F-472C-A02F-30ADED516D98}"/>
              </a:ext>
            </a:extLst>
          </p:cNvPr>
          <p:cNvSpPr txBox="1"/>
          <p:nvPr/>
        </p:nvSpPr>
        <p:spPr>
          <a:xfrm>
            <a:off x="667635" y="230607"/>
            <a:ext cx="6097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 err="1"/>
              <a:t>ಆರ್ಡ್ವೀನೋ</a:t>
            </a:r>
            <a:r>
              <a:rPr lang="en-IN" sz="3200" dirty="0"/>
              <a:t> </a:t>
            </a:r>
            <a:r>
              <a:rPr lang="en-IN" sz="3200" dirty="0" err="1"/>
              <a:t>ಪ್ರೋಗ್ರಾಮಿಂಗ್</a:t>
            </a:r>
            <a:r>
              <a:rPr lang="en-IN" sz="32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C054F6-00B9-4DCF-8A0B-FB24447F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002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0AE2BF-7E53-47F0-A089-D599EE3CB15A}"/>
              </a:ext>
            </a:extLst>
          </p:cNvPr>
          <p:cNvSpPr txBox="1"/>
          <p:nvPr/>
        </p:nvSpPr>
        <p:spPr>
          <a:xfrm>
            <a:off x="518779" y="1784637"/>
            <a:ext cx="391544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setup()</a:t>
            </a:r>
          </a:p>
          <a:p>
            <a:r>
              <a:rPr lang="en-IN" sz="3200" dirty="0"/>
              <a:t>{ </a:t>
            </a:r>
          </a:p>
          <a:p>
            <a:r>
              <a:rPr lang="en-IN" sz="3200" dirty="0"/>
              <a:t>  </a:t>
            </a:r>
          </a:p>
          <a:p>
            <a:r>
              <a:rPr lang="en-IN" sz="3200" dirty="0"/>
              <a:t>}</a:t>
            </a:r>
          </a:p>
          <a:p>
            <a:endParaRPr lang="en-IN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6EDF9-02C9-48CF-A124-9E0B9669D2B5}"/>
              </a:ext>
            </a:extLst>
          </p:cNvPr>
          <p:cNvSpPr txBox="1"/>
          <p:nvPr/>
        </p:nvSpPr>
        <p:spPr>
          <a:xfrm>
            <a:off x="3871582" y="1159801"/>
            <a:ext cx="777239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n-IN" sz="2000" dirty="0"/>
              <a:t>ಪ್ರತಿಸಲ ಆರ್ಡ್ವೀನೋ ಬೋರ್ಡ್ ಆನ್ ಆದಾಗ  ಅಥವಾ ರಿಸೆಟ್ ಆದಾಗ  , ಮೈಕ್ರೊಕಂಟ್ರೋಲರ್ ಮೊಟ್ಟಮೊದಲು ನಿಮ್ಮ ಆರ್ಡ್ವೀನೋ ಪ್ರೋಗ್ರಾಮ್ ನ  ಸೆಟಪ್ ಫನ್ಷನ್ ಗೆ ಹಾರುತ್ತದೆ ಮತ್ತು ಅಲ್ಲಿ ನೀವು ಬರೆದಿರುವಂತಹ ಕೋಡ್ ಅನ್ನು ಕಾರ್ಯಗತಗೊಳಿಸಲು ಪ್ರಾರಂಭಿಸುತ್ತದೆ. 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n-IN" sz="2000" dirty="0"/>
              <a:t>ನಿಮ್ಮ ಪ್ರೋಗ್ರಾಮ್ ನ ಸೆಟಪ್ ಫನ್ಷನ್ ಕೇವಲ ಒಂದು ಬಾರಿ ಮಾತ್ರ ರನ್ ಆಗುತ್ತದೆ</a:t>
            </a:r>
            <a:r>
              <a:rPr lang="en-IN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n-IN" sz="2000" dirty="0"/>
              <a:t>ಸೆಟಪ್ ಫನ್ಷನ್ ಒಳಗಡೆ ನೀವು ನಿಮ್ಮ ಪ್ರಯೋಗಕ್ಕೆ ಸಿದ್ಧತೆ ಮಾಡಿಕೊಳ್ಳುವಂತಹ ಕೋಡ್ ಗಳನ್ನು ಬರೆಯಬಹುದು</a:t>
            </a:r>
            <a:r>
              <a:rPr lang="en-IN" sz="2000" dirty="0"/>
              <a:t>.</a:t>
            </a:r>
            <a:r>
              <a:rPr lang="kn-IN" sz="2000" dirty="0"/>
              <a:t> </a:t>
            </a:r>
          </a:p>
          <a:p>
            <a:pPr lvl="1"/>
            <a:r>
              <a:rPr lang="kn-IN" sz="2000" dirty="0"/>
              <a:t>ಉದಾಹರಣೆಗೆ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n-IN" sz="2000" dirty="0"/>
              <a:t>ಡಿಜಿಟಲ್ ಪಿನ್ ಬಳಸುವ ವಿಧಾನ ವನ್ನು ನಿರ್ಧರಿಸಿಕೊಳ್ಳುವುದು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n-IN" sz="2000" dirty="0"/>
              <a:t>ಚರಾಕ್ಷರ (</a:t>
            </a:r>
            <a:r>
              <a:rPr lang="en-IN" sz="2000" dirty="0"/>
              <a:t>variables )</a:t>
            </a:r>
            <a:r>
              <a:rPr lang="kn-IN" sz="2000" dirty="0"/>
              <a:t>ಗಳಿಗೆ ಮೌಲ್ಯವನ್ನು ನಿರ್ಧರಿಸಿಕೊಳ್ಳುವುದು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n-IN" sz="2000" dirty="0"/>
              <a:t>ಬಾಹ್ಯ ವಸ್ತುನಿನೊಂದಿಗೆ ಸಂಪರ್ಕ ಪ್ರಾರಂಭಿಸಲು ಅಣಿಯಾಗುವುದು</a:t>
            </a:r>
            <a:r>
              <a:rPr lang="en-IN" sz="2000" dirty="0"/>
              <a:t> </a:t>
            </a:r>
            <a:r>
              <a:rPr lang="en-IN" sz="2000" dirty="0" err="1"/>
              <a:t>ಇತ್ಯಾದಿ</a:t>
            </a:r>
            <a:r>
              <a:rPr lang="en-IN" sz="2000" dirty="0"/>
              <a:t>.</a:t>
            </a:r>
            <a:r>
              <a:rPr lang="kn-IN" sz="2000" dirty="0"/>
              <a:t> </a:t>
            </a:r>
            <a:r>
              <a:rPr lang="en-IN" sz="2000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0FA6C7-5872-41D9-ACE7-199D8BE1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505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732-7F7D-4DE4-9D99-9764D1E7D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C00A5-B35F-4D54-9A2E-947CDC53F969}"/>
              </a:ext>
            </a:extLst>
          </p:cNvPr>
          <p:cNvSpPr txBox="1"/>
          <p:nvPr/>
        </p:nvSpPr>
        <p:spPr>
          <a:xfrm>
            <a:off x="3197742" y="1145578"/>
            <a:ext cx="860439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ಸೆಟಪ್</a:t>
            </a:r>
            <a:r>
              <a:rPr lang="en-IN" sz="2000" dirty="0"/>
              <a:t>(setup) </a:t>
            </a:r>
            <a:r>
              <a:rPr lang="en-IN" sz="2000" dirty="0" err="1"/>
              <a:t>ಫನ್ಷನ್</a:t>
            </a:r>
            <a:r>
              <a:rPr lang="en-IN" sz="2000" dirty="0"/>
              <a:t>  </a:t>
            </a:r>
            <a:r>
              <a:rPr lang="en-IN" sz="2000" dirty="0" err="1"/>
              <a:t>ಕಾರ್ಯಗತ</a:t>
            </a:r>
            <a:r>
              <a:rPr lang="en-IN" sz="2000" dirty="0"/>
              <a:t> </a:t>
            </a:r>
            <a:r>
              <a:rPr lang="en-IN" sz="2000" dirty="0" err="1"/>
              <a:t>ಗೊಳಿಸಿದ</a:t>
            </a:r>
            <a:r>
              <a:rPr lang="en-IN" sz="2000" dirty="0"/>
              <a:t>  </a:t>
            </a:r>
            <a:r>
              <a:rPr lang="en-IN" sz="2000" dirty="0" err="1"/>
              <a:t>ನಂತರ</a:t>
            </a:r>
            <a:r>
              <a:rPr lang="en-IN" sz="2000" dirty="0"/>
              <a:t> </a:t>
            </a:r>
            <a:r>
              <a:rPr lang="kn-IN" sz="2000" dirty="0"/>
              <a:t>ಮೈಕ್ರೊಕಂಟ್ರೋಲರ್</a:t>
            </a:r>
            <a:r>
              <a:rPr lang="en-IN" sz="2000" dirty="0"/>
              <a:t> </a:t>
            </a:r>
            <a:r>
              <a:rPr lang="en-IN" sz="2000" dirty="0" err="1"/>
              <a:t>ಲೂಪ್</a:t>
            </a:r>
            <a:r>
              <a:rPr lang="en-IN" sz="2000" dirty="0"/>
              <a:t>(loop)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ಹಾರುತ್ತದೆ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ಅಲ್ಲಿ</a:t>
            </a:r>
            <a:r>
              <a:rPr lang="en-IN" sz="2000" dirty="0"/>
              <a:t> </a:t>
            </a:r>
            <a:r>
              <a:rPr lang="en-IN" sz="2000" dirty="0" err="1"/>
              <a:t>ನೀವು</a:t>
            </a:r>
            <a:r>
              <a:rPr lang="en-IN" sz="2000" dirty="0"/>
              <a:t> </a:t>
            </a:r>
            <a:r>
              <a:rPr lang="en-IN" sz="2000" dirty="0" err="1"/>
              <a:t>ಬರೆದಿರುವಂತಹ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ಕಾರ್ಯಗತಗೊಳಿಸಲು</a:t>
            </a:r>
            <a:r>
              <a:rPr lang="en-IN" sz="2000" dirty="0"/>
              <a:t> </a:t>
            </a:r>
            <a:r>
              <a:rPr lang="en-IN" sz="2000" dirty="0" err="1"/>
              <a:t>ಪ್ರಾರಂಭಿಸುತ್ತದೆ</a:t>
            </a:r>
            <a:r>
              <a:rPr lang="en-IN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ಲೂಪ್</a:t>
            </a:r>
            <a:r>
              <a:rPr lang="en-IN" sz="2000" dirty="0"/>
              <a:t>(loop)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ನಿರಂತರವಾಗಿ</a:t>
            </a:r>
            <a:r>
              <a:rPr lang="en-IN" sz="2000" dirty="0"/>
              <a:t> </a:t>
            </a:r>
            <a:r>
              <a:rPr lang="en-IN" sz="2000" dirty="0" err="1"/>
              <a:t>ರನ್</a:t>
            </a:r>
            <a:r>
              <a:rPr lang="en-IN" sz="2000" dirty="0"/>
              <a:t> </a:t>
            </a:r>
            <a:r>
              <a:rPr lang="en-IN" sz="2000" dirty="0" err="1"/>
              <a:t>ಆಗುತ್ತಲೇ</a:t>
            </a:r>
            <a:r>
              <a:rPr lang="en-IN" sz="2000" dirty="0"/>
              <a:t> </a:t>
            </a:r>
            <a:r>
              <a:rPr lang="en-IN" sz="2000" dirty="0" err="1"/>
              <a:t>ಇರುತ್ತದೆ</a:t>
            </a:r>
            <a:r>
              <a:rPr lang="en-IN" sz="2000" dirty="0"/>
              <a:t> , </a:t>
            </a:r>
            <a:r>
              <a:rPr lang="en-IN" sz="2000" dirty="0" err="1"/>
              <a:t>ಅಂದರೆ</a:t>
            </a:r>
            <a:r>
              <a:rPr lang="en-IN" sz="2000" dirty="0"/>
              <a:t>, </a:t>
            </a:r>
            <a:r>
              <a:rPr lang="kn-IN" sz="2000" dirty="0"/>
              <a:t>ಮೈಕ್ರೊಕಂಟ್ರೋಲರ್</a:t>
            </a:r>
            <a:r>
              <a:rPr lang="en-IN" sz="2000" dirty="0"/>
              <a:t> </a:t>
            </a:r>
            <a:r>
              <a:rPr lang="en-IN" sz="2000" dirty="0" err="1"/>
              <a:t>ಲೂಪ್</a:t>
            </a:r>
            <a:r>
              <a:rPr lang="en-IN" sz="2000" dirty="0"/>
              <a:t>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ಹಾರಿದ</a:t>
            </a:r>
            <a:r>
              <a:rPr lang="en-IN" sz="2000" dirty="0"/>
              <a:t> </a:t>
            </a:r>
            <a:r>
              <a:rPr lang="en-IN" sz="2000" dirty="0" err="1"/>
              <a:t>ನಂತರ</a:t>
            </a:r>
            <a:r>
              <a:rPr lang="en-IN" sz="2000" dirty="0"/>
              <a:t> </a:t>
            </a:r>
            <a:r>
              <a:rPr lang="en-IN" sz="2000" dirty="0" err="1"/>
              <a:t>ಅಲ್ಲಿಂದ</a:t>
            </a:r>
            <a:r>
              <a:rPr lang="en-IN" sz="2000" dirty="0"/>
              <a:t> </a:t>
            </a:r>
            <a:r>
              <a:rPr lang="en-IN" sz="2000" dirty="0" err="1"/>
              <a:t>ಹೊರಗಡೆ</a:t>
            </a:r>
            <a:r>
              <a:rPr lang="en-IN" sz="2000" dirty="0"/>
              <a:t> </a:t>
            </a:r>
            <a:r>
              <a:rPr lang="en-IN" sz="2000" dirty="0" err="1"/>
              <a:t>ಬರುವುದಿಲ್ಲ</a:t>
            </a:r>
            <a:r>
              <a:rPr lang="en-IN" sz="2000" dirty="0"/>
              <a:t> . </a:t>
            </a:r>
            <a:r>
              <a:rPr lang="en-IN" sz="2000" dirty="0" err="1"/>
              <a:t>ಅಲ್ಲಿರುವ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ಪುನಃ</a:t>
            </a:r>
            <a:r>
              <a:rPr lang="en-IN" sz="2000" dirty="0"/>
              <a:t> </a:t>
            </a:r>
            <a:r>
              <a:rPr lang="en-IN" sz="2000" dirty="0" err="1"/>
              <a:t>ಪುನಃ</a:t>
            </a:r>
            <a:r>
              <a:rPr lang="en-IN" sz="2000" dirty="0"/>
              <a:t> </a:t>
            </a:r>
            <a:r>
              <a:rPr lang="en-IN" sz="2000" dirty="0" err="1"/>
              <a:t>ರನ್</a:t>
            </a:r>
            <a:r>
              <a:rPr lang="en-IN" sz="2000" dirty="0"/>
              <a:t> </a:t>
            </a:r>
            <a:r>
              <a:rPr lang="en-IN" sz="2000" dirty="0" err="1"/>
              <a:t>ಮಾಡುತ್ತಲೇ</a:t>
            </a:r>
            <a:r>
              <a:rPr lang="en-IN" sz="2000" dirty="0"/>
              <a:t> </a:t>
            </a:r>
            <a:r>
              <a:rPr lang="en-IN" sz="2000" dirty="0" err="1"/>
              <a:t>ಇರುತ್ತದೆ</a:t>
            </a:r>
            <a:r>
              <a:rPr lang="en-IN" sz="2000" dirty="0"/>
              <a:t>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ಲೂಪ್</a:t>
            </a:r>
            <a:r>
              <a:rPr lang="en-IN" sz="2000" dirty="0"/>
              <a:t> </a:t>
            </a:r>
            <a:r>
              <a:rPr lang="en-IN" sz="2000" dirty="0" err="1"/>
              <a:t>ಫನ್ಷನ್</a:t>
            </a:r>
            <a:r>
              <a:rPr lang="en-IN" sz="2000" dirty="0"/>
              <a:t> </a:t>
            </a:r>
            <a:r>
              <a:rPr lang="en-IN" sz="2000" dirty="0" err="1"/>
              <a:t>ಒಳಗಡೆ</a:t>
            </a:r>
            <a:r>
              <a:rPr lang="en-IN" sz="2000" dirty="0"/>
              <a:t> , </a:t>
            </a:r>
            <a:r>
              <a:rPr lang="en-IN" sz="2000" dirty="0" err="1"/>
              <a:t>ನಿಮ್ಮ</a:t>
            </a:r>
            <a:r>
              <a:rPr lang="en-IN" sz="2000" dirty="0"/>
              <a:t> </a:t>
            </a:r>
            <a:r>
              <a:rPr lang="en-IN" sz="2000" dirty="0" err="1"/>
              <a:t>ಪ್ರಯೋಗದಲ್ಲಿ</a:t>
            </a:r>
            <a:r>
              <a:rPr lang="en-IN" sz="2000" dirty="0"/>
              <a:t> </a:t>
            </a:r>
            <a:r>
              <a:rPr lang="en-IN" sz="2000" dirty="0" err="1"/>
              <a:t>ಪುನರಾವರ್ತನೆ</a:t>
            </a:r>
            <a:r>
              <a:rPr lang="en-IN" sz="2000" dirty="0"/>
              <a:t> </a:t>
            </a:r>
            <a:r>
              <a:rPr lang="en-IN" sz="2000" dirty="0" err="1"/>
              <a:t>ಆಗಬೇಕಾದ</a:t>
            </a:r>
            <a:r>
              <a:rPr lang="en-IN" sz="2000" dirty="0"/>
              <a:t> </a:t>
            </a:r>
            <a:r>
              <a:rPr lang="en-IN" sz="2000" dirty="0" err="1"/>
              <a:t>ಕೋಡನ್ನು</a:t>
            </a:r>
            <a:r>
              <a:rPr lang="en-IN" sz="2000" dirty="0"/>
              <a:t> </a:t>
            </a:r>
            <a:r>
              <a:rPr lang="en-IN" sz="2000" dirty="0" err="1"/>
              <a:t>ಬರೆಯಬಹುದು</a:t>
            </a:r>
            <a:r>
              <a:rPr lang="en-IN" sz="2000" dirty="0"/>
              <a:t>. </a:t>
            </a:r>
          </a:p>
          <a:p>
            <a:pPr lvl="1"/>
            <a:r>
              <a:rPr lang="en-IN" sz="2000" dirty="0" err="1"/>
              <a:t>ಉದಾಹರಣೆಗೆ</a:t>
            </a:r>
            <a:r>
              <a:rPr lang="en-IN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LED </a:t>
            </a:r>
            <a:r>
              <a:rPr lang="en-IN" sz="2000" dirty="0" err="1"/>
              <a:t>ಯನ್ನುನಿರಂತರವಾಗಿ</a:t>
            </a:r>
            <a:r>
              <a:rPr lang="en-IN" sz="2000" dirty="0"/>
              <a:t> </a:t>
            </a:r>
            <a:r>
              <a:rPr lang="kn-IN" sz="2000" dirty="0"/>
              <a:t>ಬೆಳಗುವ  ಮತ್ತು ಆರಿಸುವ ಕ್ರಿಯೆಯನ್ನು ಮಾಡುವುದು </a:t>
            </a:r>
            <a:endParaRPr lang="en-I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ಸಂವೇದಕದ</a:t>
            </a:r>
            <a:r>
              <a:rPr lang="en-IN" sz="2000" dirty="0"/>
              <a:t> (sensor ) </a:t>
            </a:r>
            <a:r>
              <a:rPr lang="en-IN" sz="2000" dirty="0" err="1"/>
              <a:t>ಮೌಲ್ಯವನ್ನು</a:t>
            </a:r>
            <a:r>
              <a:rPr lang="en-IN" sz="2000" dirty="0"/>
              <a:t> </a:t>
            </a:r>
            <a:r>
              <a:rPr lang="en-IN" sz="2000" dirty="0" err="1"/>
              <a:t>ನಿರಂತರವಾಗಿ</a:t>
            </a:r>
            <a:r>
              <a:rPr lang="en-IN" sz="2000" dirty="0"/>
              <a:t> </a:t>
            </a:r>
            <a:r>
              <a:rPr lang="en-IN" sz="2000" dirty="0" err="1"/>
              <a:t>ವರದಿ</a:t>
            </a:r>
            <a:r>
              <a:rPr lang="en-IN" sz="2000" dirty="0"/>
              <a:t> </a:t>
            </a:r>
            <a:r>
              <a:rPr lang="en-IN" sz="2000" dirty="0" err="1"/>
              <a:t>ಮಾಡುವುದು</a:t>
            </a:r>
            <a:r>
              <a:rPr lang="en-IN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ಪ್ರೋಗ್ರಾಮ್</a:t>
            </a:r>
            <a:r>
              <a:rPr lang="en-IN" sz="2000" dirty="0"/>
              <a:t> </a:t>
            </a:r>
            <a:r>
              <a:rPr lang="en-IN" sz="2000" dirty="0" err="1"/>
              <a:t>ನಲ್ಲಿ</a:t>
            </a:r>
            <a:r>
              <a:rPr lang="en-IN" sz="2000" dirty="0"/>
              <a:t> </a:t>
            </a:r>
            <a:r>
              <a:rPr lang="en-IN" sz="2000" dirty="0" err="1"/>
              <a:t>ತೀರ್ಮಾನ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ನಿರ್ಧಾರಗಳನ್ನು</a:t>
            </a:r>
            <a:r>
              <a:rPr lang="en-IN" sz="2000" dirty="0"/>
              <a:t> </a:t>
            </a:r>
            <a:r>
              <a:rPr lang="en-IN" sz="2000" dirty="0" err="1"/>
              <a:t>ತೆಗೆದುಕೊಳ್ಳುವುದು</a:t>
            </a:r>
            <a:r>
              <a:rPr lang="en-IN" sz="2000" dirty="0"/>
              <a:t> . </a:t>
            </a:r>
            <a:r>
              <a:rPr lang="en-IN" sz="2000" dirty="0" err="1"/>
              <a:t>ಇತ್ಯಾದಿ</a:t>
            </a:r>
            <a:r>
              <a:rPr lang="en-IN" sz="2000" dirty="0"/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4E8EB-B00D-443A-A4E2-43074C4E9405}"/>
              </a:ext>
            </a:extLst>
          </p:cNvPr>
          <p:cNvSpPr txBox="1"/>
          <p:nvPr/>
        </p:nvSpPr>
        <p:spPr>
          <a:xfrm>
            <a:off x="549348" y="1563562"/>
            <a:ext cx="30763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loop()</a:t>
            </a:r>
          </a:p>
          <a:p>
            <a:r>
              <a:rPr lang="en-IN" sz="3200" dirty="0"/>
              <a:t>{</a:t>
            </a:r>
          </a:p>
          <a:p>
            <a:endParaRPr lang="en-IN" sz="3200" dirty="0"/>
          </a:p>
          <a:p>
            <a:r>
              <a:rPr lang="en-IN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9975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663C-7754-400D-8137-B723645BF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11" y="290176"/>
            <a:ext cx="7433930" cy="810422"/>
          </a:xfrm>
        </p:spPr>
        <p:txBody>
          <a:bodyPr>
            <a:normAutofit/>
          </a:bodyPr>
          <a:lstStyle/>
          <a:p>
            <a:r>
              <a:rPr lang="kn-IN" sz="3200" dirty="0"/>
              <a:t>ಡಿಜಿಟಲ್ ಪಿನ್ ಬಳಕೆಯ ವಿಧಾನ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6EC2-5854-4D7B-A308-0A4CB30DD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711" y="1400323"/>
            <a:ext cx="10515600" cy="1459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1</a:t>
            </a:r>
            <a:r>
              <a:rPr lang="kn-IN" sz="2000" dirty="0"/>
              <a:t>) ಒಳಾಂಕೇಂತ</a:t>
            </a:r>
            <a:r>
              <a:rPr lang="en-IN" sz="2000" dirty="0"/>
              <a:t>(INPUT)</a:t>
            </a:r>
            <a:r>
              <a:rPr lang="kn-IN" sz="2000" dirty="0"/>
              <a:t> ವಿಧಾನ 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2</a:t>
            </a:r>
            <a:r>
              <a:rPr lang="kn-IN" sz="2000" dirty="0"/>
              <a:t>) ಹೊರಾಂಕೇತ</a:t>
            </a:r>
            <a:r>
              <a:rPr lang="en-IN" sz="2000" dirty="0"/>
              <a:t>(OUTPUT)</a:t>
            </a:r>
            <a:r>
              <a:rPr lang="kn-IN" sz="2000" dirty="0"/>
              <a:t> ವಿಧಾನ </a:t>
            </a:r>
            <a:endParaRPr lang="en-IN" sz="20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k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22758-8DB5-4846-A9A0-7E1535C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8736" y="6310311"/>
            <a:ext cx="4114800" cy="365125"/>
          </a:xfrm>
        </p:spPr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82B77-2E9F-4EAE-8048-7A5DF1A4BE34}"/>
              </a:ext>
            </a:extLst>
          </p:cNvPr>
          <p:cNvSpPr txBox="1"/>
          <p:nvPr/>
        </p:nvSpPr>
        <p:spPr>
          <a:xfrm>
            <a:off x="692886" y="2602365"/>
            <a:ext cx="1065293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ಒಳಾಂಕೇಂತ</a:t>
            </a:r>
            <a:r>
              <a:rPr lang="en-IN" sz="2000" dirty="0"/>
              <a:t>  =&gt; </a:t>
            </a:r>
            <a:r>
              <a:rPr lang="en-IN" sz="2000" dirty="0" err="1"/>
              <a:t>ಒಳ</a:t>
            </a:r>
            <a:r>
              <a:rPr lang="en-IN" sz="2000" dirty="0"/>
              <a:t> </a:t>
            </a:r>
            <a:r>
              <a:rPr lang="en-IN" sz="2000" dirty="0" err="1"/>
              <a:t>ಸಂಕೇತ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ಹೊರಾಂಕೇತ</a:t>
            </a:r>
            <a:r>
              <a:rPr lang="en-IN" sz="2000" dirty="0"/>
              <a:t>  =&gt; </a:t>
            </a:r>
            <a:r>
              <a:rPr lang="en-IN" sz="2000" dirty="0" err="1"/>
              <a:t>ಹೊರ</a:t>
            </a:r>
            <a:r>
              <a:rPr lang="en-IN" sz="2000" dirty="0"/>
              <a:t> </a:t>
            </a:r>
            <a:r>
              <a:rPr lang="en-IN" sz="2000" dirty="0" err="1"/>
              <a:t>ಸಂಕೇತ</a:t>
            </a:r>
            <a:r>
              <a:rPr lang="en-IN" sz="2000" dirty="0"/>
              <a:t> </a:t>
            </a:r>
          </a:p>
          <a:p>
            <a:endParaRPr lang="en-IN" sz="2000" dirty="0"/>
          </a:p>
          <a:p>
            <a:r>
              <a:rPr lang="en-IN" sz="2000" dirty="0" err="1"/>
              <a:t>ಇನ್ನುಮುಂದೆ</a:t>
            </a:r>
            <a:r>
              <a:rPr lang="en-IN" sz="2000" dirty="0"/>
              <a:t>  </a:t>
            </a:r>
            <a:r>
              <a:rPr lang="en-IN" sz="2000" dirty="0" err="1"/>
              <a:t>ಆಂಗ್ಲಪದ</a:t>
            </a:r>
            <a:r>
              <a:rPr lang="en-IN" sz="2000" dirty="0"/>
              <a:t>  INPUT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ಬದಲಾಗಿ</a:t>
            </a:r>
            <a:r>
              <a:rPr lang="en-IN" sz="2000" dirty="0"/>
              <a:t> ‘</a:t>
            </a:r>
            <a:r>
              <a:rPr lang="en-IN" sz="2000" b="1" i="1" dirty="0" err="1"/>
              <a:t>ಒಳಾಂಕೇಂತ</a:t>
            </a:r>
            <a:r>
              <a:rPr lang="en-IN" sz="2000" dirty="0"/>
              <a:t> ‘ </a:t>
            </a:r>
            <a:r>
              <a:rPr lang="en-IN" sz="2000" dirty="0" err="1"/>
              <a:t>ಮತ್ತು</a:t>
            </a:r>
            <a:r>
              <a:rPr lang="en-IN" sz="2000" dirty="0"/>
              <a:t>  OUTPUT </a:t>
            </a:r>
            <a:r>
              <a:rPr lang="en-IN" sz="2000" dirty="0" err="1"/>
              <a:t>ಗೆ</a:t>
            </a:r>
            <a:r>
              <a:rPr lang="en-IN" sz="2000" dirty="0"/>
              <a:t> </a:t>
            </a:r>
            <a:r>
              <a:rPr lang="en-IN" sz="2000" dirty="0" err="1"/>
              <a:t>ಬದಲಾಗಿ</a:t>
            </a:r>
            <a:r>
              <a:rPr lang="en-IN" sz="2000" dirty="0"/>
              <a:t>  ‘</a:t>
            </a:r>
            <a:r>
              <a:rPr lang="en-IN" sz="2000" b="1" i="1" dirty="0" err="1"/>
              <a:t>ಹೊರಾಂಕೇತ</a:t>
            </a:r>
            <a:r>
              <a:rPr lang="en-IN" sz="2000" dirty="0"/>
              <a:t>’ </a:t>
            </a:r>
            <a:r>
              <a:rPr lang="en-IN" sz="2000" dirty="0" err="1"/>
              <a:t>ಕನ್ನಡ</a:t>
            </a:r>
            <a:r>
              <a:rPr lang="en-IN" sz="2000" dirty="0"/>
              <a:t> </a:t>
            </a:r>
            <a:r>
              <a:rPr lang="en-IN" sz="2000" dirty="0" err="1"/>
              <a:t>ಪದವನ್ನು</a:t>
            </a:r>
            <a:r>
              <a:rPr lang="en-IN" sz="2000" dirty="0"/>
              <a:t> </a:t>
            </a:r>
            <a:r>
              <a:rPr lang="en-IN" sz="2000" dirty="0" err="1"/>
              <a:t>ಬಳಸಲಾಗುವುದು</a:t>
            </a:r>
            <a:r>
              <a:rPr lang="en-IN" sz="20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7A4A39-5C8E-4C55-A8D5-95D05B6C7CB0}"/>
              </a:ext>
            </a:extLst>
          </p:cNvPr>
          <p:cNvSpPr/>
          <p:nvPr/>
        </p:nvSpPr>
        <p:spPr>
          <a:xfrm>
            <a:off x="3157870" y="4444514"/>
            <a:ext cx="1679944" cy="79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319AB-3073-4C29-8A96-7A6E68B5064A}"/>
              </a:ext>
            </a:extLst>
          </p:cNvPr>
          <p:cNvSpPr/>
          <p:nvPr/>
        </p:nvSpPr>
        <p:spPr>
          <a:xfrm>
            <a:off x="6856228" y="4459709"/>
            <a:ext cx="1679944" cy="79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DB105B-A41E-4709-A024-BE7196D1BA70}"/>
              </a:ext>
            </a:extLst>
          </p:cNvPr>
          <p:cNvCxnSpPr/>
          <p:nvPr/>
        </p:nvCxnSpPr>
        <p:spPr>
          <a:xfrm>
            <a:off x="2052084" y="4641030"/>
            <a:ext cx="1105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B6AC57-1E98-4E24-B9AB-4C3F86ADE106}"/>
              </a:ext>
            </a:extLst>
          </p:cNvPr>
          <p:cNvCxnSpPr/>
          <p:nvPr/>
        </p:nvCxnSpPr>
        <p:spPr>
          <a:xfrm>
            <a:off x="2052084" y="5080509"/>
            <a:ext cx="11057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1C1805-6BF3-431A-AF10-86EED309311C}"/>
              </a:ext>
            </a:extLst>
          </p:cNvPr>
          <p:cNvCxnSpPr>
            <a:cxnSpLocks/>
          </p:cNvCxnSpPr>
          <p:nvPr/>
        </p:nvCxnSpPr>
        <p:spPr>
          <a:xfrm>
            <a:off x="4837814" y="4843235"/>
            <a:ext cx="1010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3E7D48-F9DB-4389-8A17-CE474F675DC5}"/>
              </a:ext>
            </a:extLst>
          </p:cNvPr>
          <p:cNvSpPr txBox="1"/>
          <p:nvPr/>
        </p:nvSpPr>
        <p:spPr>
          <a:xfrm>
            <a:off x="1166923" y="4711177"/>
            <a:ext cx="1810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ಒಳಾಂಕೇಂತಗಳು</a:t>
            </a:r>
            <a:r>
              <a:rPr lang="en-IN" sz="12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78038E-2684-48A8-8244-FA5A3D607E2D}"/>
              </a:ext>
            </a:extLst>
          </p:cNvPr>
          <p:cNvSpPr txBox="1"/>
          <p:nvPr/>
        </p:nvSpPr>
        <p:spPr>
          <a:xfrm>
            <a:off x="2804336" y="5380235"/>
            <a:ext cx="7711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ಸಾಧನ</a:t>
            </a:r>
            <a:r>
              <a:rPr lang="en-IN" sz="2000" dirty="0"/>
              <a:t> A ದ </a:t>
            </a:r>
            <a:r>
              <a:rPr lang="en-IN" sz="2000" dirty="0" err="1"/>
              <a:t>ಹೊರಾಂಕೇತ</a:t>
            </a:r>
            <a:r>
              <a:rPr lang="en-IN" sz="2000" dirty="0"/>
              <a:t> </a:t>
            </a:r>
            <a:r>
              <a:rPr lang="en-IN" sz="2000" dirty="0" err="1"/>
              <a:t>ವನ್ನು</a:t>
            </a:r>
            <a:r>
              <a:rPr lang="en-IN" sz="2000" dirty="0"/>
              <a:t> </a:t>
            </a:r>
            <a:r>
              <a:rPr lang="en-IN" sz="2000" dirty="0" err="1"/>
              <a:t>ಸಾಧನ</a:t>
            </a:r>
            <a:r>
              <a:rPr lang="en-IN" sz="2000" dirty="0"/>
              <a:t> B </a:t>
            </a:r>
            <a:r>
              <a:rPr lang="en-IN" sz="2000" dirty="0" err="1"/>
              <a:t>ಕ್ಕೆ</a:t>
            </a:r>
            <a:r>
              <a:rPr lang="en-IN" sz="2000" dirty="0"/>
              <a:t> </a:t>
            </a:r>
            <a:r>
              <a:rPr lang="en-IN" sz="2000" dirty="0" err="1"/>
              <a:t>ಒಳಾಂಕೇಂತವಾಗಿ</a:t>
            </a:r>
            <a:r>
              <a:rPr lang="en-IN" sz="2000" dirty="0"/>
              <a:t> </a:t>
            </a:r>
            <a:r>
              <a:rPr lang="en-IN" sz="2000" dirty="0" err="1"/>
              <a:t>ಕೊಡಲಾಗಿದೆ</a:t>
            </a:r>
            <a:r>
              <a:rPr lang="en-IN" sz="2000" dirty="0"/>
              <a:t> .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54BDDA-CD40-4962-BA02-12A64E556C02}"/>
              </a:ext>
            </a:extLst>
          </p:cNvPr>
          <p:cNvCxnSpPr>
            <a:cxnSpLocks/>
          </p:cNvCxnSpPr>
          <p:nvPr/>
        </p:nvCxnSpPr>
        <p:spPr>
          <a:xfrm>
            <a:off x="5846136" y="4843235"/>
            <a:ext cx="10100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E0E42-B990-40BE-BF22-D93C353D95BE}"/>
              </a:ext>
            </a:extLst>
          </p:cNvPr>
          <p:cNvSpPr txBox="1"/>
          <p:nvPr/>
        </p:nvSpPr>
        <p:spPr>
          <a:xfrm>
            <a:off x="4837814" y="4554873"/>
            <a:ext cx="10083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ಹೊರಾಂಕೇತ</a:t>
            </a:r>
            <a:endParaRPr lang="en-IN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4DCEA5-E150-4342-A5E7-9531E14E877F}"/>
              </a:ext>
            </a:extLst>
          </p:cNvPr>
          <p:cNvSpPr txBox="1"/>
          <p:nvPr/>
        </p:nvSpPr>
        <p:spPr>
          <a:xfrm>
            <a:off x="5943600" y="4591464"/>
            <a:ext cx="1138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ಒಳಾಂಕೇಂತ</a:t>
            </a:r>
            <a:endParaRPr lang="en-IN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A9BC65-E170-472C-9FE6-E3A4F9C205AB}"/>
              </a:ext>
            </a:extLst>
          </p:cNvPr>
          <p:cNvSpPr txBox="1"/>
          <p:nvPr/>
        </p:nvSpPr>
        <p:spPr>
          <a:xfrm>
            <a:off x="1788928" y="4403427"/>
            <a:ext cx="720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49C381-575B-48A5-8968-0179BBD17447}"/>
              </a:ext>
            </a:extLst>
          </p:cNvPr>
          <p:cNvSpPr txBox="1"/>
          <p:nvPr/>
        </p:nvSpPr>
        <p:spPr>
          <a:xfrm>
            <a:off x="1730449" y="4965989"/>
            <a:ext cx="874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751348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944F-5483-430E-A233-7656B91D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ಈ ಪ್ರಯೋಗದಲ್ಲಿ ನಾವು ಮಾಡಬೇಕಾದ ಕೆಲಸಗಳು 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3BD3F-FA54-437E-BDF1-8A2ECBDC8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38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</a:t>
            </a:r>
            <a:r>
              <a:rPr lang="en-IN" sz="2000" dirty="0"/>
              <a:t> 3</a:t>
            </a:r>
            <a:r>
              <a:rPr lang="kn-IN" sz="2000" dirty="0"/>
              <a:t> ಅನ್ನು ಔಟ್ಪುಟ್ ವಿಧಾನಕ್ಕೆ ವ್ಯವಸ್ಥಿತಗೊಳಿಸುವುದು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ಔಟ್ಪುಟ್ ಸ್ಥಿತಿ ಯನ್ನು </a:t>
            </a:r>
            <a:r>
              <a:rPr lang="en-IN" sz="2000" dirty="0"/>
              <a:t>5V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ಔಟ್ಪುಟ್ ಸ್ಥಿತಿ ಯನ್ನು </a:t>
            </a:r>
            <a:r>
              <a:rPr lang="en-IN" sz="2000" dirty="0"/>
              <a:t>0V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8B4B8-45D4-4850-8979-C12D98D3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08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DB30-CF8C-48D3-88F3-ACB4A595F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40876"/>
            <a:ext cx="8427720" cy="894715"/>
          </a:xfrm>
        </p:spPr>
        <p:txBody>
          <a:bodyPr/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r>
              <a:rPr lang="en-IN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CE111-655D-404C-9F92-DFE60270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2E2136B0-B911-43A2-948C-AED35D671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1574800"/>
            <a:ext cx="5418667" cy="3048000"/>
          </a:xfrm>
          <a:prstGeom prst="rect">
            <a:avLst/>
          </a:prstGeom>
        </p:spPr>
      </p:pic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22BF5851-5E76-4B53-8B3B-0730F51C5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79" y="1574800"/>
            <a:ext cx="541866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104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0AE2BF-7E53-47F0-A089-D599EE3CB15A}"/>
              </a:ext>
            </a:extLst>
          </p:cNvPr>
          <p:cNvSpPr txBox="1"/>
          <p:nvPr/>
        </p:nvSpPr>
        <p:spPr>
          <a:xfrm>
            <a:off x="1337043" y="912766"/>
            <a:ext cx="47589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void setup()</a:t>
            </a:r>
          </a:p>
          <a:p>
            <a:r>
              <a:rPr lang="en-IN" sz="3200" dirty="0"/>
              <a:t>{ </a:t>
            </a:r>
          </a:p>
          <a:p>
            <a:r>
              <a:rPr lang="en-IN" sz="3200" dirty="0"/>
              <a:t>  </a:t>
            </a:r>
          </a:p>
          <a:p>
            <a:r>
              <a:rPr lang="en-IN" sz="3200" dirty="0"/>
              <a:t>}</a:t>
            </a:r>
          </a:p>
          <a:p>
            <a:endParaRPr lang="en-IN" sz="3200" dirty="0"/>
          </a:p>
          <a:p>
            <a:r>
              <a:rPr lang="en-IN" sz="3200" dirty="0"/>
              <a:t>void loop()</a:t>
            </a:r>
          </a:p>
          <a:p>
            <a:r>
              <a:rPr lang="en-IN" sz="3200" dirty="0"/>
              <a:t>{</a:t>
            </a:r>
          </a:p>
          <a:p>
            <a:endParaRPr lang="en-IN" sz="3200" dirty="0"/>
          </a:p>
          <a:p>
            <a:r>
              <a:rPr lang="en-IN" sz="3200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5891C-077F-472C-A02F-30ADED516D98}"/>
              </a:ext>
            </a:extLst>
          </p:cNvPr>
          <p:cNvSpPr txBox="1"/>
          <p:nvPr/>
        </p:nvSpPr>
        <p:spPr>
          <a:xfrm>
            <a:off x="667634" y="230607"/>
            <a:ext cx="9303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3200" dirty="0"/>
              <a:t>ಈ ಪ್ರಯೋಗದಲ್ಲಿ ನಾವು ಮಾಡಬೇಕಾದ ಕೆಲಸಗಳು </a:t>
            </a:r>
            <a:endParaRPr lang="en-IN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C59DA9-2A3D-4670-A4CE-6035704AD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042" y="1985113"/>
            <a:ext cx="10515600" cy="270384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</a:t>
            </a:r>
            <a:r>
              <a:rPr lang="en-IN" sz="2000" dirty="0"/>
              <a:t> 3</a:t>
            </a:r>
            <a:r>
              <a:rPr lang="kn-IN" sz="2000" dirty="0"/>
              <a:t> ಅನ್ನು ಹೊರಾಂಕೇತ ವಿಧಾನಕ್ಕೆ ವ್ಯವಸ್ಥಿತಗೊಳಿಸುವುದು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ಹೊರಾಂಕೇತ ಸ್ಥಿತಿ ಯನ್ನು </a:t>
            </a:r>
            <a:r>
              <a:rPr lang="en-IN" sz="2000" dirty="0"/>
              <a:t>5V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ಡಿಜಿಟಲ್ ಪಿನ್ </a:t>
            </a:r>
            <a:r>
              <a:rPr lang="en-IN" sz="2000" dirty="0"/>
              <a:t>3</a:t>
            </a:r>
            <a:r>
              <a:rPr lang="kn-IN" sz="2000" dirty="0"/>
              <a:t> ರ ಹೊರಾಂಕೇತ ಸ್ಥಿತಿ ಯನ್ನು </a:t>
            </a:r>
            <a:r>
              <a:rPr lang="en-IN" sz="2000" dirty="0"/>
              <a:t>0V</a:t>
            </a:r>
            <a:r>
              <a:rPr lang="kn-IN" sz="2000" dirty="0"/>
              <a:t> ಗೆ ಬದಲಾಯಿಸುವುದು </a:t>
            </a:r>
          </a:p>
          <a:p>
            <a:pPr marL="514350" indent="-514350">
              <a:buFont typeface="+mj-lt"/>
              <a:buAutoNum type="arabicPeriod"/>
            </a:pPr>
            <a:r>
              <a:rPr lang="kn-IN" sz="2000" dirty="0"/>
              <a:t>ಒಂದು ಸೆಕೆಂಡ್ ಗಳ ಕಾಲ ಕಾಯುವುದು </a:t>
            </a:r>
            <a:endParaRPr lang="en-IN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18AEF0-D6B7-464C-A10B-CCF9E21D162B}"/>
                  </a:ext>
                </a:extLst>
              </p14:cNvPr>
              <p14:cNvContentPartPr/>
              <p14:nvPr/>
            </p14:nvContentPartPr>
            <p14:xfrm>
              <a:off x="2050920" y="1905120"/>
              <a:ext cx="2921400" cy="274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18AEF0-D6B7-464C-A10B-CCF9E21D16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1560" y="1895760"/>
                <a:ext cx="2940120" cy="2762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8D933-AA24-4C81-A198-9466F762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567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4526B-FC2F-4609-9D65-A74E4481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23" y="1450313"/>
            <a:ext cx="9922835" cy="4741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n-IN" dirty="0"/>
              <a:t>ಡಿಜಿಟಲ್ ಪಿನ್</a:t>
            </a:r>
            <a:r>
              <a:rPr lang="en-IN" dirty="0"/>
              <a:t> 3</a:t>
            </a:r>
            <a:r>
              <a:rPr lang="kn-IN" dirty="0"/>
              <a:t> ಅನ್ನು ಹೊರಾಂಕೇತ ವಿಧಾನಕ್ಕೆ ವ್ಯವಸ್ಥಿತಗೊಳಿಸುವುದು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A457B-339C-443D-BDB3-32A183CE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3A4DF-E382-4353-8BC6-F35CB83360DD}"/>
              </a:ext>
            </a:extLst>
          </p:cNvPr>
          <p:cNvSpPr txBox="1"/>
          <p:nvPr/>
        </p:nvSpPr>
        <p:spPr>
          <a:xfrm>
            <a:off x="635294" y="2509205"/>
            <a:ext cx="112731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ಇದನ್ನು</a:t>
            </a:r>
            <a:r>
              <a:rPr lang="en-IN" sz="2000" dirty="0"/>
              <a:t> </a:t>
            </a:r>
            <a:r>
              <a:rPr lang="en-IN" sz="2000" dirty="0" err="1"/>
              <a:t>ಸಾಧಿಸಲು</a:t>
            </a:r>
            <a:r>
              <a:rPr lang="en-IN" sz="2000" dirty="0"/>
              <a:t>  </a:t>
            </a:r>
            <a:r>
              <a:rPr lang="en-IN" sz="2000" dirty="0" err="1"/>
              <a:t>ನಾವು</a:t>
            </a:r>
            <a:r>
              <a:rPr lang="en-IN" sz="2000" dirty="0"/>
              <a:t> </a:t>
            </a:r>
            <a:r>
              <a:rPr lang="kn-IN" sz="2000" dirty="0"/>
              <a:t>ಆರ್ಡ್ವೀನೋದ </a:t>
            </a:r>
            <a:r>
              <a:rPr lang="en-IN" sz="2000" dirty="0" err="1"/>
              <a:t>pinMode</a:t>
            </a:r>
            <a:r>
              <a:rPr lang="en-IN" sz="2000" dirty="0"/>
              <a:t>() </a:t>
            </a:r>
            <a:r>
              <a:rPr lang="en-IN" sz="2000" dirty="0" err="1"/>
              <a:t>ಪಂಕ್ಷನ್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ಉಪಯೋಗಿಸಬೇಕು</a:t>
            </a:r>
            <a:r>
              <a:rPr lang="en-I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pinMode</a:t>
            </a:r>
            <a:r>
              <a:rPr lang="en-IN" sz="2000" dirty="0"/>
              <a:t>() </a:t>
            </a:r>
            <a:r>
              <a:rPr lang="en-IN" sz="2000" dirty="0" err="1"/>
              <a:t>ಪಂಕ್ಷನ್</a:t>
            </a:r>
            <a:r>
              <a:rPr lang="en-IN" sz="2000" dirty="0"/>
              <a:t> </a:t>
            </a:r>
            <a:r>
              <a:rPr lang="en-IN" sz="2000" dirty="0" err="1"/>
              <a:t>ಗೆ</a:t>
            </a:r>
            <a:r>
              <a:rPr lang="en-IN" sz="2000" dirty="0"/>
              <a:t>  </a:t>
            </a:r>
            <a:r>
              <a:rPr lang="en-IN" sz="2000" dirty="0" err="1"/>
              <a:t>ಪ್ರಯೋಗಕ್ಕೆ</a:t>
            </a:r>
            <a:r>
              <a:rPr lang="en-IN" sz="2000" dirty="0"/>
              <a:t> </a:t>
            </a:r>
            <a:r>
              <a:rPr lang="en-IN" sz="2000" dirty="0" err="1"/>
              <a:t>ಬಳಸುವ</a:t>
            </a:r>
            <a:r>
              <a:rPr lang="en-IN" sz="2000" dirty="0"/>
              <a:t> </a:t>
            </a:r>
            <a:r>
              <a:rPr lang="en-IN" sz="2000" dirty="0" err="1"/>
              <a:t>ಡಿಜಿಟಲ್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ಸಂಖ್ಯೆ</a:t>
            </a:r>
            <a:r>
              <a:rPr lang="en-IN" sz="2000" dirty="0"/>
              <a:t> </a:t>
            </a:r>
            <a:r>
              <a:rPr lang="en-IN" sz="2000" dirty="0" err="1"/>
              <a:t>ಮತ್ತು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ಬಳಕೆಯ</a:t>
            </a:r>
            <a:r>
              <a:rPr lang="en-IN" sz="2000" dirty="0"/>
              <a:t> </a:t>
            </a:r>
            <a:r>
              <a:rPr lang="en-IN" sz="2000" dirty="0" err="1"/>
              <a:t>ವಿಧಾನವನ್ನು</a:t>
            </a:r>
            <a:r>
              <a:rPr lang="en-IN" sz="2000" dirty="0"/>
              <a:t> </a:t>
            </a:r>
            <a:r>
              <a:rPr lang="en-IN" sz="2000" dirty="0" err="1"/>
              <a:t>ನಮೂದಿಸಬೇಕು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pinMode</a:t>
            </a:r>
            <a:r>
              <a:rPr lang="en-IN" sz="2000" dirty="0"/>
              <a:t>() </a:t>
            </a:r>
            <a:r>
              <a:rPr lang="en-IN" sz="2000" dirty="0" err="1"/>
              <a:t>ಪಂಕ್ಷನ್</a:t>
            </a:r>
            <a:r>
              <a:rPr lang="en-IN" sz="2000" dirty="0"/>
              <a:t>, </a:t>
            </a:r>
            <a:r>
              <a:rPr lang="en-IN" sz="2000" dirty="0" err="1"/>
              <a:t>ನೀವು</a:t>
            </a:r>
            <a:r>
              <a:rPr lang="en-IN" sz="2000" dirty="0"/>
              <a:t> </a:t>
            </a:r>
            <a:r>
              <a:rPr lang="en-IN" sz="2000" dirty="0" err="1"/>
              <a:t>ನಮೂದಿಸಿದ</a:t>
            </a:r>
            <a:r>
              <a:rPr lang="en-IN" sz="2000" dirty="0"/>
              <a:t> </a:t>
            </a:r>
            <a:r>
              <a:rPr lang="en-IN" sz="2000" dirty="0" err="1"/>
              <a:t>ಮಾಹಿತಿಯ</a:t>
            </a:r>
            <a:r>
              <a:rPr lang="en-IN" sz="2000" dirty="0"/>
              <a:t> </a:t>
            </a:r>
            <a:r>
              <a:rPr lang="en-IN" sz="2000" dirty="0" err="1"/>
              <a:t>ಪ್ರಕಾರ</a:t>
            </a:r>
            <a:r>
              <a:rPr lang="en-IN" sz="2000" dirty="0"/>
              <a:t> </a:t>
            </a:r>
            <a:r>
              <a:rPr lang="en-IN" sz="2000" dirty="0" err="1"/>
              <a:t>ಪಿನ್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ವ್ಯವಸ್ಥಿತ</a:t>
            </a:r>
            <a:r>
              <a:rPr lang="en-IN" sz="2000" dirty="0"/>
              <a:t> </a:t>
            </a:r>
            <a:r>
              <a:rPr lang="en-IN" sz="2000" dirty="0" err="1"/>
              <a:t>ಗೊಳಿಸುತ್ತದೆ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1008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29DB-6DB6-47D3-B0DD-4429DC93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42" y="504520"/>
            <a:ext cx="7136219" cy="1325563"/>
          </a:xfrm>
        </p:spPr>
        <p:txBody>
          <a:bodyPr>
            <a:normAutofit/>
          </a:bodyPr>
          <a:lstStyle/>
          <a:p>
            <a:r>
              <a:rPr lang="en-IN" sz="3200" dirty="0" err="1"/>
              <a:t>pinMode</a:t>
            </a:r>
            <a:r>
              <a:rPr lang="en-IN" sz="3200" dirty="0"/>
              <a:t>() </a:t>
            </a:r>
            <a:r>
              <a:rPr lang="kn-IN" sz="3200" dirty="0"/>
              <a:t>ಪಂಕ್ಷನ್ ರಚನೆ(</a:t>
            </a:r>
            <a:r>
              <a:rPr lang="en-IN" sz="3200" dirty="0"/>
              <a:t>syntax )  </a:t>
            </a:r>
            <a:r>
              <a:rPr lang="kn-IN" sz="3200" dirty="0"/>
              <a:t>ಮತ್ತು ಯೋಗ್ಯ ನಿರ್ದೇಶನಾಂಕಗಳು (</a:t>
            </a:r>
            <a:r>
              <a:rPr lang="en-IN" sz="3200" dirty="0"/>
              <a:t>Parameters)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36778-0BD0-4945-BFE6-D41157E6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327B45-95A0-4046-9A4E-3E2AAC2701C3}"/>
              </a:ext>
            </a:extLst>
          </p:cNvPr>
          <p:cNvSpPr txBox="1"/>
          <p:nvPr/>
        </p:nvSpPr>
        <p:spPr>
          <a:xfrm>
            <a:off x="1108000" y="2804112"/>
            <a:ext cx="5861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pinMode</a:t>
            </a:r>
            <a:r>
              <a:rPr lang="en-IN" sz="4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(pin, mode)</a:t>
            </a:r>
            <a:endParaRPr lang="en-IN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DC775-C57F-41F7-B2D0-6B1F8589047B}"/>
              </a:ext>
            </a:extLst>
          </p:cNvPr>
          <p:cNvSpPr txBox="1"/>
          <p:nvPr/>
        </p:nvSpPr>
        <p:spPr>
          <a:xfrm>
            <a:off x="1246223" y="4470334"/>
            <a:ext cx="2299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0E450-5D69-4EC4-B9C1-C908E43046C4}"/>
              </a:ext>
            </a:extLst>
          </p:cNvPr>
          <p:cNvSpPr txBox="1"/>
          <p:nvPr/>
        </p:nvSpPr>
        <p:spPr>
          <a:xfrm>
            <a:off x="5984358" y="4470334"/>
            <a:ext cx="222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ಬಳಕೆಯ</a:t>
            </a:r>
            <a:r>
              <a:rPr lang="en-IN" dirty="0"/>
              <a:t> </a:t>
            </a:r>
            <a:r>
              <a:rPr lang="en-IN" dirty="0" err="1"/>
              <a:t>ವಿಧಾನ</a:t>
            </a:r>
            <a:endParaRPr lang="en-IN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C70C4F-EA45-4BCF-8B98-1F80E3BB8A71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rot="5400000" flipH="1" flipV="1">
            <a:off x="2738066" y="3169801"/>
            <a:ext cx="958336" cy="1642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1166AC-C930-42FA-901F-47D2079D6E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78302" y="3498486"/>
            <a:ext cx="1150833" cy="958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3C4CA07-B5EA-42DD-9A77-E2C2B2F2D15E}"/>
              </a:ext>
            </a:extLst>
          </p:cNvPr>
          <p:cNvSpPr/>
          <p:nvPr/>
        </p:nvSpPr>
        <p:spPr>
          <a:xfrm>
            <a:off x="3424569" y="2477386"/>
            <a:ext cx="3544630" cy="132556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CA5B6-C554-40E1-969D-E796FBFA5F15}"/>
              </a:ext>
            </a:extLst>
          </p:cNvPr>
          <p:cNvSpPr txBox="1"/>
          <p:nvPr/>
        </p:nvSpPr>
        <p:spPr>
          <a:xfrm>
            <a:off x="6562060" y="2436183"/>
            <a:ext cx="35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ನಿರ್ದೇಶನಾಂಕಗಳು (</a:t>
            </a:r>
            <a:r>
              <a:rPr lang="en-IN" sz="1800" dirty="0"/>
              <a:t>Parameters)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479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7F87-1927-435C-821A-EEF6C60F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FF32-E112-43B4-955F-873C8AF43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1639887"/>
            <a:ext cx="7173686" cy="3215141"/>
          </a:xfrm>
        </p:spPr>
        <p:txBody>
          <a:bodyPr>
            <a:normAutofit/>
          </a:bodyPr>
          <a:lstStyle/>
          <a:p>
            <a:r>
              <a:rPr lang="en-IN" sz="1800" dirty="0"/>
              <a:t>Pin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n-IN" sz="1800" dirty="0"/>
              <a:t>ಪಿನ್</a:t>
            </a:r>
            <a:r>
              <a:rPr lang="en-IN" sz="1800" dirty="0"/>
              <a:t>)</a:t>
            </a:r>
            <a:endParaRPr lang="en-IN" sz="18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kn-IN" sz="1800" dirty="0"/>
              <a:t>ಇದು ಸಂಖ್ಯೆಯೇ ಆಗಿರಬೇಕು  . </a:t>
            </a:r>
          </a:p>
          <a:p>
            <a:pPr lvl="1"/>
            <a:r>
              <a:rPr lang="kn-IN" sz="1800" dirty="0"/>
              <a:t>ಪಕ್ಕದ ಚಿತ್ರದಲ್ಲಿ ಕಾಣುತ್ತಿರುವ ಡಿಜಿಟಲ್ ಪಿನ್ ಸಂಖ್ಯೆಯಲ್ಲಿ ಯಾವುದಾದರೊಂದು ಸಂಖ್ಯೆ ಆಗಿರಬಹುದು</a:t>
            </a:r>
            <a:endParaRPr lang="en-IN" sz="1800" dirty="0"/>
          </a:p>
          <a:p>
            <a:r>
              <a:rPr lang="en-IN" sz="1800" dirty="0"/>
              <a:t>Mode(</a:t>
            </a:r>
            <a:r>
              <a:rPr lang="kn-IN" sz="1800" dirty="0"/>
              <a:t>ಮೋಡ್</a:t>
            </a:r>
            <a:r>
              <a:rPr lang="en-IN" sz="1800" dirty="0"/>
              <a:t>:</a:t>
            </a:r>
            <a:r>
              <a:rPr lang="kn-IN" sz="1800" dirty="0"/>
              <a:t> ವಿಧಾನ </a:t>
            </a:r>
            <a:r>
              <a:rPr lang="en-IN" sz="1800" dirty="0"/>
              <a:t>)</a:t>
            </a:r>
          </a:p>
          <a:p>
            <a:pPr lvl="1"/>
            <a:r>
              <a:rPr lang="kn-IN" sz="1800" dirty="0"/>
              <a:t>ಈ ಕೆಳಗೆ ಕೊಟ್ಟಿರುವ  ಆಯ್ಕೆಗಳಲ್ಲಿ ಯಾವುದಾದರೊಂದನ್ನು ಉಪಯೋಗಿಸಬಹುದು</a:t>
            </a:r>
            <a:endParaRPr lang="en-IN" sz="1800" dirty="0"/>
          </a:p>
          <a:p>
            <a:pPr lvl="2"/>
            <a:r>
              <a:rPr lang="en-US" sz="1800" dirty="0"/>
              <a:t>INPUT(</a:t>
            </a:r>
            <a:r>
              <a:rPr lang="kn-IN" sz="1800" dirty="0"/>
              <a:t>ಒಳಾಂಕೇಂತ </a:t>
            </a:r>
            <a:r>
              <a:rPr lang="en-IN" sz="1800" dirty="0"/>
              <a:t>)</a:t>
            </a:r>
          </a:p>
          <a:p>
            <a:pPr lvl="2"/>
            <a:r>
              <a:rPr lang="en-IN" sz="1800" dirty="0"/>
              <a:t>OUTPUT(</a:t>
            </a:r>
            <a:r>
              <a:rPr lang="kn-IN" sz="1800" dirty="0"/>
              <a:t>ಹೊರಾಂಕೇತ</a:t>
            </a:r>
            <a:r>
              <a:rPr lang="en-IN" sz="1800" dirty="0"/>
              <a:t>)</a:t>
            </a:r>
          </a:p>
          <a:p>
            <a:pPr lvl="2"/>
            <a:r>
              <a:rPr lang="en-IN" sz="1800" dirty="0"/>
              <a:t>INPUT_PULLUP (</a:t>
            </a:r>
            <a:r>
              <a:rPr lang="kn-IN" sz="1800" dirty="0"/>
              <a:t>ಇನ್ಪುಟ್ ಪುಲ್ ಅಪ್</a:t>
            </a:r>
            <a:r>
              <a:rPr lang="en-IN" sz="1800" dirty="0"/>
              <a:t> : </a:t>
            </a:r>
            <a:r>
              <a:rPr lang="kn-IN" sz="1800" dirty="0"/>
              <a:t>ಒಳಾಂಕೇಂತ</a:t>
            </a:r>
            <a:r>
              <a:rPr lang="k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ಎಳೆ-ಮೆ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9FD81-51FD-4FF4-BE54-5F7840F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B2673CC-5980-43A4-942F-7F6C22D7C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5" y="1815387"/>
            <a:ext cx="4683349" cy="3039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926EB-81DD-4141-942F-835181FCE39E}"/>
              </a:ext>
            </a:extLst>
          </p:cNvPr>
          <p:cNvSpPr txBox="1"/>
          <p:nvPr/>
        </p:nvSpPr>
        <p:spPr>
          <a:xfrm>
            <a:off x="583526" y="5109854"/>
            <a:ext cx="86802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ಉದಾಹರಣೆಗೆ </a:t>
            </a:r>
            <a:endParaRPr lang="en-IN" dirty="0"/>
          </a:p>
          <a:p>
            <a:r>
              <a:rPr lang="en-IN" dirty="0" err="1"/>
              <a:t>pinMode</a:t>
            </a:r>
            <a:r>
              <a:rPr lang="en-IN" dirty="0"/>
              <a:t>(3,OUTPUT); </a:t>
            </a:r>
            <a:r>
              <a:rPr lang="en-IN" dirty="0" err="1"/>
              <a:t>ಪಿನ್</a:t>
            </a:r>
            <a:r>
              <a:rPr lang="en-IN" dirty="0"/>
              <a:t> 3ನ್ನು </a:t>
            </a:r>
            <a:r>
              <a:rPr lang="kn-IN" sz="1800" dirty="0"/>
              <a:t>ಹೊರಾಂಕೇತ</a:t>
            </a:r>
            <a:r>
              <a:rPr lang="en-IN" dirty="0"/>
              <a:t> </a:t>
            </a:r>
            <a:r>
              <a:rPr lang="en-IN" dirty="0" err="1"/>
              <a:t>ವಿಧಾನಕ್ಕೆ</a:t>
            </a:r>
            <a:r>
              <a:rPr lang="en-IN" dirty="0"/>
              <a:t> </a:t>
            </a:r>
            <a:r>
              <a:rPr lang="en-IN" dirty="0" err="1"/>
              <a:t>ವ್ಯವಸ್ಥಿತ</a:t>
            </a:r>
            <a:r>
              <a:rPr lang="en-IN" dirty="0"/>
              <a:t> </a:t>
            </a:r>
            <a:r>
              <a:rPr lang="en-IN" dirty="0" err="1"/>
              <a:t>ಗೊಳಿಸುತ್ತದೆ</a:t>
            </a:r>
            <a:r>
              <a:rPr lang="en-IN" dirty="0"/>
              <a:t> </a:t>
            </a:r>
          </a:p>
          <a:p>
            <a:r>
              <a:rPr lang="en-IN" dirty="0" err="1"/>
              <a:t>pinMode</a:t>
            </a:r>
            <a:r>
              <a:rPr lang="en-IN" dirty="0"/>
              <a:t>(4,INPUT);   </a:t>
            </a:r>
            <a:r>
              <a:rPr lang="en-IN" dirty="0" err="1"/>
              <a:t>ಪಿನ್</a:t>
            </a:r>
            <a:r>
              <a:rPr lang="en-IN" dirty="0"/>
              <a:t> 4ನ್ನು </a:t>
            </a:r>
            <a:r>
              <a:rPr lang="kn-IN" sz="1800" dirty="0"/>
              <a:t>ಒಳಾಂಕೇಂತ</a:t>
            </a:r>
            <a:r>
              <a:rPr lang="en-IN" dirty="0"/>
              <a:t> </a:t>
            </a:r>
            <a:r>
              <a:rPr lang="en-IN" dirty="0" err="1"/>
              <a:t>ವಿಧಾನಕ್ಕೆ</a:t>
            </a:r>
            <a:r>
              <a:rPr lang="en-IN" dirty="0"/>
              <a:t> </a:t>
            </a:r>
            <a:r>
              <a:rPr lang="en-IN" dirty="0" err="1"/>
              <a:t>ವ್ಯವಸ್ಥಿತ</a:t>
            </a:r>
            <a:r>
              <a:rPr lang="en-IN" dirty="0"/>
              <a:t> </a:t>
            </a:r>
            <a:r>
              <a:rPr lang="en-IN" dirty="0" err="1"/>
              <a:t>ಗೊಳಿಸುತ್ತದೆ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7639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FE63-21E3-4691-ABB3-439A19ED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56" y="1328611"/>
            <a:ext cx="11208488" cy="1325563"/>
          </a:xfrm>
        </p:spPr>
        <p:txBody>
          <a:bodyPr>
            <a:noAutofit/>
          </a:bodyPr>
          <a:lstStyle/>
          <a:p>
            <a:r>
              <a:rPr lang="kn-IN" sz="2800" dirty="0"/>
              <a:t>ಡಿಜಿಟಲ್ ಪಿನ್ </a:t>
            </a:r>
            <a:r>
              <a:rPr lang="en-IN" sz="2800" dirty="0"/>
              <a:t>3</a:t>
            </a:r>
            <a:r>
              <a:rPr lang="kn-IN" sz="2800" dirty="0"/>
              <a:t> ರ ಹೊರಾಂಕೇತ ಸ್ಥಿತಿ ಯನ್ನು </a:t>
            </a:r>
            <a:r>
              <a:rPr lang="en-IN" sz="2800" dirty="0"/>
              <a:t>5V </a:t>
            </a:r>
            <a:r>
              <a:rPr lang="kn-IN" sz="2800" dirty="0"/>
              <a:t>ಅಥವಾ </a:t>
            </a:r>
            <a:r>
              <a:rPr lang="en-IN" sz="2800" dirty="0"/>
              <a:t>0V</a:t>
            </a:r>
            <a:r>
              <a:rPr lang="kn-IN" sz="2800" dirty="0"/>
              <a:t> ಗೆ ಬದಲಾಯಿಸುವುದು </a:t>
            </a:r>
            <a:br>
              <a:rPr lang="kn-IN" sz="2800" dirty="0"/>
            </a:b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5D123-7EB3-42EB-BBDB-9BD29B2FB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49" y="2516743"/>
            <a:ext cx="11017102" cy="2852701"/>
          </a:xfrm>
        </p:spPr>
        <p:txBody>
          <a:bodyPr>
            <a:normAutofit/>
          </a:bodyPr>
          <a:lstStyle/>
          <a:p>
            <a:r>
              <a:rPr lang="en-IN" sz="1800" dirty="0" err="1"/>
              <a:t>ಇದನ್ನು</a:t>
            </a:r>
            <a:r>
              <a:rPr lang="en-IN" sz="1800" dirty="0"/>
              <a:t> </a:t>
            </a:r>
            <a:r>
              <a:rPr lang="en-IN" sz="1800" dirty="0" err="1"/>
              <a:t>ಸಾಧಿಸಲು</a:t>
            </a:r>
            <a:r>
              <a:rPr lang="en-IN" sz="1800" dirty="0"/>
              <a:t>  </a:t>
            </a:r>
            <a:r>
              <a:rPr lang="en-IN" sz="1800" dirty="0" err="1"/>
              <a:t>ನಾವು</a:t>
            </a:r>
            <a:r>
              <a:rPr lang="en-IN" sz="1800" dirty="0"/>
              <a:t> </a:t>
            </a:r>
            <a:r>
              <a:rPr lang="en-IN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digitalWrite</a:t>
            </a:r>
            <a:r>
              <a:rPr lang="en-IN" sz="1800" dirty="0"/>
              <a:t>() </a:t>
            </a:r>
            <a:r>
              <a:rPr lang="en-IN" sz="1800" dirty="0" err="1"/>
              <a:t>ಪಂಕ್ಷನ್</a:t>
            </a:r>
            <a:r>
              <a:rPr lang="en-IN" sz="1800" dirty="0"/>
              <a:t> </a:t>
            </a:r>
            <a:r>
              <a:rPr lang="en-IN" sz="1800" dirty="0" err="1"/>
              <a:t>ಅನ್ನು</a:t>
            </a:r>
            <a:r>
              <a:rPr lang="en-IN" sz="1800" dirty="0"/>
              <a:t> </a:t>
            </a:r>
            <a:r>
              <a:rPr lang="en-IN" sz="1800" dirty="0" err="1"/>
              <a:t>ಉಪಯೋಗಿಸಬೇಕು</a:t>
            </a:r>
            <a:r>
              <a:rPr lang="en-IN" sz="1800" dirty="0"/>
              <a:t> </a:t>
            </a:r>
          </a:p>
          <a:p>
            <a:endParaRPr lang="en-IN" sz="1800" dirty="0"/>
          </a:p>
          <a:p>
            <a:r>
              <a:rPr lang="en-IN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digitalWrite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() </a:t>
            </a:r>
            <a:r>
              <a:rPr lang="kn-IN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ಪಂಕ್ಷನ್ ಗೆ , ಪ್ರಯೋಗಕ್ಕೆ ಬಳಸುವ ಡಿಜಿಟಲ್ ಪಿನ್ ಸಂಖ್ಯೆ ಮತ್ತು ಪಿನ್ ನ ಬೈನರಿ ಮೌಲ್ಯವನ್ನು ನಮೂದಿಸಬೇಕು </a:t>
            </a:r>
            <a:endParaRPr lang="en-IN" sz="18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endParaRPr lang="en-IN" sz="18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en-IN" sz="1800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digitalWrite</a:t>
            </a:r>
            <a:r>
              <a:rPr lang="en-IN" sz="1800" dirty="0"/>
              <a:t>() </a:t>
            </a:r>
            <a:r>
              <a:rPr lang="en-IN" sz="1800" dirty="0" err="1"/>
              <a:t>ಪಂಕ್ಷನ್</a:t>
            </a:r>
            <a:r>
              <a:rPr lang="en-IN" sz="1800" dirty="0"/>
              <a:t>, </a:t>
            </a:r>
            <a:r>
              <a:rPr lang="en-IN" sz="1800" dirty="0" err="1"/>
              <a:t>ನೀವು</a:t>
            </a:r>
            <a:r>
              <a:rPr lang="en-IN" sz="1800" dirty="0"/>
              <a:t> </a:t>
            </a:r>
            <a:r>
              <a:rPr lang="en-IN" sz="1800" dirty="0" err="1"/>
              <a:t>ನಮೂದಿಸಿದ</a:t>
            </a:r>
            <a:r>
              <a:rPr lang="en-IN" sz="1800" dirty="0"/>
              <a:t> </a:t>
            </a:r>
            <a:r>
              <a:rPr lang="en-IN" sz="1800" dirty="0" err="1"/>
              <a:t>ಮಾಹಿತಿಯ</a:t>
            </a:r>
            <a:r>
              <a:rPr lang="en-IN" sz="1800" dirty="0"/>
              <a:t> </a:t>
            </a:r>
            <a:r>
              <a:rPr lang="en-IN" sz="1800" dirty="0" err="1"/>
              <a:t>ಪ್ರಕಾರ</a:t>
            </a:r>
            <a:r>
              <a:rPr lang="en-IN" sz="1800" dirty="0"/>
              <a:t> </a:t>
            </a:r>
            <a:r>
              <a:rPr lang="kn-IN" sz="1800" dirty="0"/>
              <a:t>ಪಿನ್ ನ ವಿದ್ಯುತ್ಬಲ (ವೋಲ್ಟೇಜ್ ) ಸ್ಥಿತಿಯನ್ನು ನಿಯಂತ್ರಿಸುತ್ತದೆ </a:t>
            </a:r>
            <a:endParaRPr lang="en-IN" sz="1800" dirty="0"/>
          </a:p>
          <a:p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2782A-2715-4215-876A-17DBF8B0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197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29DB-6DB6-47D3-B0DD-4429DC936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err="1"/>
              <a:t>digitalWrite</a:t>
            </a:r>
            <a:r>
              <a:rPr lang="en-IN" sz="3200" dirty="0"/>
              <a:t>() </a:t>
            </a:r>
            <a:r>
              <a:rPr lang="kn-IN" sz="3200" dirty="0"/>
              <a:t>ಪಂಕ್ಷನ್ ರಚನೆ(</a:t>
            </a:r>
            <a:r>
              <a:rPr lang="en-IN" sz="3200" dirty="0"/>
              <a:t>syntax )  </a:t>
            </a:r>
            <a:r>
              <a:rPr lang="kn-IN" sz="3200" dirty="0"/>
              <a:t>ಮತ್ತು </a:t>
            </a:r>
            <a:br>
              <a:rPr lang="en-IN" sz="3200" dirty="0"/>
            </a:br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36778-0BD0-4945-BFE6-D41157E6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DC775-C57F-41F7-B2D0-6B1F8589047B}"/>
              </a:ext>
            </a:extLst>
          </p:cNvPr>
          <p:cNvSpPr txBox="1"/>
          <p:nvPr/>
        </p:nvSpPr>
        <p:spPr>
          <a:xfrm>
            <a:off x="2989077" y="4417171"/>
            <a:ext cx="2299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ಡಿಜಿಟಲ್</a:t>
            </a:r>
            <a:r>
              <a:rPr lang="en-IN" dirty="0"/>
              <a:t> </a:t>
            </a:r>
            <a:r>
              <a:rPr lang="en-IN" dirty="0" err="1"/>
              <a:t>ಪಿನ್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0E450-5D69-4EC4-B9C1-C908E43046C4}"/>
              </a:ext>
            </a:extLst>
          </p:cNvPr>
          <p:cNvSpPr txBox="1"/>
          <p:nvPr/>
        </p:nvSpPr>
        <p:spPr>
          <a:xfrm>
            <a:off x="7727212" y="4417171"/>
            <a:ext cx="2227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ಪಿನ್ ನ  ಬೈನರಿ ಮೌಲ್ಯ</a:t>
            </a:r>
            <a:endParaRPr lang="en-IN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C70C4F-EA45-4BCF-8B98-1F80E3BB8A71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4480920" y="3116638"/>
            <a:ext cx="958336" cy="1642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1166AC-C930-42FA-901F-47D2079D6E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21156" y="3445323"/>
            <a:ext cx="1150833" cy="958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3C4CA07-B5EA-42DD-9A77-E2C2B2F2D15E}"/>
              </a:ext>
            </a:extLst>
          </p:cNvPr>
          <p:cNvSpPr/>
          <p:nvPr/>
        </p:nvSpPr>
        <p:spPr>
          <a:xfrm>
            <a:off x="5167423" y="2424223"/>
            <a:ext cx="3544630" cy="132556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CA5B6-C554-40E1-969D-E796FBFA5F15}"/>
              </a:ext>
            </a:extLst>
          </p:cNvPr>
          <p:cNvSpPr txBox="1"/>
          <p:nvPr/>
        </p:nvSpPr>
        <p:spPr>
          <a:xfrm>
            <a:off x="8304914" y="2383020"/>
            <a:ext cx="35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ನಿರ್ದೇಶನಾಂಕಗಳು (</a:t>
            </a:r>
            <a:r>
              <a:rPr lang="en-IN" sz="1800" dirty="0"/>
              <a:t>Parameters)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3779B-BC31-4F92-9415-251E2EE669BA}"/>
              </a:ext>
            </a:extLst>
          </p:cNvPr>
          <p:cNvSpPr txBox="1"/>
          <p:nvPr/>
        </p:nvSpPr>
        <p:spPr>
          <a:xfrm>
            <a:off x="1963036" y="2790724"/>
            <a:ext cx="7636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digitalWrite</a:t>
            </a:r>
            <a:r>
              <a:rPr lang="en-IN" sz="36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(pin, value)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8407135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1AC2-508A-4F80-BD03-FF92FE5D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err="1"/>
              <a:t>ಪಿನ್ನಿನ</a:t>
            </a:r>
            <a:r>
              <a:rPr lang="en-IN" sz="3200" dirty="0"/>
              <a:t> </a:t>
            </a:r>
            <a:r>
              <a:rPr lang="en-IN" sz="3200" dirty="0" err="1"/>
              <a:t>ಸ್ಥಿತಿ</a:t>
            </a:r>
            <a:r>
              <a:rPr lang="en-IN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8B6C-0080-4FEA-88DE-E21615BF6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9655"/>
          </a:xfrm>
        </p:spPr>
        <p:txBody>
          <a:bodyPr>
            <a:normAutofit/>
          </a:bodyPr>
          <a:lstStyle/>
          <a:p>
            <a:r>
              <a:rPr lang="kn-IN" sz="2000" dirty="0"/>
              <a:t>ಪ್ರೋಗ್ರಾಮಿಂಗ್‌ನಲ್ಲಿ ನಾವು ಬೈನರಿ ಸಂಖ್ಯೆಯನ್ನು ಬಳಸಿಕೊಂಡು ಪಿನ್‌ನ ಸ್ಥಿತಿಯನ್ನು ಪ್ರತಿನಿಧಿಸುತ್ತೇವೆ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8DC35-665B-40D0-9667-93A75FBA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B878F8-2756-4FC6-BD54-176A966E0DFE}"/>
              </a:ext>
            </a:extLst>
          </p:cNvPr>
          <p:cNvSpPr/>
          <p:nvPr/>
        </p:nvSpPr>
        <p:spPr>
          <a:xfrm>
            <a:off x="5315627" y="3059668"/>
            <a:ext cx="14622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000" dirty="0"/>
              <a:t>ಬೈನರಿ ಸಂಖ್ಯೆ</a:t>
            </a:r>
            <a:endParaRPr lang="en-IN" sz="20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D39B30-FE3C-4463-8700-0FD56550C1B8}"/>
              </a:ext>
            </a:extLst>
          </p:cNvPr>
          <p:cNvCxnSpPr/>
          <p:nvPr/>
        </p:nvCxnSpPr>
        <p:spPr>
          <a:xfrm flipH="1">
            <a:off x="5167334" y="3487867"/>
            <a:ext cx="416560" cy="5435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58D4D3-D500-42FB-9F52-964BA9922A77}"/>
              </a:ext>
            </a:extLst>
          </p:cNvPr>
          <p:cNvCxnSpPr>
            <a:cxnSpLocks/>
          </p:cNvCxnSpPr>
          <p:nvPr/>
        </p:nvCxnSpPr>
        <p:spPr>
          <a:xfrm>
            <a:off x="6608108" y="3429000"/>
            <a:ext cx="431068" cy="5866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B7B7A-2FDE-4A70-9544-E30D43DE1573}"/>
              </a:ext>
            </a:extLst>
          </p:cNvPr>
          <p:cNvSpPr/>
          <p:nvPr/>
        </p:nvSpPr>
        <p:spPr>
          <a:xfrm>
            <a:off x="5013941" y="4031427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90804F-F645-4C9B-821B-F47B62874C85}"/>
              </a:ext>
            </a:extLst>
          </p:cNvPr>
          <p:cNvSpPr/>
          <p:nvPr/>
        </p:nvSpPr>
        <p:spPr>
          <a:xfrm>
            <a:off x="6876375" y="4031427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8C80B-585B-47F3-949B-9934D77A9F7C}"/>
              </a:ext>
            </a:extLst>
          </p:cNvPr>
          <p:cNvSpPr/>
          <p:nvPr/>
        </p:nvSpPr>
        <p:spPr>
          <a:xfrm>
            <a:off x="2828224" y="5001315"/>
            <a:ext cx="2326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n-IN" sz="2000" dirty="0"/>
              <a:t>ವಿದ್ಯುತ್ಬಲ </a:t>
            </a:r>
            <a:r>
              <a:rPr lang="en-IN" sz="2000" dirty="0"/>
              <a:t>(</a:t>
            </a:r>
            <a:r>
              <a:rPr lang="en-IN" sz="2000" dirty="0" err="1"/>
              <a:t>ವೋಲ್ಟೇಜ್</a:t>
            </a:r>
            <a:r>
              <a:rPr lang="en-IN" sz="2000" dirty="0"/>
              <a:t>)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5CDA77-F526-44ED-A47E-961B3A07BAD2}"/>
              </a:ext>
            </a:extLst>
          </p:cNvPr>
          <p:cNvCxnSpPr>
            <a:cxnSpLocks/>
          </p:cNvCxnSpPr>
          <p:nvPr/>
        </p:nvCxnSpPr>
        <p:spPr>
          <a:xfrm>
            <a:off x="5197222" y="4524328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8CF8B59-3B13-48C2-8828-9ECAF7AB1668}"/>
              </a:ext>
            </a:extLst>
          </p:cNvPr>
          <p:cNvSpPr/>
          <p:nvPr/>
        </p:nvSpPr>
        <p:spPr>
          <a:xfrm>
            <a:off x="4980656" y="5009222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0V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BCE702-7291-4DCD-BE13-4B8A13B98350}"/>
              </a:ext>
            </a:extLst>
          </p:cNvPr>
          <p:cNvSpPr/>
          <p:nvPr/>
        </p:nvSpPr>
        <p:spPr>
          <a:xfrm>
            <a:off x="6876375" y="4963285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/>
              <a:t>5V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321568-C1E5-4EC9-B0DD-123E682B60B7}"/>
              </a:ext>
            </a:extLst>
          </p:cNvPr>
          <p:cNvCxnSpPr>
            <a:cxnSpLocks/>
          </p:cNvCxnSpPr>
          <p:nvPr/>
        </p:nvCxnSpPr>
        <p:spPr>
          <a:xfrm>
            <a:off x="7060079" y="4488760"/>
            <a:ext cx="423" cy="5404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283F9A0-4557-40BE-B9CC-C4EF6DCF3AB8}"/>
              </a:ext>
            </a:extLst>
          </p:cNvPr>
          <p:cNvSpPr/>
          <p:nvPr/>
        </p:nvSpPr>
        <p:spPr>
          <a:xfrm>
            <a:off x="3476587" y="4128024"/>
            <a:ext cx="12250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 err="1"/>
              <a:t>ಪಿನ್ನಿನ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177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7F87-1927-435C-821A-EEF6C60F4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3080"/>
            <a:ext cx="10515600" cy="1325563"/>
          </a:xfrm>
        </p:spPr>
        <p:txBody>
          <a:bodyPr>
            <a:normAutofit/>
          </a:bodyPr>
          <a:lstStyle/>
          <a:p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7FF32-E112-43B4-955F-873C8AF43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1639887"/>
            <a:ext cx="7173686" cy="3559434"/>
          </a:xfrm>
        </p:spPr>
        <p:txBody>
          <a:bodyPr>
            <a:normAutofit/>
          </a:bodyPr>
          <a:lstStyle/>
          <a:p>
            <a:r>
              <a:rPr lang="en-IN" sz="2000" dirty="0"/>
              <a:t>Pin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n-IN" sz="2000" dirty="0"/>
              <a:t>ಪಿನ್</a:t>
            </a:r>
            <a:r>
              <a:rPr lang="en-IN" sz="2000" dirty="0"/>
              <a:t>)</a:t>
            </a:r>
            <a:endParaRPr lang="en-IN" sz="20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kn-IN" sz="2000" dirty="0"/>
              <a:t>ಇದು ಸಂಖ್ಯೆಯೇ ಆಗಿರಬೇಕು  . </a:t>
            </a:r>
          </a:p>
          <a:p>
            <a:pPr lvl="1"/>
            <a:r>
              <a:rPr lang="kn-IN" sz="2000" dirty="0"/>
              <a:t>ಪಕ್ಕದ ಚಿತ್ರದಲ್ಲಿ ಕಾಣುತ್ತಿರುವ ಡಿಜಿಟಲ್ ಪಿನ್ ಸಂಖ್ಯೆಯಲ್ಲಿ ಯಾವುದಾದರೊಂದು ಸಂಖ್ಯೆ ಆಗಿರಬಹುದು</a:t>
            </a:r>
            <a:endParaRPr lang="en-IN" sz="2000" dirty="0"/>
          </a:p>
          <a:p>
            <a:r>
              <a:rPr lang="en-IN" sz="2000" dirty="0"/>
              <a:t>Value(</a:t>
            </a:r>
            <a:r>
              <a:rPr lang="kn-IN" sz="2000" dirty="0"/>
              <a:t>ವ್ಯಾಲ್ಯೂ </a:t>
            </a:r>
            <a:r>
              <a:rPr lang="en-IN" sz="2000" dirty="0"/>
              <a:t>:</a:t>
            </a:r>
            <a:r>
              <a:rPr lang="kn-IN" sz="2000" dirty="0"/>
              <a:t> ಮೌಲ್ಯ </a:t>
            </a:r>
            <a:r>
              <a:rPr lang="en-IN" sz="2000" dirty="0"/>
              <a:t>)</a:t>
            </a:r>
          </a:p>
          <a:p>
            <a:pPr lvl="1"/>
            <a:r>
              <a:rPr lang="kn-IN" sz="2000" dirty="0"/>
              <a:t>ಈ ಕೆಳಗೆ ಕೊಟ್ಟಿರುವ  ಆಯ್ಕೆಗಳಲ್ಲಿ ಯಾವುದಾದರೊಂದನ್ನು ಉಪಯೋಗಿಸಬಹುದು</a:t>
            </a:r>
            <a:endParaRPr lang="en-IN" sz="2000" dirty="0"/>
          </a:p>
          <a:p>
            <a:pPr lvl="2"/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HIGH (</a:t>
            </a:r>
            <a:r>
              <a:rPr lang="kn-IN" dirty="0">
                <a:solidFill>
                  <a:srgbClr val="000000"/>
                </a:solidFill>
                <a:latin typeface="Open Sans" panose="020B0606030504020204" pitchFamily="34" charset="0"/>
              </a:rPr>
              <a:t>ಬೈನರಿ ಮೌಲ್ಯ</a:t>
            </a:r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1)</a:t>
            </a:r>
          </a:p>
          <a:p>
            <a:pPr lvl="2"/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LOW  (</a:t>
            </a:r>
            <a:r>
              <a:rPr lang="kn-IN" dirty="0">
                <a:solidFill>
                  <a:srgbClr val="000000"/>
                </a:solidFill>
                <a:latin typeface="Open Sans" panose="020B0606030504020204" pitchFamily="34" charset="0"/>
              </a:rPr>
              <a:t>ಬೈನರಿ ಮೌಲ್ಯ</a:t>
            </a:r>
            <a:r>
              <a:rPr lang="en-IN" dirty="0">
                <a:solidFill>
                  <a:srgbClr val="000000"/>
                </a:solidFill>
                <a:latin typeface="Open Sans" panose="020B0606030504020204" pitchFamily="34" charset="0"/>
              </a:rPr>
              <a:t> 0)</a:t>
            </a:r>
            <a:endParaRPr lang="en-IN" dirty="0"/>
          </a:p>
          <a:p>
            <a:pPr lvl="1"/>
            <a:endParaRPr lang="en-IN" sz="2000" dirty="0"/>
          </a:p>
          <a:p>
            <a:pPr lvl="1"/>
            <a:endParaRPr lang="en-IN" sz="2000" dirty="0"/>
          </a:p>
          <a:p>
            <a:pPr lvl="1"/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9FD81-51FD-4FF4-BE54-5F7840F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2020-21 BHARATI SOFTWARE All Rights Reserved</a:t>
            </a:r>
            <a:endParaRPr lang="en-IN" dirty="0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3B2673CC-5980-43A4-942F-7F6C22D7C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15" y="1815387"/>
            <a:ext cx="4683349" cy="3039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0C44C-B817-45B6-B0E3-F6190C70C8C1}"/>
              </a:ext>
            </a:extLst>
          </p:cNvPr>
          <p:cNvSpPr txBox="1"/>
          <p:nvPr/>
        </p:nvSpPr>
        <p:spPr>
          <a:xfrm>
            <a:off x="7014830" y="5710019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036FD-36CF-4D59-B920-D55BD1DEA8E3}"/>
              </a:ext>
            </a:extLst>
          </p:cNvPr>
          <p:cNvSpPr txBox="1"/>
          <p:nvPr/>
        </p:nvSpPr>
        <p:spPr>
          <a:xfrm>
            <a:off x="459858" y="4874052"/>
            <a:ext cx="6554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ಉದಾಹರಣೆಗೆ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digitalWrite</a:t>
            </a:r>
            <a:r>
              <a:rPr lang="en-IN" sz="2000" dirty="0"/>
              <a:t>(3,HIGH); </a:t>
            </a:r>
            <a:r>
              <a:rPr lang="kn-IN" sz="2000" dirty="0"/>
              <a:t>ಪಿನ್ </a:t>
            </a:r>
            <a:r>
              <a:rPr lang="en-IN" sz="2000" dirty="0"/>
              <a:t>3</a:t>
            </a:r>
            <a:r>
              <a:rPr lang="kn-IN" sz="2000" dirty="0"/>
              <a:t>ರ</a:t>
            </a:r>
            <a:r>
              <a:rPr lang="en-IN" sz="2000" dirty="0"/>
              <a:t> </a:t>
            </a:r>
            <a:r>
              <a:rPr lang="en-IN" sz="2000" dirty="0" err="1"/>
              <a:t>ವಿದ್ಯುತ್ಬಲದ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5V </a:t>
            </a:r>
            <a:r>
              <a:rPr lang="en-IN" sz="2000" dirty="0" err="1"/>
              <a:t>ಆಗುತ್ತದೆ</a:t>
            </a:r>
            <a:r>
              <a:rPr lang="en-IN" sz="2000" dirty="0"/>
              <a:t> </a:t>
            </a:r>
          </a:p>
          <a:p>
            <a:r>
              <a:rPr lang="en-IN" sz="2000" dirty="0" err="1"/>
              <a:t>digitalWrite</a:t>
            </a:r>
            <a:r>
              <a:rPr lang="en-IN" sz="2000" dirty="0"/>
              <a:t>(3,LOW); </a:t>
            </a:r>
            <a:r>
              <a:rPr lang="kn-IN" sz="2000" dirty="0"/>
              <a:t>ಪಿನ್ </a:t>
            </a:r>
            <a:r>
              <a:rPr lang="en-IN" sz="2000" dirty="0"/>
              <a:t>3</a:t>
            </a:r>
            <a:r>
              <a:rPr lang="kn-IN" sz="2000" dirty="0"/>
              <a:t>ರ </a:t>
            </a:r>
            <a:r>
              <a:rPr lang="en-IN" sz="2000" dirty="0"/>
              <a:t> </a:t>
            </a:r>
            <a:r>
              <a:rPr lang="en-IN" sz="2000" dirty="0" err="1"/>
              <a:t>ವಿದ್ಯುತ್ಬಲದ</a:t>
            </a:r>
            <a:r>
              <a:rPr lang="en-IN" sz="2000" dirty="0"/>
              <a:t> </a:t>
            </a:r>
            <a:r>
              <a:rPr lang="en-IN" sz="2000" dirty="0" err="1"/>
              <a:t>ಸ್ಥಿತಿ</a:t>
            </a:r>
            <a:r>
              <a:rPr lang="en-IN" sz="2000" dirty="0"/>
              <a:t> 0V </a:t>
            </a:r>
            <a:r>
              <a:rPr lang="en-IN" sz="2000" dirty="0" err="1"/>
              <a:t>ಆಗುತ್ತದೆ</a:t>
            </a:r>
            <a:r>
              <a:rPr lang="en-I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64667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D9E6-85C3-4DA0-8C11-A5C7ADB3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sz="4400" dirty="0"/>
              <a:t>ಆರ್ಡ್ವೀನೋ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4C97-323B-495F-AB90-3527BBC4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58C42-5FF0-4C09-8E3B-E43A3479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339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60DB-285D-48BD-B634-FE5D1306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963839"/>
            <a:ext cx="10515600" cy="1325563"/>
          </a:xfrm>
        </p:spPr>
        <p:txBody>
          <a:bodyPr>
            <a:normAutofit/>
          </a:bodyPr>
          <a:lstStyle/>
          <a:p>
            <a:r>
              <a:rPr lang="kn-IN" sz="2800" dirty="0"/>
              <a:t>ಒಂದು ಸೆಕೆಂಡ್ ಗಳ ಕಾಲ ಕಾಯುವುದು 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6825-C06C-4D2E-B188-3EAF6C75D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813"/>
            <a:ext cx="10515600" cy="1603375"/>
          </a:xfrm>
        </p:spPr>
        <p:txBody>
          <a:bodyPr>
            <a:normAutofit/>
          </a:bodyPr>
          <a:lstStyle/>
          <a:p>
            <a:endParaRPr lang="kn-IN" sz="2000" dirty="0"/>
          </a:p>
          <a:p>
            <a:r>
              <a:rPr lang="kn-IN" sz="2000" dirty="0"/>
              <a:t>ಇದಕ್ಕೆ ಉಪಯೋಗಿಸಬೇಕಾದ ಆರ್ಡ್ವೀನೋ ಪಂಕ್ಷನ್ </a:t>
            </a:r>
            <a:r>
              <a:rPr lang="en-IN" sz="2000" dirty="0"/>
              <a:t>: delay()</a:t>
            </a:r>
          </a:p>
          <a:p>
            <a:r>
              <a:rPr lang="en-IN" sz="2000" dirty="0"/>
              <a:t>delay() </a:t>
            </a:r>
            <a:r>
              <a:rPr lang="kn-IN" sz="2000" dirty="0"/>
              <a:t>ಪಂಕ್ಷನ್ ಮೂಲಕ ನೀವು ನಿಮ್ಮ ಪ್ರೋಗ್ರಾಮ್ ಕಾರ್ಯಗತವಾಗುವುದನ್ನು ವಿಳಂಬಿಸಬಹುದು . </a:t>
            </a:r>
            <a:endParaRPr lang="en-IN" sz="2000" dirty="0"/>
          </a:p>
          <a:p>
            <a:r>
              <a:rPr lang="kn-IN" sz="2000" dirty="0"/>
              <a:t>ಉದ್ದೇಶಪೂರ್ವಕ ವಿಳಂಬ ಸಾಧಿಸಲು</a:t>
            </a:r>
            <a:r>
              <a:rPr lang="en-IN" sz="2000" dirty="0"/>
              <a:t> delay()</a:t>
            </a:r>
            <a:r>
              <a:rPr lang="kn-IN" sz="2000" dirty="0"/>
              <a:t> ಉಪಯೋಗಿಸಿ 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A370-9716-4162-B4B4-7563FD24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6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EF9F9098-7979-404E-AF08-6EDAAB10A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5"/>
          <a:stretch/>
        </p:blipFill>
        <p:spPr>
          <a:xfrm>
            <a:off x="1" y="10"/>
            <a:ext cx="12192000" cy="6003842"/>
          </a:xfrm>
          <a:custGeom>
            <a:avLst/>
            <a:gdLst/>
            <a:ahLst/>
            <a:cxnLst/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3C1E3-1698-4F8A-B0A2-C1DB0CAAD3FB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61B267-A0EC-4F09-8D0F-52F80AC4B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760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29DB-6DB6-47D3-B0DD-4429DC93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93" y="307329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/>
              <a:t>delay() </a:t>
            </a:r>
            <a:r>
              <a:rPr lang="kn-IN" sz="3200" dirty="0"/>
              <a:t>ಪಂಕ್ಷನ್ ರಚನೆ(</a:t>
            </a:r>
            <a:r>
              <a:rPr lang="en-IN" sz="3200" dirty="0"/>
              <a:t>syntax )  </a:t>
            </a:r>
            <a:r>
              <a:rPr lang="kn-IN" sz="3200" dirty="0"/>
              <a:t>ಮತ್ತು </a:t>
            </a:r>
            <a:br>
              <a:rPr lang="en-IN" sz="3200" dirty="0"/>
            </a:br>
            <a:r>
              <a:rPr lang="kn-IN" sz="3200" dirty="0"/>
              <a:t>ಯೋಗ್ಯ ನಿರ್ದೇಶನಾಂಕಗಳು (</a:t>
            </a:r>
            <a:r>
              <a:rPr lang="en-IN" sz="3200" dirty="0"/>
              <a:t>Parameters)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36778-0BD0-4945-BFE6-D41157E6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DC775-C57F-41F7-B2D0-6B1F8589047B}"/>
              </a:ext>
            </a:extLst>
          </p:cNvPr>
          <p:cNvSpPr txBox="1"/>
          <p:nvPr/>
        </p:nvSpPr>
        <p:spPr>
          <a:xfrm>
            <a:off x="6060669" y="2170958"/>
            <a:ext cx="69311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dirty="0"/>
              <a:t>ವಿಳಂಬದ ಅವಧಿ ಮಿಲಿ ಸೆಕೆಂಡುಗಳಲ್ಲಿ </a:t>
            </a:r>
            <a:endParaRPr lang="en-IN" sz="2000" dirty="0"/>
          </a:p>
          <a:p>
            <a:r>
              <a:rPr lang="en-IN" sz="2000" dirty="0"/>
              <a:t>1000 </a:t>
            </a:r>
            <a:r>
              <a:rPr lang="kn-IN" sz="2000" dirty="0"/>
              <a:t>ಮಿಲಿ ಸೆಕೆಂಡುಗಳು </a:t>
            </a:r>
            <a:r>
              <a:rPr lang="en-IN" sz="2000" dirty="0"/>
              <a:t>= 1 </a:t>
            </a:r>
            <a:r>
              <a:rPr lang="kn-IN" sz="2000" dirty="0"/>
              <a:t>ಸೆಕೆಂಡು</a:t>
            </a:r>
            <a:r>
              <a:rPr lang="en-IN" sz="2000" dirty="0"/>
              <a:t> </a:t>
            </a:r>
          </a:p>
          <a:p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msec </a:t>
            </a:r>
            <a:r>
              <a:rPr lang="kn-IN" sz="2000" dirty="0"/>
              <a:t>ಸಂಖ್ಯಾವ್ಯಾಪ್ತಿ </a:t>
            </a:r>
            <a:r>
              <a:rPr lang="en-IN" sz="2000" dirty="0"/>
              <a:t>0 </a:t>
            </a:r>
            <a:r>
              <a:rPr lang="kn-IN" sz="2000" dirty="0"/>
              <a:t>ರಿಂದ </a:t>
            </a:r>
            <a:r>
              <a:rPr lang="en-IN" sz="2000" dirty="0"/>
              <a:t> 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4,294,967,295 (2^32 - 1)</a:t>
            </a:r>
          </a:p>
          <a:p>
            <a:r>
              <a:rPr lang="en-IN" sz="2000" dirty="0">
                <a:solidFill>
                  <a:srgbClr val="202124"/>
                </a:solidFill>
                <a:latin typeface="arial" panose="020B0604020202020204" pitchFamily="34" charset="0"/>
              </a:rPr>
              <a:t>0 </a:t>
            </a:r>
            <a:r>
              <a:rPr lang="en-IN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≤ msec ≤ 4,294,967,295</a:t>
            </a:r>
            <a:endParaRPr lang="en-IN" sz="200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BC70C4F-EA45-4BCF-8B98-1F80E3BB8A71}"/>
              </a:ext>
            </a:extLst>
          </p:cNvPr>
          <p:cNvCxnSpPr>
            <a:cxnSpLocks/>
          </p:cNvCxnSpPr>
          <p:nvPr/>
        </p:nvCxnSpPr>
        <p:spPr>
          <a:xfrm rot="10800000">
            <a:off x="4109760" y="2211027"/>
            <a:ext cx="2021023" cy="1252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63C4CA07-B5EA-42DD-9A77-E2C2B2F2D15E}"/>
              </a:ext>
            </a:extLst>
          </p:cNvPr>
          <p:cNvSpPr/>
          <p:nvPr/>
        </p:nvSpPr>
        <p:spPr>
          <a:xfrm>
            <a:off x="2315903" y="1801276"/>
            <a:ext cx="1722697" cy="107646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0CA5B6-C554-40E1-969D-E796FBFA5F15}"/>
              </a:ext>
            </a:extLst>
          </p:cNvPr>
          <p:cNvSpPr txBox="1"/>
          <p:nvPr/>
        </p:nvSpPr>
        <p:spPr>
          <a:xfrm>
            <a:off x="3418590" y="1626628"/>
            <a:ext cx="354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ನಿರ್ದೇಶನಾಂಕ (</a:t>
            </a:r>
            <a:r>
              <a:rPr lang="en-IN" sz="1800" dirty="0"/>
              <a:t>Parameter)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3779B-BC31-4F92-9415-251E2EE669BA}"/>
              </a:ext>
            </a:extLst>
          </p:cNvPr>
          <p:cNvSpPr txBox="1"/>
          <p:nvPr/>
        </p:nvSpPr>
        <p:spPr>
          <a:xfrm>
            <a:off x="798333" y="2016342"/>
            <a:ext cx="3638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delay(msec)</a:t>
            </a:r>
            <a:endParaRPr lang="en-IN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87A38B-330D-4FF3-B777-C824FB790651}"/>
              </a:ext>
            </a:extLst>
          </p:cNvPr>
          <p:cNvSpPr txBox="1"/>
          <p:nvPr/>
        </p:nvSpPr>
        <p:spPr>
          <a:xfrm>
            <a:off x="1111103" y="3808254"/>
            <a:ext cx="28712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/>
              <a:t>ಉದಾಹರಣೆಗೆ</a:t>
            </a:r>
            <a:endParaRPr lang="en-IN" sz="2000" dirty="0"/>
          </a:p>
          <a:p>
            <a:r>
              <a:rPr lang="en-IN" sz="2000" dirty="0" err="1"/>
              <a:t>digitalWrite</a:t>
            </a:r>
            <a:r>
              <a:rPr lang="en-IN" sz="2000" dirty="0"/>
              <a:t>(3,HIGH);</a:t>
            </a:r>
          </a:p>
          <a:p>
            <a:r>
              <a:rPr lang="en-IN" sz="2000" dirty="0"/>
              <a:t>delay(2500);</a:t>
            </a:r>
          </a:p>
          <a:p>
            <a:r>
              <a:rPr lang="en-IN" sz="2000" dirty="0" err="1"/>
              <a:t>digitalWrite</a:t>
            </a:r>
            <a:r>
              <a:rPr lang="en-IN" sz="2000" dirty="0"/>
              <a:t>(3,LOW);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AFC7F3-CEBA-4562-96C4-17E51A7DB333}"/>
              </a:ext>
            </a:extLst>
          </p:cNvPr>
          <p:cNvSpPr txBox="1"/>
          <p:nvPr/>
        </p:nvSpPr>
        <p:spPr>
          <a:xfrm>
            <a:off x="4766039" y="3970713"/>
            <a:ext cx="64964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2000" dirty="0"/>
              <a:t>ಮೈಕ್ರೋಕಂಟ್ರೋಲರ್</a:t>
            </a:r>
            <a:r>
              <a:rPr lang="en-IN" sz="2000" dirty="0"/>
              <a:t> </a:t>
            </a:r>
            <a:r>
              <a:rPr lang="en-IN" sz="2000" dirty="0" err="1"/>
              <a:t>ಇಲ್ಲಿ</a:t>
            </a:r>
            <a:r>
              <a:rPr lang="en-IN" sz="2000" dirty="0"/>
              <a:t> 2.5 </a:t>
            </a:r>
            <a:r>
              <a:rPr lang="en-IN" sz="2000" dirty="0" err="1"/>
              <a:t>ಸೆಕೆಂಡುಗಳ</a:t>
            </a:r>
            <a:r>
              <a:rPr lang="en-IN" sz="2000" dirty="0"/>
              <a:t> </a:t>
            </a:r>
            <a:r>
              <a:rPr lang="en-IN" sz="2000" dirty="0" err="1"/>
              <a:t>ಕಾಲ</a:t>
            </a:r>
            <a:r>
              <a:rPr lang="en-IN" sz="2000" dirty="0"/>
              <a:t> </a:t>
            </a:r>
            <a:r>
              <a:rPr lang="en-IN" sz="2000" dirty="0" err="1"/>
              <a:t>ಕಾಯುತ್ತದೆ</a:t>
            </a:r>
            <a:r>
              <a:rPr lang="en-IN" sz="2000" dirty="0"/>
              <a:t> </a:t>
            </a:r>
            <a:r>
              <a:rPr lang="kn-IN" sz="2000" dirty="0"/>
              <a:t>ಆನಂತರ</a:t>
            </a:r>
            <a:r>
              <a:rPr lang="en-IN" sz="2000" dirty="0"/>
              <a:t> </a:t>
            </a:r>
            <a:r>
              <a:rPr lang="en-IN" sz="2000" dirty="0" err="1"/>
              <a:t>ಮುಂದಿನ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 </a:t>
            </a:r>
            <a:r>
              <a:rPr lang="en-IN" sz="2000" dirty="0" err="1"/>
              <a:t>ಅನ್ನು</a:t>
            </a:r>
            <a:r>
              <a:rPr lang="en-IN" sz="2000" dirty="0"/>
              <a:t> </a:t>
            </a:r>
            <a:r>
              <a:rPr lang="en-IN" sz="2000" dirty="0" err="1"/>
              <a:t>ಕಾರ್ಯಗತಗೊಳಿಸುತ್ತದೆ</a:t>
            </a:r>
            <a:r>
              <a:rPr lang="en-IN" sz="2000" dirty="0"/>
              <a:t> 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6E70C48-95C5-4AE4-9DEB-78516633BAE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46722" y="4158249"/>
            <a:ext cx="2219321" cy="43037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82ABE1B-C263-476A-B953-65629E6D46E7}"/>
              </a:ext>
            </a:extLst>
          </p:cNvPr>
          <p:cNvSpPr txBox="1"/>
          <p:nvPr/>
        </p:nvSpPr>
        <p:spPr>
          <a:xfrm>
            <a:off x="3273566" y="4803692"/>
            <a:ext cx="41940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(</a:t>
            </a:r>
            <a:r>
              <a:rPr lang="en-IN" sz="2000" dirty="0" err="1"/>
              <a:t>ವಿಳಂಬದ</a:t>
            </a:r>
            <a:r>
              <a:rPr lang="en-IN" sz="2000" dirty="0"/>
              <a:t> </a:t>
            </a:r>
            <a:r>
              <a:rPr lang="en-IN" sz="2000" dirty="0" err="1"/>
              <a:t>ನಂತರದ</a:t>
            </a:r>
            <a:r>
              <a:rPr lang="en-IN" sz="2000" dirty="0"/>
              <a:t> </a:t>
            </a:r>
            <a:r>
              <a:rPr lang="en-IN" sz="2000" dirty="0" err="1"/>
              <a:t>ಕೋಡ್</a:t>
            </a:r>
            <a:r>
              <a:rPr lang="en-IN" sz="2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71841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63C9-8F00-461E-A9D3-E49F511E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22115" cy="1450785"/>
          </a:xfrm>
        </p:spPr>
        <p:txBody>
          <a:bodyPr>
            <a:normAutofit/>
          </a:bodyPr>
          <a:lstStyle/>
          <a:p>
            <a:r>
              <a:rPr lang="kn-IN" sz="3200" dirty="0"/>
              <a:t>ಪರಿಷ್ಕರಣೆ</a:t>
            </a:r>
            <a:r>
              <a:rPr lang="en-IN" sz="3200" dirty="0"/>
              <a:t> </a:t>
            </a:r>
            <a:r>
              <a:rPr lang="kn-IN" sz="3200" dirty="0"/>
              <a:t>ಪೂರ್ವದ ನಿರ್ದೇಶನ</a:t>
            </a:r>
            <a:br>
              <a:rPr lang="en-IN" sz="3200" dirty="0"/>
            </a:br>
            <a:r>
              <a:rPr lang="en-IN" sz="3200" dirty="0"/>
              <a:t>Pre-Processing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EB8C-B81E-4FFA-80E1-1715E84D0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098" y="2627312"/>
            <a:ext cx="4584404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000" dirty="0">
                <a:solidFill>
                  <a:srgbClr val="7030A0"/>
                </a:solidFill>
              </a:rPr>
              <a:t>#define </a:t>
            </a:r>
            <a:r>
              <a:rPr lang="en-IN" sz="4000" dirty="0"/>
              <a:t>LED_PIN  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F6DF1-BF12-483F-A21C-F8C449B53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78A93-B062-4D92-8FCE-DF64B2FC57FE}"/>
              </a:ext>
            </a:extLst>
          </p:cNvPr>
          <p:cNvSpPr txBox="1"/>
          <p:nvPr/>
        </p:nvSpPr>
        <p:spPr>
          <a:xfrm>
            <a:off x="2738770" y="3654187"/>
            <a:ext cx="129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dirty="0"/>
              <a:t>ನಿರ್ದೇಶನ</a:t>
            </a:r>
            <a:r>
              <a:rPr lang="en-IN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39E15-A684-4D87-880D-8DC283FDA7CE}"/>
              </a:ext>
            </a:extLst>
          </p:cNvPr>
          <p:cNvSpPr txBox="1"/>
          <p:nvPr/>
        </p:nvSpPr>
        <p:spPr>
          <a:xfrm>
            <a:off x="7462503" y="3993797"/>
            <a:ext cx="1097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ಮೌಲ್ಯ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45DD4-E4CB-4520-B20E-FE02343DB6B6}"/>
              </a:ext>
            </a:extLst>
          </p:cNvPr>
          <p:cNvSpPr txBox="1"/>
          <p:nvPr/>
        </p:nvSpPr>
        <p:spPr>
          <a:xfrm>
            <a:off x="5041605" y="3809131"/>
            <a:ext cx="1206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ಗುರುತು</a:t>
            </a:r>
            <a:r>
              <a:rPr lang="en-IN" dirty="0"/>
              <a:t> 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4C3D940-8D9F-40F9-BE38-FAC1A7F113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20349" y="3254281"/>
            <a:ext cx="660403" cy="542482"/>
          </a:xfrm>
          <a:prstGeom prst="bentConnector3">
            <a:avLst>
              <a:gd name="adj1" fmla="val 476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3F1F096-C2AF-4CE8-9CFA-2D2CAB03C0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32535" y="3477245"/>
            <a:ext cx="759030" cy="195180"/>
          </a:xfrm>
          <a:prstGeom prst="bentConnector3">
            <a:avLst>
              <a:gd name="adj1" fmla="val -19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FF2977-8206-47C5-8732-E247B1BB8D15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68466" y="3085169"/>
            <a:ext cx="1052121" cy="686242"/>
          </a:xfrm>
          <a:prstGeom prst="bentConnector3">
            <a:avLst>
              <a:gd name="adj1" fmla="val 9867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794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2223-1453-4D27-8F7C-D1916429B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ಪ್ರಯೋಗ</a:t>
            </a:r>
            <a:r>
              <a:rPr lang="en-IN" dirty="0"/>
              <a:t>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53B41-D693-466E-B2B3-59D0C020B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18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n-IN" sz="2400" dirty="0"/>
              <a:t>ಆರ್ಡ್ವೀನೋ ಡಿಜಿಟಲ್ ಪಿನ್ನನ್ನು ಬಳಸಿಕೊಂಡು</a:t>
            </a:r>
            <a:r>
              <a:rPr lang="en-IN" sz="2400" dirty="0"/>
              <a:t> </a:t>
            </a:r>
            <a:r>
              <a:rPr lang="kn-IN" sz="2400" dirty="0"/>
              <a:t>ಎರಡು  ಕೆಂಪು ಎಲ್ .ಇ .ಡಿ ಗಳನ್ನು ನಿಯಂತ್ರಿಸಿ . 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kn-IN" sz="2400" dirty="0"/>
              <a:t>ಮೊದಲನೆಯ </a:t>
            </a:r>
            <a:r>
              <a:rPr lang="en-IN" sz="2400" dirty="0"/>
              <a:t>LED </a:t>
            </a:r>
            <a:r>
              <a:rPr lang="kn-IN" sz="2400" dirty="0"/>
              <a:t>ಯನ್ನು ೧ ಸೆಕೆಂಡುಗಳ ಕಾಲ ಬೆಳಗಿಸಿ ಮತ್ತು ೧ ಸೆಕೆಂಡುಗಳ ಕಾಲ ಆರಿಸಿ </a:t>
            </a:r>
          </a:p>
          <a:p>
            <a:pPr marL="0" indent="0">
              <a:buNone/>
            </a:pPr>
            <a:r>
              <a:rPr lang="kn-IN" sz="2400" dirty="0"/>
              <a:t>ಎರಡನೇ </a:t>
            </a:r>
            <a:r>
              <a:rPr lang="en-IN" sz="2400" dirty="0"/>
              <a:t>LED </a:t>
            </a:r>
            <a:r>
              <a:rPr lang="kn-IN" sz="2400" dirty="0"/>
              <a:t>ಯನ್ನು </a:t>
            </a:r>
            <a:r>
              <a:rPr lang="en-IN" sz="2400" dirty="0"/>
              <a:t>500</a:t>
            </a:r>
            <a:r>
              <a:rPr lang="kn-IN" sz="2400" dirty="0"/>
              <a:t> ಮಿಲಿ ಸೆಕೆಂಡುಗಳ ಕಾಲ ಬೆಳಗಿಸಿ ಮತ್ತು  </a:t>
            </a:r>
            <a:r>
              <a:rPr lang="en-IN" sz="2400" dirty="0"/>
              <a:t>500</a:t>
            </a:r>
            <a:r>
              <a:rPr lang="kn-IN" sz="2400" dirty="0"/>
              <a:t> ಮಿಲಿ ಸೆಕೆಂಡುಗಳ ಕಾಲ ಆರಿಸಿ </a:t>
            </a:r>
          </a:p>
          <a:p>
            <a:pPr marL="0" indent="0">
              <a:buNone/>
            </a:pPr>
            <a:r>
              <a:rPr lang="kn-IN" sz="2400" dirty="0"/>
              <a:t>ಪ್ರಕ್ರಿಯೆಯನ್ನು ನಿರಂತರವಾಗಿ ಮಾಡಿ </a:t>
            </a:r>
            <a:endParaRPr lang="en-IN" sz="2400" dirty="0"/>
          </a:p>
          <a:p>
            <a:pPr marL="0" indent="0">
              <a:buNone/>
            </a:pPr>
            <a:endParaRPr lang="kn-IN" sz="2400" dirty="0"/>
          </a:p>
          <a:p>
            <a:pPr marL="0" indent="0">
              <a:buNone/>
            </a:pPr>
            <a:r>
              <a:rPr lang="kn-IN" sz="2400" dirty="0"/>
              <a:t>ಡಿಜಿಟಲ್ ಪಿನ್ </a:t>
            </a:r>
            <a:r>
              <a:rPr lang="en-IN" sz="2400" dirty="0"/>
              <a:t>3</a:t>
            </a:r>
            <a:r>
              <a:rPr lang="kn-IN" sz="2400" dirty="0"/>
              <a:t> ಮತ್ತು </a:t>
            </a:r>
            <a:r>
              <a:rPr lang="en-IN" sz="2400" dirty="0"/>
              <a:t>5</a:t>
            </a:r>
            <a:r>
              <a:rPr lang="kn-IN" sz="2400" dirty="0"/>
              <a:t>ನ್ನು ಉಪಯೋಗಿಸಿ </a:t>
            </a: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FCE00-FAD3-491E-994B-9AB1477D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599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ADA4E-146C-43BB-89B8-9004C002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DBDA8-1CBA-4E9B-BA56-0A9C04A693CC}"/>
              </a:ext>
            </a:extLst>
          </p:cNvPr>
          <p:cNvSpPr txBox="1"/>
          <p:nvPr/>
        </p:nvSpPr>
        <p:spPr>
          <a:xfrm>
            <a:off x="7792160" y="4357418"/>
            <a:ext cx="135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(t)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2CBB2-6063-49CF-83DD-808E046D6CE0}"/>
              </a:ext>
            </a:extLst>
          </p:cNvPr>
          <p:cNvSpPr txBox="1"/>
          <p:nvPr/>
        </p:nvSpPr>
        <p:spPr>
          <a:xfrm>
            <a:off x="880825" y="1083548"/>
            <a:ext cx="184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ಆರ್ಡ್ವೀನೋ </a:t>
            </a:r>
            <a:r>
              <a:rPr lang="en-IN" dirty="0" err="1"/>
              <a:t>ಪಿನ್</a:t>
            </a:r>
            <a:r>
              <a:rPr lang="en-IN" dirty="0"/>
              <a:t>  </a:t>
            </a:r>
            <a:r>
              <a:rPr lang="en-IN" dirty="0" err="1"/>
              <a:t>ವೋಲ್ಟೇಜ್</a:t>
            </a:r>
            <a:r>
              <a:rPr lang="en-IN" dirty="0"/>
              <a:t>(V)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09EDF-881B-4774-8C0A-3BB07E5816F1}"/>
              </a:ext>
            </a:extLst>
          </p:cNvPr>
          <p:cNvSpPr/>
          <p:nvPr/>
        </p:nvSpPr>
        <p:spPr>
          <a:xfrm>
            <a:off x="2561523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462BB-E839-48BA-B4C4-334395AFCA72}"/>
              </a:ext>
            </a:extLst>
          </p:cNvPr>
          <p:cNvSpPr/>
          <p:nvPr/>
        </p:nvSpPr>
        <p:spPr>
          <a:xfrm>
            <a:off x="4372649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389513-784F-4C83-AE41-E5EEBBCB8707}"/>
              </a:ext>
            </a:extLst>
          </p:cNvPr>
          <p:cNvSpPr/>
          <p:nvPr/>
        </p:nvSpPr>
        <p:spPr>
          <a:xfrm>
            <a:off x="6183775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271613-9B2C-4D9F-B958-A53D5A6EB572}"/>
              </a:ext>
            </a:extLst>
          </p:cNvPr>
          <p:cNvSpPr/>
          <p:nvPr/>
        </p:nvSpPr>
        <p:spPr>
          <a:xfrm>
            <a:off x="7994901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D62920-FB4E-479B-8C50-B187B4BB3241}"/>
              </a:ext>
            </a:extLst>
          </p:cNvPr>
          <p:cNvCxnSpPr>
            <a:cxnSpLocks/>
          </p:cNvCxnSpPr>
          <p:nvPr/>
        </p:nvCxnSpPr>
        <p:spPr>
          <a:xfrm>
            <a:off x="2561522" y="4269612"/>
            <a:ext cx="671310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B983C9-F34F-482C-8B22-16700E9F1E65}"/>
              </a:ext>
            </a:extLst>
          </p:cNvPr>
          <p:cNvCxnSpPr>
            <a:cxnSpLocks/>
          </p:cNvCxnSpPr>
          <p:nvPr/>
        </p:nvCxnSpPr>
        <p:spPr>
          <a:xfrm flipV="1">
            <a:off x="2573593" y="1326051"/>
            <a:ext cx="0" cy="294356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96076E-4683-4393-BE59-7D7AB7A7BD03}"/>
              </a:ext>
            </a:extLst>
          </p:cNvPr>
          <p:cNvSpPr txBox="1"/>
          <p:nvPr/>
        </p:nvSpPr>
        <p:spPr>
          <a:xfrm>
            <a:off x="2587113" y="3961834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72BC1-9964-4D2D-BC5F-6D68CA223D8C}"/>
              </a:ext>
            </a:extLst>
          </p:cNvPr>
          <p:cNvSpPr txBox="1"/>
          <p:nvPr/>
        </p:nvSpPr>
        <p:spPr>
          <a:xfrm>
            <a:off x="3479882" y="3961835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3310C6-C93D-414A-A18E-9E71C669EC41}"/>
              </a:ext>
            </a:extLst>
          </p:cNvPr>
          <p:cNvSpPr txBox="1"/>
          <p:nvPr/>
        </p:nvSpPr>
        <p:spPr>
          <a:xfrm>
            <a:off x="2758086" y="33511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FF9ED3-0859-409B-80A7-3121586A36C7}"/>
              </a:ext>
            </a:extLst>
          </p:cNvPr>
          <p:cNvSpPr txBox="1"/>
          <p:nvPr/>
        </p:nvSpPr>
        <p:spPr>
          <a:xfrm>
            <a:off x="4569845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E95EAB-8094-47B7-AEED-2FA690EC5B45}"/>
              </a:ext>
            </a:extLst>
          </p:cNvPr>
          <p:cNvSpPr txBox="1"/>
          <p:nvPr/>
        </p:nvSpPr>
        <p:spPr>
          <a:xfrm>
            <a:off x="6335820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484B28-15B2-4D4C-B2DB-C6D8C9A43646}"/>
              </a:ext>
            </a:extLst>
          </p:cNvPr>
          <p:cNvSpPr txBox="1"/>
          <p:nvPr/>
        </p:nvSpPr>
        <p:spPr>
          <a:xfrm>
            <a:off x="8146946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6B3D4F-2C48-4BAA-A0CF-05FB6B1C1501}"/>
              </a:ext>
            </a:extLst>
          </p:cNvPr>
          <p:cNvSpPr txBox="1"/>
          <p:nvPr/>
        </p:nvSpPr>
        <p:spPr>
          <a:xfrm>
            <a:off x="3609372" y="3389376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F76327-3623-44C0-A5AA-7A1DF21E426E}"/>
              </a:ext>
            </a:extLst>
          </p:cNvPr>
          <p:cNvSpPr txBox="1"/>
          <p:nvPr/>
        </p:nvSpPr>
        <p:spPr>
          <a:xfrm>
            <a:off x="5430257" y="3438602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8E6297-5A90-4406-800B-888C31CDBC34}"/>
              </a:ext>
            </a:extLst>
          </p:cNvPr>
          <p:cNvSpPr txBox="1"/>
          <p:nvPr/>
        </p:nvSpPr>
        <p:spPr>
          <a:xfrm>
            <a:off x="7223694" y="3427345"/>
            <a:ext cx="594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OFF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620E1-895F-491D-92C7-C6F5A66F8C33}"/>
              </a:ext>
            </a:extLst>
          </p:cNvPr>
          <p:cNvSpPr txBox="1"/>
          <p:nvPr/>
        </p:nvSpPr>
        <p:spPr>
          <a:xfrm>
            <a:off x="2158164" y="3056227"/>
            <a:ext cx="60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B21924-23E9-4A2C-9636-18EBE645A532}"/>
              </a:ext>
            </a:extLst>
          </p:cNvPr>
          <p:cNvSpPr txBox="1"/>
          <p:nvPr/>
        </p:nvSpPr>
        <p:spPr>
          <a:xfrm>
            <a:off x="2143841" y="4047739"/>
            <a:ext cx="58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</p:spTree>
    <p:extLst>
      <p:ext uri="{BB962C8B-B14F-4D97-AF65-F5344CB8AC3E}">
        <p14:creationId xmlns:p14="http://schemas.microsoft.com/office/powerpoint/2010/main" val="626857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ADA4E-146C-43BB-89B8-9004C002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DBDA8-1CBA-4E9B-BA56-0A9C04A693CC}"/>
              </a:ext>
            </a:extLst>
          </p:cNvPr>
          <p:cNvSpPr txBox="1"/>
          <p:nvPr/>
        </p:nvSpPr>
        <p:spPr>
          <a:xfrm>
            <a:off x="7792160" y="4357418"/>
            <a:ext cx="135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ಸಮಯ</a:t>
            </a:r>
            <a:r>
              <a:rPr lang="en-IN" dirty="0"/>
              <a:t>(t)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2CBB2-6063-49CF-83DD-808E046D6CE0}"/>
              </a:ext>
            </a:extLst>
          </p:cNvPr>
          <p:cNvSpPr txBox="1"/>
          <p:nvPr/>
        </p:nvSpPr>
        <p:spPr>
          <a:xfrm>
            <a:off x="880825" y="1083548"/>
            <a:ext cx="1843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800" dirty="0"/>
              <a:t>ಆರ್ಡ್ವೀನೋ </a:t>
            </a:r>
            <a:r>
              <a:rPr lang="en-IN" dirty="0" err="1"/>
              <a:t>ಪಿನ್</a:t>
            </a:r>
            <a:r>
              <a:rPr lang="en-IN" dirty="0"/>
              <a:t>  </a:t>
            </a:r>
            <a:r>
              <a:rPr lang="en-IN" dirty="0" err="1"/>
              <a:t>ವೋಲ್ಟೇಜ್</a:t>
            </a:r>
            <a:r>
              <a:rPr lang="en-IN" dirty="0"/>
              <a:t>(V)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D09EDF-881B-4774-8C0A-3BB07E5816F1}"/>
              </a:ext>
            </a:extLst>
          </p:cNvPr>
          <p:cNvSpPr/>
          <p:nvPr/>
        </p:nvSpPr>
        <p:spPr>
          <a:xfrm>
            <a:off x="2561523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C462BB-E839-48BA-B4C4-334395AFCA72}"/>
              </a:ext>
            </a:extLst>
          </p:cNvPr>
          <p:cNvSpPr/>
          <p:nvPr/>
        </p:nvSpPr>
        <p:spPr>
          <a:xfrm>
            <a:off x="4372649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389513-784F-4C83-AE41-E5EEBBCB8707}"/>
              </a:ext>
            </a:extLst>
          </p:cNvPr>
          <p:cNvSpPr/>
          <p:nvPr/>
        </p:nvSpPr>
        <p:spPr>
          <a:xfrm>
            <a:off x="6183775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271613-9B2C-4D9F-B958-A53D5A6EB572}"/>
              </a:ext>
            </a:extLst>
          </p:cNvPr>
          <p:cNvSpPr/>
          <p:nvPr/>
        </p:nvSpPr>
        <p:spPr>
          <a:xfrm>
            <a:off x="7994901" y="3224074"/>
            <a:ext cx="898805" cy="10455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D62920-FB4E-479B-8C50-B187B4BB3241}"/>
              </a:ext>
            </a:extLst>
          </p:cNvPr>
          <p:cNvCxnSpPr>
            <a:cxnSpLocks/>
          </p:cNvCxnSpPr>
          <p:nvPr/>
        </p:nvCxnSpPr>
        <p:spPr>
          <a:xfrm>
            <a:off x="2561522" y="4269612"/>
            <a:ext cx="6713107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B983C9-F34F-482C-8B22-16700E9F1E65}"/>
              </a:ext>
            </a:extLst>
          </p:cNvPr>
          <p:cNvCxnSpPr>
            <a:cxnSpLocks/>
          </p:cNvCxnSpPr>
          <p:nvPr/>
        </p:nvCxnSpPr>
        <p:spPr>
          <a:xfrm flipV="1">
            <a:off x="2573593" y="1326051"/>
            <a:ext cx="0" cy="294356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96076E-4683-4393-BE59-7D7AB7A7BD03}"/>
              </a:ext>
            </a:extLst>
          </p:cNvPr>
          <p:cNvSpPr txBox="1"/>
          <p:nvPr/>
        </p:nvSpPr>
        <p:spPr>
          <a:xfrm>
            <a:off x="2587113" y="3961834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72BC1-9964-4D2D-BC5F-6D68CA223D8C}"/>
              </a:ext>
            </a:extLst>
          </p:cNvPr>
          <p:cNvSpPr txBox="1"/>
          <p:nvPr/>
        </p:nvSpPr>
        <p:spPr>
          <a:xfrm>
            <a:off x="3479882" y="3961835"/>
            <a:ext cx="898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sz="1400" dirty="0"/>
              <a:t>1 ಸೆಕೆಂಡ್</a:t>
            </a:r>
            <a:endParaRPr lang="en-IN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1620E1-895F-491D-92C7-C6F5A66F8C33}"/>
              </a:ext>
            </a:extLst>
          </p:cNvPr>
          <p:cNvSpPr txBox="1"/>
          <p:nvPr/>
        </p:nvSpPr>
        <p:spPr>
          <a:xfrm>
            <a:off x="2158164" y="3056227"/>
            <a:ext cx="609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B21924-23E9-4A2C-9636-18EBE645A532}"/>
              </a:ext>
            </a:extLst>
          </p:cNvPr>
          <p:cNvSpPr txBox="1"/>
          <p:nvPr/>
        </p:nvSpPr>
        <p:spPr>
          <a:xfrm>
            <a:off x="2143841" y="4047739"/>
            <a:ext cx="58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0V</a:t>
            </a:r>
          </a:p>
        </p:txBody>
      </p:sp>
    </p:spTree>
    <p:extLst>
      <p:ext uri="{BB962C8B-B14F-4D97-AF65-F5344CB8AC3E}">
        <p14:creationId xmlns:p14="http://schemas.microsoft.com/office/powerpoint/2010/main" val="297158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F505-A06A-4871-B708-EA2B04C1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/>
          <a:lstStyle/>
          <a:p>
            <a:r>
              <a:rPr lang="kn-IN" dirty="0"/>
              <a:t>ಈ ಪ್ರಯೋಗಕ್ಕೆ ಬೇಕಾಗುವ ಸಲಕರಣೆಗಳು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62F24-D169-4268-90F3-48D5A78B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4413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Jumper Wire in Pune, जम्पर वायर, पुणे, Maharashtra | Get Latest Price from  Suppliers of Jumper Wire, Jumper Cables in Pune">
            <a:extLst>
              <a:ext uri="{FF2B5EF4-FFF2-40B4-BE49-F238E27FC236}">
                <a16:creationId xmlns:a16="http://schemas.microsoft.com/office/drawing/2014/main" id="{1EDD3CDC-D1D9-4CAA-9767-E2EFD4E56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763" y="2654780"/>
            <a:ext cx="3513617" cy="351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LED 5mm Red">
            <a:extLst>
              <a:ext uri="{FF2B5EF4-FFF2-40B4-BE49-F238E27FC236}">
                <a16:creationId xmlns:a16="http://schemas.microsoft.com/office/drawing/2014/main" id="{19EF7A6E-18BE-4077-8DAE-47D046754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84" y="84212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220 Ohm Resistor – Cyclotron Digital">
            <a:extLst>
              <a:ext uri="{FF2B5EF4-FFF2-40B4-BE49-F238E27FC236}">
                <a16:creationId xmlns:a16="http://schemas.microsoft.com/office/drawing/2014/main" id="{4A5EED2C-B7CC-4722-823E-1DD238EE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37" y="4766108"/>
            <a:ext cx="1182091" cy="118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CBB400 - Multicomp - Breadboard, Solderless, ABS (Acrylonitrile Butadiene  Styrene)">
            <a:extLst>
              <a:ext uri="{FF2B5EF4-FFF2-40B4-BE49-F238E27FC236}">
                <a16:creationId xmlns:a16="http://schemas.microsoft.com/office/drawing/2014/main" id="{7B6F8CD4-5092-4FF2-BEB2-842704262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60" y="3242981"/>
            <a:ext cx="4358485" cy="305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000073 - Buy Arduino Uno Rev3 SMD - Arduino - Distrelec">
            <a:extLst>
              <a:ext uri="{FF2B5EF4-FFF2-40B4-BE49-F238E27FC236}">
                <a16:creationId xmlns:a16="http://schemas.microsoft.com/office/drawing/2014/main" id="{08F66DF7-5E03-4BCD-9778-9A47C0B8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4" y="480424"/>
            <a:ext cx="4896197" cy="273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EEC0E4-3A9B-4FE3-996A-8B185AC68609}"/>
              </a:ext>
            </a:extLst>
          </p:cNvPr>
          <p:cNvSpPr txBox="1"/>
          <p:nvPr/>
        </p:nvSpPr>
        <p:spPr>
          <a:xfrm>
            <a:off x="1969681" y="6073058"/>
            <a:ext cx="2081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ಬ್ರೆಡ್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558BC2-22A3-4E35-A76E-F12425B2D14D}"/>
              </a:ext>
            </a:extLst>
          </p:cNvPr>
          <p:cNvSpPr txBox="1"/>
          <p:nvPr/>
        </p:nvSpPr>
        <p:spPr>
          <a:xfrm>
            <a:off x="1969681" y="57016"/>
            <a:ext cx="2565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ಆರ್ಡ್ವೀನೋ ಬೋರ್ಡ್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6620C-F952-4CCF-A0AD-D62701843340}"/>
              </a:ext>
            </a:extLst>
          </p:cNvPr>
          <p:cNvSpPr txBox="1"/>
          <p:nvPr/>
        </p:nvSpPr>
        <p:spPr>
          <a:xfrm>
            <a:off x="6080089" y="337252"/>
            <a:ext cx="2458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n-IN" b="1" dirty="0">
                <a:solidFill>
                  <a:srgbClr val="FF0000"/>
                </a:solidFill>
              </a:rPr>
              <a:t>ಕೆಂಪು ಎಲ್ .ಇ .ಡಿ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endParaRPr lang="kn-IN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E5D513-C3CD-493D-BE01-352408F2499C}"/>
              </a:ext>
            </a:extLst>
          </p:cNvPr>
          <p:cNvSpPr txBox="1"/>
          <p:nvPr/>
        </p:nvSpPr>
        <p:spPr>
          <a:xfrm>
            <a:off x="7524169" y="2446307"/>
            <a:ext cx="4358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M2M </a:t>
            </a:r>
            <a:r>
              <a:rPr lang="kn-IN" b="1" dirty="0">
                <a:solidFill>
                  <a:srgbClr val="FF0000"/>
                </a:solidFill>
              </a:rPr>
              <a:t>ಸಂಪರ್ಕ ತಂತಿಗಳು --- </a:t>
            </a:r>
            <a:r>
              <a:rPr lang="en-IN" b="1" dirty="0">
                <a:solidFill>
                  <a:srgbClr val="FF0000"/>
                </a:solidFill>
              </a:rPr>
              <a:t>2</a:t>
            </a:r>
          </a:p>
          <a:p>
            <a:r>
              <a:rPr lang="en-IN" b="1" dirty="0">
                <a:solidFill>
                  <a:srgbClr val="FF0000"/>
                </a:solidFill>
              </a:rPr>
              <a:t>(Male to Male jumper wires)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1570E-7EB7-42C9-9C73-502CDCF9E420}"/>
              </a:ext>
            </a:extLst>
          </p:cNvPr>
          <p:cNvSpPr txBox="1"/>
          <p:nvPr/>
        </p:nvSpPr>
        <p:spPr>
          <a:xfrm>
            <a:off x="5617508" y="4396776"/>
            <a:ext cx="3383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220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l-GR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0.25W </a:t>
            </a:r>
            <a:r>
              <a:rPr lang="kn-IN" b="1" dirty="0">
                <a:solidFill>
                  <a:srgbClr val="FF0000"/>
                </a:solidFill>
              </a:rPr>
              <a:t>ಪ್ರತಿರೋಧಕ --- </a:t>
            </a:r>
            <a:r>
              <a:rPr lang="en-IN" b="1" dirty="0">
                <a:solidFill>
                  <a:srgbClr val="FF0000"/>
                </a:solidFill>
              </a:rPr>
              <a:t>1</a:t>
            </a:r>
            <a:r>
              <a:rPr lang="kn-IN" b="1" dirty="0">
                <a:solidFill>
                  <a:srgbClr val="FF0000"/>
                </a:solidFill>
              </a:rPr>
              <a:t>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667586-94BE-4CAE-905F-E64C72F47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31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9B65E-A2CD-4F3C-A490-CAE5EFBFD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160"/>
            <a:ext cx="2118360" cy="660400"/>
          </a:xfrm>
        </p:spPr>
        <p:txBody>
          <a:bodyPr>
            <a:normAutofit/>
          </a:bodyPr>
          <a:lstStyle/>
          <a:p>
            <a:r>
              <a:rPr lang="kn-IN" sz="3200" dirty="0"/>
              <a:t>ಪ್ರಯೋಗ</a:t>
            </a:r>
            <a:r>
              <a:rPr lang="en-IN" sz="3200" dirty="0"/>
              <a:t>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34E2E-BCE6-448A-B7F8-AB0CC727C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480"/>
            <a:ext cx="10988040" cy="89408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4</a:t>
            </a:r>
            <a:r>
              <a:rPr lang="kn-IN" dirty="0"/>
              <a:t> </a:t>
            </a:r>
            <a:r>
              <a:rPr lang="en-IN" dirty="0"/>
              <a:t>LED </a:t>
            </a:r>
            <a:r>
              <a:rPr lang="kn-IN" dirty="0"/>
              <a:t>ಗಳನ್ನು ಉಪಯೋಗಿಸಿ  </a:t>
            </a:r>
            <a:r>
              <a:rPr lang="en-IN" dirty="0"/>
              <a:t>0</a:t>
            </a:r>
            <a:r>
              <a:rPr lang="kn-IN" dirty="0"/>
              <a:t> ರಿಂದ </a:t>
            </a:r>
            <a:r>
              <a:rPr lang="en-IN" dirty="0"/>
              <a:t>15</a:t>
            </a:r>
            <a:r>
              <a:rPr lang="kn-IN" dirty="0"/>
              <a:t> ರ ತನಕ</a:t>
            </a:r>
            <a:r>
              <a:rPr lang="en-IN" dirty="0"/>
              <a:t> </a:t>
            </a:r>
            <a:r>
              <a:rPr lang="kn-IN" dirty="0"/>
              <a:t>ಸಂಖ್ಯೆಗಳ ಎಣಿಕೆಯನ್ನು ಪ್ರದರ್ಶಿಸಿ . ಪ್ರತಿ ಎಣಿಕೆಯ ನಡುವೆ 1 ಸೆಕೆಂಡ್ ವಿಳಂಬವನ್ನು ಇರಿಸಿ</a:t>
            </a:r>
            <a:r>
              <a:rPr lang="en-IN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84702-0F58-4EF9-86A3-D7DE5781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7946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AEBB0-A822-4F54-AAA7-2DFD887C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2ED7D-3D08-420D-9B16-442B193294AE}"/>
              </a:ext>
            </a:extLst>
          </p:cNvPr>
          <p:cNvSpPr txBox="1"/>
          <p:nvPr/>
        </p:nvSpPr>
        <p:spPr>
          <a:xfrm>
            <a:off x="873760" y="589767"/>
            <a:ext cx="109321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0" dirty="0"/>
              <a:t>0	1	2	3	4	5      ….	15</a:t>
            </a:r>
          </a:p>
        </p:txBody>
      </p:sp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990D2F7E-DA54-42B9-BCF4-4CE83AC8C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05" y="3081522"/>
            <a:ext cx="2370076" cy="1777557"/>
          </a:xfrm>
          <a:prstGeom prst="rect">
            <a:avLst/>
          </a:prstGeom>
        </p:spPr>
      </p:pic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B8E03DB5-5068-4FBA-8D78-01D7A1956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81" y="3081524"/>
            <a:ext cx="2370076" cy="1777557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C7ECBE1D-2EEB-43ED-A3D3-B5E6374A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59" y="3081523"/>
            <a:ext cx="2370076" cy="1777557"/>
          </a:xfrm>
          <a:prstGeom prst="rect">
            <a:avLst/>
          </a:prstGeom>
        </p:spPr>
      </p:pic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99B28906-148A-43FA-9BCA-8E58D713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81" y="3081522"/>
            <a:ext cx="2370076" cy="17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359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7C03B-739D-4155-9292-96C78339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DDFECB-2C3B-407B-B177-DBEA10E6B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17976"/>
              </p:ext>
            </p:extLst>
          </p:nvPr>
        </p:nvGraphicFramePr>
        <p:xfrm>
          <a:off x="1148080" y="953346"/>
          <a:ext cx="2702560" cy="436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DC42C4-CDA1-43CF-81D3-A595D0568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130396"/>
              </p:ext>
            </p:extLst>
          </p:nvPr>
        </p:nvGraphicFramePr>
        <p:xfrm>
          <a:off x="8056880" y="1944331"/>
          <a:ext cx="2702560" cy="1189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ಬೈನರಿ 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41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B3FB1396-5955-4AAE-AE58-ED846143F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EEAA10-7A63-44EB-AA0D-03077ABAAD84}"/>
              </a:ext>
            </a:extLst>
          </p:cNvPr>
          <p:cNvSpPr/>
          <p:nvPr/>
        </p:nvSpPr>
        <p:spPr>
          <a:xfrm>
            <a:off x="7235369" y="6488658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5AF02-DBF5-44DD-BC28-7E5BBBBA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507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7C03B-739D-4155-9292-96C78339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DDFECB-2C3B-407B-B177-DBEA10E6B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032810"/>
              </p:ext>
            </p:extLst>
          </p:nvPr>
        </p:nvGraphicFramePr>
        <p:xfrm>
          <a:off x="2074055" y="1092242"/>
          <a:ext cx="2702560" cy="436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ದಶಮಾಂಶ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E82F68-52A6-4792-A0E2-250F221C820B}"/>
              </a:ext>
            </a:extLst>
          </p:cNvPr>
          <p:cNvCxnSpPr>
            <a:cxnSpLocks/>
          </p:cNvCxnSpPr>
          <p:nvPr/>
        </p:nvCxnSpPr>
        <p:spPr>
          <a:xfrm>
            <a:off x="4806206" y="168775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8CA933FF-81C4-4005-B3D9-52B71A708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71876"/>
              </p:ext>
            </p:extLst>
          </p:nvPr>
        </p:nvGraphicFramePr>
        <p:xfrm>
          <a:off x="7444978" y="1092242"/>
          <a:ext cx="2702560" cy="436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60">
                  <a:extLst>
                    <a:ext uri="{9D8B030D-6E8A-4147-A177-3AD203B41FA5}">
                      <a16:colId xmlns:a16="http://schemas.microsoft.com/office/drawing/2014/main" val="1273329918"/>
                    </a:ext>
                  </a:extLst>
                </a:gridCol>
              </a:tblGrid>
              <a:tr h="396394">
                <a:tc>
                  <a:txBody>
                    <a:bodyPr/>
                    <a:lstStyle/>
                    <a:p>
                      <a:r>
                        <a:rPr lang="kn-IN" dirty="0"/>
                        <a:t>ಬೈನರಿ  ಸಂಖ್ಯಾ ಪದ್ಧತಿ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15911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860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42810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9532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5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56812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3516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089944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7917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04889"/>
                  </a:ext>
                </a:extLst>
              </a:tr>
              <a:tr h="396394">
                <a:tc>
                  <a:txBody>
                    <a:bodyPr/>
                    <a:lstStyle/>
                    <a:p>
                      <a:r>
                        <a:rPr lang="en-IN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83955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4F1FB3-53A2-401C-B211-0671B8A21C3C}"/>
              </a:ext>
            </a:extLst>
          </p:cNvPr>
          <p:cNvCxnSpPr>
            <a:cxnSpLocks/>
          </p:cNvCxnSpPr>
          <p:nvPr/>
        </p:nvCxnSpPr>
        <p:spPr>
          <a:xfrm>
            <a:off x="4776615" y="209161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D14232-C06B-4458-A21D-217B3F82904E}"/>
              </a:ext>
            </a:extLst>
          </p:cNvPr>
          <p:cNvCxnSpPr>
            <a:cxnSpLocks/>
          </p:cNvCxnSpPr>
          <p:nvPr/>
        </p:nvCxnSpPr>
        <p:spPr>
          <a:xfrm>
            <a:off x="4776615" y="249547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7515D-5444-4562-A877-CA3E7F281025}"/>
              </a:ext>
            </a:extLst>
          </p:cNvPr>
          <p:cNvCxnSpPr>
            <a:cxnSpLocks/>
          </p:cNvCxnSpPr>
          <p:nvPr/>
        </p:nvCxnSpPr>
        <p:spPr>
          <a:xfrm>
            <a:off x="4776615" y="2922190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647E6D-57C0-48B2-97E8-A7E750705EE3}"/>
              </a:ext>
            </a:extLst>
          </p:cNvPr>
          <p:cNvCxnSpPr>
            <a:cxnSpLocks/>
          </p:cNvCxnSpPr>
          <p:nvPr/>
        </p:nvCxnSpPr>
        <p:spPr>
          <a:xfrm>
            <a:off x="4776614" y="3294808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8F3CA3-3CEF-4468-BBB4-09DF90C9D15A}"/>
              </a:ext>
            </a:extLst>
          </p:cNvPr>
          <p:cNvCxnSpPr>
            <a:cxnSpLocks/>
          </p:cNvCxnSpPr>
          <p:nvPr/>
        </p:nvCxnSpPr>
        <p:spPr>
          <a:xfrm>
            <a:off x="4776614" y="370285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84211D-C439-41E4-9B47-F7956EBFD8D7}"/>
              </a:ext>
            </a:extLst>
          </p:cNvPr>
          <p:cNvCxnSpPr>
            <a:cxnSpLocks/>
          </p:cNvCxnSpPr>
          <p:nvPr/>
        </p:nvCxnSpPr>
        <p:spPr>
          <a:xfrm>
            <a:off x="4806206" y="409909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429DE3-62E5-4319-B406-E3A9779E949E}"/>
              </a:ext>
            </a:extLst>
          </p:cNvPr>
          <p:cNvCxnSpPr>
            <a:cxnSpLocks/>
          </p:cNvCxnSpPr>
          <p:nvPr/>
        </p:nvCxnSpPr>
        <p:spPr>
          <a:xfrm>
            <a:off x="4782458" y="447247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4CC518-A9B2-4B7D-A958-9426D78C7D90}"/>
              </a:ext>
            </a:extLst>
          </p:cNvPr>
          <p:cNvCxnSpPr>
            <a:cxnSpLocks/>
          </p:cNvCxnSpPr>
          <p:nvPr/>
        </p:nvCxnSpPr>
        <p:spPr>
          <a:xfrm>
            <a:off x="4806206" y="489919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40A871-6F2F-4705-AB2E-3D60F7D38E98}"/>
              </a:ext>
            </a:extLst>
          </p:cNvPr>
          <p:cNvCxnSpPr>
            <a:cxnSpLocks/>
          </p:cNvCxnSpPr>
          <p:nvPr/>
        </p:nvCxnSpPr>
        <p:spPr>
          <a:xfrm>
            <a:off x="4806206" y="5257339"/>
            <a:ext cx="26387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574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7D478-0EE4-4667-98C7-E9B84C25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ದಶಮಾಂಶ ಸಂಖ್ಯಾ ಪದ್ಧತಿ ಮತ್ತು ಬೈನರಿ ಸಂಖ್ಯಾ ಪದ್ಧತಿ 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C5B4D-2944-431A-9EBC-CC910045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957070"/>
            <a:ext cx="11353800" cy="2477180"/>
          </a:xfrm>
        </p:spPr>
        <p:txBody>
          <a:bodyPr>
            <a:normAutofit/>
          </a:bodyPr>
          <a:lstStyle/>
          <a:p>
            <a:r>
              <a:rPr lang="kn-IN" sz="1800" dirty="0"/>
              <a:t>ದಶಮಾಂಶ ಸಂಖ್ಯಾ ಪದ್ಧತಿಯಲ್ಲಿ </a:t>
            </a:r>
            <a:r>
              <a:rPr lang="en-IN" sz="1800" dirty="0"/>
              <a:t>10 </a:t>
            </a:r>
            <a:r>
              <a:rPr lang="kn-IN" sz="1800" dirty="0"/>
              <a:t>ಅಂಕೆಗಳಿವೆ </a:t>
            </a:r>
            <a:r>
              <a:rPr lang="en-IN" sz="1800" dirty="0"/>
              <a:t>( 0 </a:t>
            </a:r>
            <a:r>
              <a:rPr lang="kn-IN" sz="1800" dirty="0"/>
              <a:t>ರಿಂದ </a:t>
            </a:r>
            <a:r>
              <a:rPr lang="en-IN" sz="1800" dirty="0"/>
              <a:t>9)</a:t>
            </a:r>
          </a:p>
          <a:p>
            <a:endParaRPr lang="kn-IN" sz="1800" dirty="0"/>
          </a:p>
          <a:p>
            <a:r>
              <a:rPr lang="kn-IN" sz="1800" dirty="0"/>
              <a:t>ಬೈನರಿ ಸಂಖ್ಯಾ ಪದ್ದತಿಯಲ್ಲಿ ಕೇವಲ ಎರಡೇ ಅಂಕೆಗಳಿವೆ</a:t>
            </a:r>
            <a:r>
              <a:rPr lang="en-IN" sz="1800" dirty="0"/>
              <a:t> ( 0 </a:t>
            </a:r>
            <a:r>
              <a:rPr lang="kn-IN" sz="1800" dirty="0"/>
              <a:t>ಮತ್ತು</a:t>
            </a:r>
            <a:r>
              <a:rPr lang="en-IN" sz="1800" dirty="0"/>
              <a:t> 1)</a:t>
            </a:r>
          </a:p>
          <a:p>
            <a:endParaRPr lang="en-IN" sz="1800" dirty="0"/>
          </a:p>
          <a:p>
            <a:r>
              <a:rPr lang="kn-IN" sz="1800" dirty="0"/>
              <a:t>ನಮ್ಮ ಈ ಪ್ರಯೋಗಕ್ಕೆ ಬೈನರಿ ಸಂಖ್ಯಾ ಪದ್ಧತಿ ತುಂಬಾ ಉಪಯೋಗಕಾರವಾದದ್ದು ಏಕೆಂದರೆ </a:t>
            </a:r>
            <a:r>
              <a:rPr lang="en-IN" sz="1800" dirty="0"/>
              <a:t>LED</a:t>
            </a:r>
            <a:r>
              <a:rPr lang="kn-IN" sz="1800" dirty="0"/>
              <a:t> ಯ ಸ್ಥಿತಿಯನ್ನು ಬೈನರಿ  ಸಂಖ್ಯಾ ಪದ್ದತಿಯಿಂದ ಸುಲಭವಾಗಿ ಪ್ರತಿನಿಧಿಸಬಹುದು ( </a:t>
            </a:r>
            <a:r>
              <a:rPr lang="en-IN" sz="1800" dirty="0"/>
              <a:t>1</a:t>
            </a:r>
            <a:r>
              <a:rPr lang="kn-IN" sz="1800" dirty="0"/>
              <a:t> ಎಂದರೆ </a:t>
            </a:r>
            <a:r>
              <a:rPr lang="en-IN" sz="1800" dirty="0"/>
              <a:t>LED</a:t>
            </a:r>
            <a:r>
              <a:rPr lang="kn-IN" sz="1800" dirty="0"/>
              <a:t> ಬೆಳಗಿರುವ ಸ್ಥಿತಿ</a:t>
            </a:r>
            <a:r>
              <a:rPr lang="en-IN" sz="1800" dirty="0"/>
              <a:t>(ON)</a:t>
            </a:r>
            <a:r>
              <a:rPr lang="kn-IN" sz="1800" dirty="0"/>
              <a:t> ,</a:t>
            </a:r>
            <a:r>
              <a:rPr lang="en-IN" sz="1800" dirty="0"/>
              <a:t>0</a:t>
            </a:r>
            <a:r>
              <a:rPr lang="kn-IN" sz="1800" dirty="0"/>
              <a:t> ಎಂದರೆ ಲೆಡ್ ಬೆಳಗದಿರುವ ಸ್ಥಿತಿ</a:t>
            </a:r>
            <a:r>
              <a:rPr lang="en-IN" sz="1800" dirty="0"/>
              <a:t> (OFF)</a:t>
            </a:r>
            <a:r>
              <a:rPr lang="kn-IN" sz="1800" dirty="0"/>
              <a:t>)</a:t>
            </a:r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52E69-8545-4A10-AE85-6754F97C3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9AFFF2F-6A3B-489A-8F25-B2AE378BA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90" y="4053585"/>
            <a:ext cx="1571625" cy="2167759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5CEBEBC4-46A8-41C5-AAF9-B1F15008F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15" y="4070350"/>
            <a:ext cx="30480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F1B65C-9008-4C8D-A33D-7E323097DB59}"/>
              </a:ext>
            </a:extLst>
          </p:cNvPr>
          <p:cNvSpPr txBox="1"/>
          <p:nvPr/>
        </p:nvSpPr>
        <p:spPr>
          <a:xfrm>
            <a:off x="1772979" y="4569255"/>
            <a:ext cx="760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</a:t>
            </a:r>
          </a:p>
          <a:p>
            <a:r>
              <a:rPr lang="kn-IN" dirty="0"/>
              <a:t>ಆನ್ </a:t>
            </a:r>
            <a:endParaRPr lang="en-IN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4E3FC-2400-499A-B987-779F97ADCD0F}"/>
              </a:ext>
            </a:extLst>
          </p:cNvPr>
          <p:cNvSpPr txBox="1"/>
          <p:nvPr/>
        </p:nvSpPr>
        <p:spPr>
          <a:xfrm>
            <a:off x="5915778" y="4569255"/>
            <a:ext cx="760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0</a:t>
            </a:r>
          </a:p>
          <a:p>
            <a:r>
              <a:rPr lang="kn-IN" dirty="0"/>
              <a:t>ಆಫ್ 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8259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3308-37F9-4DBF-A23B-0B98200D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n-IN" sz="3200" dirty="0"/>
              <a:t>ದಶಮಾಂಶ ಸಂಖ್ಯಾ ಪದ್ದತಿಯ ಸಂಖ್ಯೆಯನ್ನು ಬೈನರಿ ಸಂಖ್ಯಾ ಪದ್ದತಿಗೆ ಬದಲಾಯಿಸುವುದು 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92FBE-5194-40A3-B894-88DAFF429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8881F-7DCA-4D31-8251-DE19A01B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463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C3C5-5008-4BCD-AE22-A8D9EC48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n-IN" dirty="0"/>
              <a:t>ದಶಮಾಂಶ ಸಂಖ್ಯೆಯ ರಚನೆ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86787-96C1-4E30-81CC-EF441EF3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8330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202DA-A0FA-400D-B9A5-C0B45C26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D4935-F650-4C71-91F5-39B44DBE0EF7}"/>
              </a:ext>
            </a:extLst>
          </p:cNvPr>
          <p:cNvSpPr txBox="1"/>
          <p:nvPr/>
        </p:nvSpPr>
        <p:spPr>
          <a:xfrm>
            <a:off x="2757139" y="1995397"/>
            <a:ext cx="8670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lain" startAt="4"/>
            </a:pPr>
            <a:r>
              <a:rPr lang="en-IN" sz="6000" dirty="0">
                <a:sym typeface="Wingdings" panose="05000000000000000000" pitchFamily="2" charset="2"/>
              </a:rPr>
              <a:t> 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7EA5DE-A8AC-4604-942F-50CD84850FF6}"/>
              </a:ext>
            </a:extLst>
          </p:cNvPr>
          <p:cNvCxnSpPr/>
          <p:nvPr/>
        </p:nvCxnSpPr>
        <p:spPr>
          <a:xfrm>
            <a:off x="3490332" y="2497873"/>
            <a:ext cx="1483112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174EE-8D42-4519-BEA3-C89CCCBC9202}"/>
              </a:ext>
            </a:extLst>
          </p:cNvPr>
          <p:cNvSpPr txBox="1"/>
          <p:nvPr/>
        </p:nvSpPr>
        <p:spPr>
          <a:xfrm>
            <a:off x="5366524" y="1990041"/>
            <a:ext cx="2160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/>
              <a:t>b100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E7BF45-7141-4B82-8E70-FC6D9E78A5AB}"/>
              </a:ext>
            </a:extLst>
          </p:cNvPr>
          <p:cNvSpPr txBox="1"/>
          <p:nvPr/>
        </p:nvSpPr>
        <p:spPr>
          <a:xfrm>
            <a:off x="5366524" y="2952851"/>
            <a:ext cx="231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</a:t>
            </a:r>
            <a:r>
              <a:rPr lang="kn-IN" dirty="0"/>
              <a:t> ಬಿಟ್ ನ ಬೈನರಿ ಸಂಖ್ಯೆ 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36A84-FC3C-4A19-AD9E-C31834136C68}"/>
              </a:ext>
            </a:extLst>
          </p:cNvPr>
          <p:cNvSpPr txBox="1"/>
          <p:nvPr/>
        </p:nvSpPr>
        <p:spPr>
          <a:xfrm>
            <a:off x="2175882" y="2842670"/>
            <a:ext cx="2319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ದಶಮಾಂಶ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F7D8466-4004-4618-8DEE-8E143B15FA7B}"/>
              </a:ext>
            </a:extLst>
          </p:cNvPr>
          <p:cNvSpPr/>
          <p:nvPr/>
        </p:nvSpPr>
        <p:spPr>
          <a:xfrm rot="5400000">
            <a:off x="6402396" y="1602446"/>
            <a:ext cx="256270" cy="869063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4027E-552B-4C61-A972-C8A88CD83FA7}"/>
              </a:ext>
            </a:extLst>
          </p:cNvPr>
          <p:cNvSpPr txBox="1"/>
          <p:nvPr/>
        </p:nvSpPr>
        <p:spPr>
          <a:xfrm>
            <a:off x="5846956" y="868716"/>
            <a:ext cx="28203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ದಶಮಾಂಶ</a:t>
            </a:r>
            <a:r>
              <a:rPr lang="en-IN" dirty="0"/>
              <a:t> </a:t>
            </a:r>
            <a:r>
              <a:rPr lang="en-IN" dirty="0" err="1"/>
              <a:t>ಸಂಖ್ಯೆ</a:t>
            </a:r>
            <a:r>
              <a:rPr lang="en-IN" dirty="0"/>
              <a:t> 4ನ್ನು </a:t>
            </a:r>
            <a:r>
              <a:rPr lang="en-IN" dirty="0" err="1"/>
              <a:t>ಪ್ರತಿನಿಧಿಸಲು</a:t>
            </a:r>
            <a:r>
              <a:rPr lang="en-IN" dirty="0"/>
              <a:t> 3 </a:t>
            </a:r>
            <a:r>
              <a:rPr lang="en-IN" dirty="0" err="1"/>
              <a:t>ಬಿಟ್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  <a:r>
              <a:rPr lang="en-IN" dirty="0" err="1"/>
              <a:t>ಬೇಕಾಗುತ್ತದೆ</a:t>
            </a:r>
            <a:r>
              <a:rPr lang="en-IN" dirty="0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300D1-4B52-43C5-8CED-A9F8A22E59C4}"/>
              </a:ext>
            </a:extLst>
          </p:cNvPr>
          <p:cNvCxnSpPr>
            <a:cxnSpLocks/>
          </p:cNvCxnSpPr>
          <p:nvPr/>
        </p:nvCxnSpPr>
        <p:spPr>
          <a:xfrm flipH="1" flipV="1">
            <a:off x="6965063" y="2484586"/>
            <a:ext cx="1667573" cy="2961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C121E5-6C74-43C3-AFFE-16D665F5BB00}"/>
              </a:ext>
            </a:extLst>
          </p:cNvPr>
          <p:cNvSpPr txBox="1"/>
          <p:nvPr/>
        </p:nvSpPr>
        <p:spPr>
          <a:xfrm>
            <a:off x="8610334" y="2780688"/>
            <a:ext cx="1803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ಒಂದು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063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202DA-A0FA-400D-B9A5-C0B45C26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D4935-F650-4C71-91F5-39B44DBE0EF7}"/>
              </a:ext>
            </a:extLst>
          </p:cNvPr>
          <p:cNvSpPr txBox="1"/>
          <p:nvPr/>
        </p:nvSpPr>
        <p:spPr>
          <a:xfrm>
            <a:off x="2757139" y="1995397"/>
            <a:ext cx="8670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lain" startAt="4"/>
            </a:pPr>
            <a:r>
              <a:rPr lang="en-IN" sz="6000" dirty="0">
                <a:sym typeface="Wingdings" panose="05000000000000000000" pitchFamily="2" charset="2"/>
              </a:rPr>
              <a:t>  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7EA5DE-A8AC-4604-942F-50CD84850FF6}"/>
              </a:ext>
            </a:extLst>
          </p:cNvPr>
          <p:cNvCxnSpPr/>
          <p:nvPr/>
        </p:nvCxnSpPr>
        <p:spPr>
          <a:xfrm>
            <a:off x="3490332" y="2497873"/>
            <a:ext cx="1483112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E174EE-8D42-4519-BEA3-C89CCCBC9202}"/>
              </a:ext>
            </a:extLst>
          </p:cNvPr>
          <p:cNvSpPr txBox="1"/>
          <p:nvPr/>
        </p:nvSpPr>
        <p:spPr>
          <a:xfrm>
            <a:off x="5366524" y="1990041"/>
            <a:ext cx="21605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/>
              <a:t>b100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8300D1-4B52-43C5-8CED-A9F8A22E59C4}"/>
              </a:ext>
            </a:extLst>
          </p:cNvPr>
          <p:cNvCxnSpPr>
            <a:cxnSpLocks/>
          </p:cNvCxnSpPr>
          <p:nvPr/>
        </p:nvCxnSpPr>
        <p:spPr>
          <a:xfrm flipV="1">
            <a:off x="5542156" y="2750811"/>
            <a:ext cx="535058" cy="6781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1A53-88EB-4725-A64D-2C272E0236E0}"/>
              </a:ext>
            </a:extLst>
          </p:cNvPr>
          <p:cNvSpPr txBox="1"/>
          <p:nvPr/>
        </p:nvSpPr>
        <p:spPr>
          <a:xfrm>
            <a:off x="7220415" y="2821038"/>
            <a:ext cx="27097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ಕನಿಷ್ಠ</a:t>
            </a:r>
            <a:r>
              <a:rPr lang="en-IN" dirty="0"/>
              <a:t> </a:t>
            </a:r>
            <a:r>
              <a:rPr lang="en-IN" dirty="0" err="1"/>
              <a:t>ಮಹತ್ವದ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endParaRPr lang="en-IN" dirty="0"/>
          </a:p>
          <a:p>
            <a:r>
              <a:rPr lang="en-IN" dirty="0"/>
              <a:t>(Least significant bit) (</a:t>
            </a:r>
            <a:r>
              <a:rPr lang="en-IN" dirty="0" err="1"/>
              <a:t>lsb</a:t>
            </a:r>
            <a:r>
              <a:rPr lang="en-IN" dirty="0"/>
              <a:t>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18727B-7E8B-42CD-8A53-310D668D357C}"/>
              </a:ext>
            </a:extLst>
          </p:cNvPr>
          <p:cNvSpPr txBox="1"/>
          <p:nvPr/>
        </p:nvSpPr>
        <p:spPr>
          <a:xfrm>
            <a:off x="4881445" y="3526866"/>
            <a:ext cx="3130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ಗರಿಷ್ಠ</a:t>
            </a:r>
            <a:r>
              <a:rPr lang="en-IN" dirty="0"/>
              <a:t> </a:t>
            </a:r>
            <a:r>
              <a:rPr lang="en-IN" dirty="0" err="1"/>
              <a:t>ಮಹತ್ವದ</a:t>
            </a:r>
            <a:r>
              <a:rPr lang="en-IN" dirty="0"/>
              <a:t> </a:t>
            </a:r>
            <a:r>
              <a:rPr lang="en-IN" dirty="0" err="1"/>
              <a:t>ಬಿಟ್</a:t>
            </a:r>
            <a:endParaRPr lang="en-IN" dirty="0"/>
          </a:p>
          <a:p>
            <a:r>
              <a:rPr lang="en-IN" dirty="0"/>
              <a:t>(Most significant bit) (</a:t>
            </a:r>
            <a:r>
              <a:rPr lang="en-IN" dirty="0" err="1"/>
              <a:t>msb</a:t>
            </a:r>
            <a:r>
              <a:rPr lang="en-IN" dirty="0"/>
              <a:t>)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25C329-E4A1-492B-9BD9-F9CF73BAEC92}"/>
              </a:ext>
            </a:extLst>
          </p:cNvPr>
          <p:cNvCxnSpPr>
            <a:cxnSpLocks/>
          </p:cNvCxnSpPr>
          <p:nvPr/>
        </p:nvCxnSpPr>
        <p:spPr>
          <a:xfrm flipH="1" flipV="1">
            <a:off x="6941139" y="2661577"/>
            <a:ext cx="384221" cy="1965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43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8E813-A3AF-40FC-9778-C9E39F2D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78" y="922377"/>
            <a:ext cx="8350405" cy="872970"/>
          </a:xfrm>
        </p:spPr>
        <p:txBody>
          <a:bodyPr/>
          <a:lstStyle/>
          <a:p>
            <a:pPr marL="0" indent="0">
              <a:buNone/>
            </a:pPr>
            <a:r>
              <a:rPr lang="kn-IN" dirty="0"/>
              <a:t>ಕೊಟ್ಟಿರುವ  ಒಟ್ಟು ಬೈನರಿ ಬಿಟ್ ಗಳನ್ನು ಉಪಯೋಗಿಸಕೊಂಡು  ಪ್ರತಿನಿಧಿಸಬಹುದಾದ ಒಟ್ಟು ಸಂಖ್ಯೆಗಳು ಎಷ್ಟು ?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06273-5964-48C0-B6CC-09D117E1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6189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55C3-0A39-4AF1-92E6-27C9D2E2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048D1-9A38-4098-AEEB-B816E984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AF862-2A81-440C-B1EC-E73502F7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96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4934408" y="4114800"/>
            <a:ext cx="1509935" cy="89408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7141BC-67C3-4946-B209-560C392CC7C1}"/>
              </a:ext>
            </a:extLst>
          </p:cNvPr>
          <p:cNvSpPr/>
          <p:nvPr/>
        </p:nvSpPr>
        <p:spPr>
          <a:xfrm>
            <a:off x="7326311" y="4377174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n-IN" dirty="0"/>
              <a:t>ಮೈಕ್ರೊಕಂಟ್ರೋಲರ್</a:t>
            </a:r>
            <a:r>
              <a:rPr lang="en-IN" dirty="0"/>
              <a:t> </a:t>
            </a:r>
            <a:r>
              <a:rPr lang="kn-IN" dirty="0"/>
              <a:t>ಎನಲಾಗ್ </a:t>
            </a:r>
            <a:r>
              <a:rPr lang="en-IN" dirty="0"/>
              <a:t> </a:t>
            </a:r>
            <a:r>
              <a:rPr lang="en-IN" dirty="0" err="1"/>
              <a:t>ಪಿನ್ನು</a:t>
            </a:r>
            <a:r>
              <a:rPr lang="en-IN" dirty="0"/>
              <a:t> </a:t>
            </a:r>
            <a:r>
              <a:rPr lang="en-IN" dirty="0" err="1"/>
              <a:t>ಗಳು</a:t>
            </a:r>
            <a:r>
              <a:rPr lang="en-IN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7BEEE0-D62F-496B-B889-1162A5229C0E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6346087" y="4561840"/>
            <a:ext cx="980224" cy="1846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0786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2702836" y="1360714"/>
            <a:ext cx="911221" cy="35922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95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96EFDAB-4AD1-4373-9DCC-CF49608B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90525"/>
            <a:ext cx="8056834" cy="5711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7C781-A7A4-4049-85A5-DBF7DB519F27}"/>
              </a:ext>
            </a:extLst>
          </p:cNvPr>
          <p:cNvSpPr/>
          <p:nvPr/>
        </p:nvSpPr>
        <p:spPr>
          <a:xfrm>
            <a:off x="4939209" y="6018014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27F15-F7FE-4A55-B24D-5F0DBBB6712B}"/>
              </a:ext>
            </a:extLst>
          </p:cNvPr>
          <p:cNvSpPr/>
          <p:nvPr/>
        </p:nvSpPr>
        <p:spPr>
          <a:xfrm>
            <a:off x="191751" y="463788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ಆರ್ಡ್ವೀನೋ</a:t>
            </a:r>
            <a:r>
              <a:rPr lang="en-IN" dirty="0"/>
              <a:t>  </a:t>
            </a:r>
            <a:r>
              <a:rPr lang="en-IN" dirty="0" err="1"/>
              <a:t>ಬೋರ್ಡ್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831C8-910A-4F4A-B4E0-66E98194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3478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88B942-A7DA-445F-89C3-EC1D632505DD}"/>
              </a:ext>
            </a:extLst>
          </p:cNvPr>
          <p:cNvGrpSpPr/>
          <p:nvPr/>
        </p:nvGrpSpPr>
        <p:grpSpPr>
          <a:xfrm>
            <a:off x="3230283" y="803509"/>
            <a:ext cx="5329517" cy="3677051"/>
            <a:chOff x="2823883" y="661269"/>
            <a:chExt cx="6446262" cy="4500012"/>
          </a:xfrm>
        </p:grpSpPr>
        <p:pic>
          <p:nvPicPr>
            <p:cNvPr id="6" name="Picture 5" descr="A circuit board&#10;&#10;Description automatically generated">
              <a:extLst>
                <a:ext uri="{FF2B5EF4-FFF2-40B4-BE49-F238E27FC236}">
                  <a16:creationId xmlns:a16="http://schemas.microsoft.com/office/drawing/2014/main" id="{CD03421E-6294-469F-9CDC-BA6B8C46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855" y="661269"/>
              <a:ext cx="6348290" cy="45000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19C665-E9D3-4816-8FE5-5D834D336D41}"/>
                </a:ext>
              </a:extLst>
            </p:cNvPr>
            <p:cNvSpPr/>
            <p:nvPr/>
          </p:nvSpPr>
          <p:spPr>
            <a:xfrm>
              <a:off x="2921855" y="3995055"/>
              <a:ext cx="1595811" cy="107768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4098B75-E94A-4BD1-B962-79DCF75BD34F}"/>
                </a:ext>
              </a:extLst>
            </p:cNvPr>
            <p:cNvSpPr/>
            <p:nvPr/>
          </p:nvSpPr>
          <p:spPr>
            <a:xfrm>
              <a:off x="2823883" y="1469569"/>
              <a:ext cx="1595811" cy="132806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5BC0A5-7974-4DBD-A2F8-A0290387B6FA}"/>
                </a:ext>
              </a:extLst>
            </p:cNvPr>
            <p:cNvSpPr/>
            <p:nvPr/>
          </p:nvSpPr>
          <p:spPr>
            <a:xfrm>
              <a:off x="7204659" y="4483099"/>
              <a:ext cx="282993" cy="62484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531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291F93-85A5-420D-B77F-DCE1AE82E40D}"/>
              </a:ext>
            </a:extLst>
          </p:cNvPr>
          <p:cNvGrpSpPr/>
          <p:nvPr/>
        </p:nvGrpSpPr>
        <p:grpSpPr>
          <a:xfrm>
            <a:off x="3556000" y="742549"/>
            <a:ext cx="4913777" cy="3382411"/>
            <a:chOff x="2757023" y="620629"/>
            <a:chExt cx="6348290" cy="4500012"/>
          </a:xfrm>
        </p:grpSpPr>
        <p:pic>
          <p:nvPicPr>
            <p:cNvPr id="6" name="Picture 5" descr="A circuit board&#10;&#10;Description automatically generated">
              <a:extLst>
                <a:ext uri="{FF2B5EF4-FFF2-40B4-BE49-F238E27FC236}">
                  <a16:creationId xmlns:a16="http://schemas.microsoft.com/office/drawing/2014/main" id="{CD03421E-6294-469F-9CDC-BA6B8C46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7023" y="620629"/>
              <a:ext cx="6348290" cy="450001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19C665-E9D3-4816-8FE5-5D834D336D41}"/>
                </a:ext>
              </a:extLst>
            </p:cNvPr>
            <p:cNvSpPr/>
            <p:nvPr/>
          </p:nvSpPr>
          <p:spPr>
            <a:xfrm>
              <a:off x="5716728" y="4226559"/>
              <a:ext cx="1618792" cy="78377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310024-528A-4A2C-8448-BDE74B4BE838}"/>
                </a:ext>
              </a:extLst>
            </p:cNvPr>
            <p:cNvSpPr/>
            <p:nvPr/>
          </p:nvSpPr>
          <p:spPr>
            <a:xfrm>
              <a:off x="5161557" y="620629"/>
              <a:ext cx="290734" cy="88450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923666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2082350" y="1763486"/>
            <a:ext cx="1509935" cy="78377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4327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15BF4-AFCE-40FE-9C99-024CC3F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CD03421E-6294-469F-9CDC-BA6B8C467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3" y="508869"/>
            <a:ext cx="6348290" cy="4500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19C665-E9D3-4816-8FE5-5D834D336D41}"/>
              </a:ext>
            </a:extLst>
          </p:cNvPr>
          <p:cNvSpPr/>
          <p:nvPr/>
        </p:nvSpPr>
        <p:spPr>
          <a:xfrm>
            <a:off x="1853656" y="2514599"/>
            <a:ext cx="1390287" cy="65314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4843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7EEC2284-F37F-493B-AF73-19CAC2C4A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4" y="275209"/>
            <a:ext cx="8424909" cy="56166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F109B0-D24C-4CA7-9EF9-1CCD595540D1}"/>
              </a:ext>
            </a:extLst>
          </p:cNvPr>
          <p:cNvSpPr/>
          <p:nvPr/>
        </p:nvSpPr>
        <p:spPr>
          <a:xfrm>
            <a:off x="4939209" y="5891815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IN" dirty="0"/>
              <a:t>Image credit : </a:t>
            </a:r>
            <a:r>
              <a:rPr lang="en-IN" b="1" dirty="0" err="1"/>
              <a:t>Pixabay</a:t>
            </a:r>
            <a:r>
              <a:rPr lang="en-IN" b="1" dirty="0"/>
              <a:t> 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EA0B9F-B916-4634-B1AE-6A549605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4680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AF8E-181F-4A4F-BD58-3977DC89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073-E17F-43DC-8828-2686F6D46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>
                <a:hlinkClick r:id="rId2"/>
              </a:rPr>
              <a:t>https://www.arduino.cc/en/products/counterfeit</a:t>
            </a:r>
            <a:endParaRPr lang="en-IN" dirty="0"/>
          </a:p>
          <a:p>
            <a:r>
              <a:rPr lang="en-IN" dirty="0">
                <a:hlinkClick r:id="rId3"/>
              </a:rPr>
              <a:t>https://www.arduino.cc/en/main/FAQ#:~:text=The%20reference%20designs%20for%20the,permission%20or%20paying%20a%20fee.</a:t>
            </a:r>
            <a:endParaRPr lang="en-IN" dirty="0"/>
          </a:p>
          <a:p>
            <a:r>
              <a:rPr lang="en-IN" dirty="0">
                <a:hlinkClick r:id="rId4"/>
              </a:rPr>
              <a:t>https://www.arduino.cc/en/Main/CopyrightNotice</a:t>
            </a:r>
            <a:endParaRPr lang="en-IN" dirty="0"/>
          </a:p>
          <a:p>
            <a:r>
              <a:rPr lang="en-IN" dirty="0">
                <a:hlinkClick r:id="rId5"/>
              </a:rPr>
              <a:t>https://www.arduino.cc/en/reference/board</a:t>
            </a:r>
            <a:endParaRPr lang="en-IN" dirty="0"/>
          </a:p>
          <a:p>
            <a:r>
              <a:rPr lang="en-IN" dirty="0">
                <a:hlinkClick r:id="rId6"/>
              </a:rPr>
              <a:t>https://www.circuito.io/blog/arduino-uno-pinout/</a:t>
            </a:r>
            <a:endParaRPr lang="en-IN" dirty="0"/>
          </a:p>
          <a:p>
            <a:r>
              <a:rPr lang="en-IN" dirty="0">
                <a:hlinkClick r:id="rId7"/>
              </a:rPr>
              <a:t>https://www.electricrcaircraftguy.com/2014/02/arduino-power-current-and-voltage.html</a:t>
            </a:r>
            <a:endParaRPr lang="en-IN" dirty="0"/>
          </a:p>
          <a:p>
            <a:r>
              <a:rPr lang="en-IN" dirty="0">
                <a:hlinkClick r:id="rId8"/>
              </a:rPr>
              <a:t>http://www.resistorguide.com/resistor-for-led/</a:t>
            </a:r>
            <a:endParaRPr lang="en-IN" dirty="0"/>
          </a:p>
          <a:p>
            <a:r>
              <a:rPr lang="en-IN" dirty="0">
                <a:hlinkClick r:id="rId9"/>
              </a:rPr>
              <a:t>https://components101.com/diodes/5mm-round-led</a:t>
            </a:r>
            <a:endParaRPr lang="en-IN" dirty="0"/>
          </a:p>
          <a:p>
            <a:r>
              <a:rPr lang="en-IN" dirty="0">
                <a:hlinkClick r:id="rId10"/>
              </a:rPr>
              <a:t>https://www.allaboutcircuits.com/tools/led-resistor-calculator/</a:t>
            </a:r>
            <a:endParaRPr lang="en-IN" dirty="0"/>
          </a:p>
          <a:p>
            <a:r>
              <a:rPr lang="en-IN" dirty="0">
                <a:hlinkClick r:id="rId11"/>
              </a:rPr>
              <a:t>https://electronics.stackexchange.com/questions/67092/how-much-current-can-i-draw-from-the-arduinos-pins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7C99A-27B7-44D5-8823-C989D1EE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306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1861834D-73E0-47C5-B853-A2A67B73F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0" y="363648"/>
            <a:ext cx="2154265" cy="2154265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F6660CF-6922-4D8B-9E9A-1AAB687C1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830" y="363648"/>
            <a:ext cx="3559799" cy="21542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14EC93-A229-43A9-A6DC-564AF0A60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1173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44F97-BE7C-416A-976F-7E634FB8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309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LED 1 on </a:t>
            </a:r>
          </a:p>
          <a:p>
            <a:pPr marL="0" indent="0">
              <a:buNone/>
            </a:pPr>
            <a:r>
              <a:rPr lang="en-IN" dirty="0"/>
              <a:t>LED 2 on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  <a:p>
            <a:pPr marL="0" indent="0">
              <a:buNone/>
            </a:pPr>
            <a:r>
              <a:rPr lang="en-IN" dirty="0"/>
              <a:t>LED 2 off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  <a:p>
            <a:pPr marL="0" indent="0">
              <a:buNone/>
            </a:pPr>
            <a:r>
              <a:rPr lang="en-IN" dirty="0"/>
              <a:t>LED 1 off</a:t>
            </a:r>
          </a:p>
          <a:p>
            <a:pPr marL="0" indent="0">
              <a:buNone/>
            </a:pPr>
            <a:r>
              <a:rPr lang="en-IN" dirty="0"/>
              <a:t>LED 2 on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  <a:p>
            <a:pPr marL="0" indent="0">
              <a:buNone/>
            </a:pPr>
            <a:r>
              <a:rPr lang="en-IN" dirty="0"/>
              <a:t>LED 2 off</a:t>
            </a:r>
          </a:p>
          <a:p>
            <a:pPr marL="0" indent="0">
              <a:buNone/>
            </a:pPr>
            <a:r>
              <a:rPr lang="en-IN" dirty="0"/>
              <a:t>delay(500)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881D4-9379-4FA3-8472-E5D31AA9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785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A844A9-5BD1-427E-8F87-8BD10C42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016F8D-EF71-4B53-9D12-DF9D85D82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4472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B6D9BE2-D850-4EB1-B9FF-F25F0413B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54103"/>
              </p:ext>
            </p:extLst>
          </p:nvPr>
        </p:nvGraphicFramePr>
        <p:xfrm>
          <a:off x="928030" y="278780"/>
          <a:ext cx="2305824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24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448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4 </a:t>
                      </a:r>
                      <a:r>
                        <a:rPr lang="kn-IN" dirty="0"/>
                        <a:t>ಬಿಟ್ ಬೈನರಿ</a:t>
                      </a:r>
                      <a:r>
                        <a:rPr lang="en-IN" dirty="0"/>
                        <a:t> </a:t>
                      </a:r>
                      <a:r>
                        <a:rPr lang="kn-IN" dirty="0"/>
                        <a:t>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44892">
                <a:tc>
                  <a:txBody>
                    <a:bodyPr/>
                    <a:lstStyle/>
                    <a:p>
                      <a:r>
                        <a:rPr lang="en-IN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graphicFrame>
        <p:nvGraphicFramePr>
          <p:cNvPr id="20" name="Table 5">
            <a:extLst>
              <a:ext uri="{FF2B5EF4-FFF2-40B4-BE49-F238E27FC236}">
                <a16:creationId xmlns:a16="http://schemas.microsoft.com/office/drawing/2014/main" id="{B2BA3A5D-D9FE-4D84-A56B-3695ABD83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575511"/>
              </p:ext>
            </p:extLst>
          </p:nvPr>
        </p:nvGraphicFramePr>
        <p:xfrm>
          <a:off x="5897755" y="278780"/>
          <a:ext cx="172596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961">
                  <a:extLst>
                    <a:ext uri="{9D8B030D-6E8A-4147-A177-3AD203B41FA5}">
                      <a16:colId xmlns:a16="http://schemas.microsoft.com/office/drawing/2014/main" val="151925475"/>
                    </a:ext>
                  </a:extLst>
                </a:gridCol>
              </a:tblGrid>
              <a:tr h="359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n-IN" dirty="0"/>
                        <a:t>ದಶಮಾನ ಸಂಖ್ಯೆ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4778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5528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527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24728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5439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615714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38402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30473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4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578406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029341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4859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5695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54264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872173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28567"/>
                  </a:ext>
                </a:extLst>
              </a:tr>
              <a:tr h="359289">
                <a:tc>
                  <a:txBody>
                    <a:bodyPr/>
                    <a:lstStyle/>
                    <a:p>
                      <a:r>
                        <a:rPr lang="en-IN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8952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F83DF0D-75BE-4F1C-B3AE-82A4A0F5DF51}"/>
              </a:ext>
            </a:extLst>
          </p:cNvPr>
          <p:cNvSpPr txBox="1"/>
          <p:nvPr/>
        </p:nvSpPr>
        <p:spPr>
          <a:xfrm>
            <a:off x="9574252" y="2737038"/>
            <a:ext cx="26177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ಚಿನ್ಹೆ</a:t>
            </a:r>
            <a:r>
              <a:rPr lang="en-IN" dirty="0"/>
              <a:t> </a:t>
            </a:r>
            <a:r>
              <a:rPr lang="en-IN" dirty="0" err="1"/>
              <a:t>ರಹಿತ</a:t>
            </a:r>
            <a:r>
              <a:rPr lang="en-IN" dirty="0"/>
              <a:t> (Unsigned ) </a:t>
            </a:r>
            <a:r>
              <a:rPr lang="en-IN" dirty="0" err="1"/>
              <a:t>ಸಂಖ್ಯೆಗಳ</a:t>
            </a:r>
            <a:r>
              <a:rPr lang="en-IN" dirty="0"/>
              <a:t> </a:t>
            </a:r>
            <a:r>
              <a:rPr lang="en-IN" dirty="0" err="1"/>
              <a:t>ಪ್ರತಿನಿಧಿಸುವಿಕೆ</a:t>
            </a:r>
            <a:r>
              <a:rPr lang="en-IN" dirty="0"/>
              <a:t> </a:t>
            </a:r>
          </a:p>
          <a:p>
            <a:r>
              <a:rPr lang="en-IN" dirty="0"/>
              <a:t>(</a:t>
            </a:r>
            <a:r>
              <a:rPr lang="en-IN" dirty="0" err="1"/>
              <a:t>ಎಲ್ಲಾ</a:t>
            </a:r>
            <a:r>
              <a:rPr lang="en-IN" dirty="0"/>
              <a:t> </a:t>
            </a:r>
            <a:r>
              <a:rPr lang="en-IN" dirty="0" err="1"/>
              <a:t>ಧನ</a:t>
            </a:r>
            <a:r>
              <a:rPr lang="en-IN" dirty="0"/>
              <a:t>  </a:t>
            </a:r>
            <a:r>
              <a:rPr lang="en-IN" dirty="0" err="1"/>
              <a:t>ಸಂಖ್ಯೆಗಳು</a:t>
            </a:r>
            <a:r>
              <a:rPr lang="en-IN" dirty="0"/>
              <a:t> 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49652C5-821F-48A0-BBA9-0752FA686DF1}"/>
              </a:ext>
            </a:extLst>
          </p:cNvPr>
          <p:cNvSpPr/>
          <p:nvPr/>
        </p:nvSpPr>
        <p:spPr>
          <a:xfrm>
            <a:off x="8486078" y="460544"/>
            <a:ext cx="758283" cy="58543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6514BD-84C6-4AE9-A0E1-9CBB6AEF8BFC}"/>
              </a:ext>
            </a:extLst>
          </p:cNvPr>
          <p:cNvSpPr txBox="1"/>
          <p:nvPr/>
        </p:nvSpPr>
        <p:spPr>
          <a:xfrm>
            <a:off x="3047071" y="3244334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ರಹಿತ</a:t>
            </a:r>
            <a:r>
              <a:rPr lang="en-IN" dirty="0"/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0E613E-43C2-4651-9E74-0F9F681D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2020-21 BHARATI SOFTWARE All Rights Reserved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02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169132</TotalTime>
  <Words>21279</Words>
  <Application>Microsoft Office PowerPoint</Application>
  <PresentationFormat>Widescreen</PresentationFormat>
  <Paragraphs>5405</Paragraphs>
  <Slides>481</Slides>
  <Notes>283</Notes>
  <HiddenSlides>11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481</vt:i4>
      </vt:variant>
    </vt:vector>
  </HeadingPairs>
  <TitlesOfParts>
    <vt:vector size="501" baseType="lpstr">
      <vt:lpstr>-apple-system</vt:lpstr>
      <vt:lpstr>Arial</vt:lpstr>
      <vt:lpstr>Arial</vt:lpstr>
      <vt:lpstr>Calibri</vt:lpstr>
      <vt:lpstr>Calibri Light</vt:lpstr>
      <vt:lpstr>Consolas</vt:lpstr>
      <vt:lpstr>Courier New</vt:lpstr>
      <vt:lpstr>Google Sans</vt:lpstr>
      <vt:lpstr>Helvetica Neue</vt:lpstr>
      <vt:lpstr>Lato</vt:lpstr>
      <vt:lpstr>Open Sans</vt:lpstr>
      <vt:lpstr>roboto</vt:lpstr>
      <vt:lpstr>roboto</vt:lpstr>
      <vt:lpstr>system-ui</vt:lpstr>
      <vt:lpstr>typonine sans pro</vt:lpstr>
      <vt:lpstr>urw-din</vt:lpstr>
      <vt:lpstr>Verdana</vt:lpstr>
      <vt:lpstr>Wingdings</vt:lpstr>
      <vt:lpstr>Office Theme</vt:lpstr>
      <vt:lpstr>Custom Design</vt:lpstr>
      <vt:lpstr>ಆರ್ಡ್ವೀನೋ ಎಂದರೇನು ? </vt:lpstr>
      <vt:lpstr>PowerPoint Presentation</vt:lpstr>
      <vt:lpstr>ಉಚ್ಚಾರಣೆ </vt:lpstr>
      <vt:lpstr>ಆರ್ಡ್ವೀನೋ ಎಂದರೇನು ?</vt:lpstr>
      <vt:lpstr>PowerPoint Presentation</vt:lpstr>
      <vt:lpstr>ಆರ್ಡ್ವೀನೋ  ಬೋರ್ಡ್ </vt:lpstr>
      <vt:lpstr>PowerPoint Presentation</vt:lpstr>
      <vt:lpstr>PowerPoint Presentation</vt:lpstr>
      <vt:lpstr>PowerPoint Presentation</vt:lpstr>
      <vt:lpstr>ಮೈಕ್ರೊಕಂಟ್ರೋಲರ್</vt:lpstr>
      <vt:lpstr>ಮೈಕ್ರೊಕಂಟ್ರೋಲರ್ ಎಂದರೇನು ?</vt:lpstr>
      <vt:lpstr>ಉದಾಹರಣೆಗೆ </vt:lpstr>
      <vt:lpstr>ಉದಾಹರಣೆಗೆ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ಡಿಜಿಟಲ್ ಪಿನ್ ಬಳಕೆಯ ವಿಧಾನ</vt:lpstr>
      <vt:lpstr>PowerPoint Presentation</vt:lpstr>
      <vt:lpstr>ಮೈಕ್ರೊಕಂಟ್ರೋಲರ್</vt:lpstr>
      <vt:lpstr>ಪಿನ್ನಿನ ಸ್ಥಿತಿ </vt:lpstr>
      <vt:lpstr>ಡಿಜಿಟಲ್ ಪಿನ್ ಬಳಕೆಯ ವಿಧಾನ</vt:lpstr>
      <vt:lpstr>ಡಿಜಿಟಲ್ ಪಿನ್ ಬಳಕೆಯ ವಿಧಾನ</vt:lpstr>
      <vt:lpstr>ಡಿಜಿಟಲ್ ಪಿನ್ ಬಳಕೆಯ ವಿಧಾನ : ಉದಾಹರಣೆ</vt:lpstr>
      <vt:lpstr>5mm ಎಲ್.ಇ.ಡಿ </vt:lpstr>
      <vt:lpstr>PowerPoint Presentation</vt:lpstr>
      <vt:lpstr>ಎಲ್.ಇ.ಡಿ ದ್ವಾರಗಳನ್ನುಗುರುತಿಸುವುದು</vt:lpstr>
      <vt:lpstr>ಎಲ್.ಇ.ಡಿ ದ್ವಾರಗಳನ್ನುಗುರುತಿಸುವುದು</vt:lpstr>
      <vt:lpstr>ಎಲ್.ಇ.ಡಿ ವೋಲ್ಟೇಜ್  ಮತ್ತು  ವಿದ್ಯುತ್ ಗುಣಲಕ್ಷಣಗಳು </vt:lpstr>
      <vt:lpstr>ಡಯೋಡ್ ನ ತಳ್ಳುವ ವೋಲ್ಟೇಜ್ (Forward voltage )</vt:lpstr>
      <vt:lpstr>ಎಲ್ .ಇ .ಡಿ  ವಿದ್ಯುತ್-ವಿದ್ಯುತ್ಬಲ(I-V) ಗುಣಲಕ್ಷಣ </vt:lpstr>
      <vt:lpstr>PowerPoint Presentation</vt:lpstr>
      <vt:lpstr>PowerPoint Presentation</vt:lpstr>
      <vt:lpstr>ಎಚ್ಚರಿಕೆ ! </vt:lpstr>
      <vt:lpstr>PowerPoint Presentation</vt:lpstr>
      <vt:lpstr>PowerPoint Presentation</vt:lpstr>
      <vt:lpstr>ಪ್ರತಿರೋಧಕದ ಮೌಲ್ಯವನ್ನು ಲೆಕ್ಕಾಚಾರ ಮಾಡುವುದು</vt:lpstr>
      <vt:lpstr>ಪ್ರತಿರೋಧಕ</vt:lpstr>
      <vt:lpstr>ಪ್ರತಿರೋಧಕದ ಮೌಲ್ಯವನ್ನು ಲೆಕ್ಕಾಚಾರ ಮಾಡುವುದು</vt:lpstr>
      <vt:lpstr>PowerPoint Presentation</vt:lpstr>
      <vt:lpstr>ವಿದ್ಯುತ್ ಶಕ್ತಿ(Electric Power)</vt:lpstr>
      <vt:lpstr>PowerPoint Presentation</vt:lpstr>
      <vt:lpstr>ಪ್ರತಿರೋಧಕದ ವಿದ್ಯುತ್ ಶಕ್ತಿ ಮಿತಿ (Resistor’s power rating) </vt:lpstr>
      <vt:lpstr>ಸರ್ಕಿಟ್ ನಲ್ಲಿ ಪ್ರತಿರೋಧಕವು ಬಳಸಿಕೊಂಡ ವಿದ್ಯುತ್ ಶಕ್ತಿಯ(Power) ಲೆಕ್ಕಾಚಾರ </vt:lpstr>
      <vt:lpstr>ಪ್ರಯೋಗ-1</vt:lpstr>
      <vt:lpstr>ಈ ಪ್ರಯೋಗಕ್ಕೆ ಬೇಕಾಗುವ ಸಲಕರಣೆಗಳು</vt:lpstr>
      <vt:lpstr>PowerPoint Presentation</vt:lpstr>
      <vt:lpstr>PowerPoint Presentation</vt:lpstr>
      <vt:lpstr>PowerPoint Presentation</vt:lpstr>
      <vt:lpstr>PowerPoint Presentation</vt:lpstr>
      <vt:lpstr>ಆರ್ಡ್ವೀನೋ ಪ್ರೋಗ್ರಾಮಿಂಗ್  </vt:lpstr>
      <vt:lpstr>PowerPoint Presentation</vt:lpstr>
      <vt:lpstr>PowerPoint Presentation</vt:lpstr>
      <vt:lpstr>PowerPoint Presentation</vt:lpstr>
      <vt:lpstr>ಡಿಜಿಟಲ್ ಪಿನ್ ಬಳಕೆಯ ವಿಧಾನ</vt:lpstr>
      <vt:lpstr>ಈ ಪ್ರಯೋಗದಲ್ಲಿ ನಾವು ಮಾಡಬೇಕಾದ ಕೆಲಸಗಳು </vt:lpstr>
      <vt:lpstr>PowerPoint Presentation</vt:lpstr>
      <vt:lpstr>PowerPoint Presentation</vt:lpstr>
      <vt:lpstr>pinMode() ಪಂಕ್ಷನ್ ರಚನೆ(syntax )  ಮತ್ತು ಯೋಗ್ಯ ನಿರ್ದೇಶನಾಂಕಗಳು (Parameters) </vt:lpstr>
      <vt:lpstr>ಯೋಗ್ಯ ನಿರ್ದೇಶನಾಂಕಗಳು (Parameters)</vt:lpstr>
      <vt:lpstr>ಡಿಜಿಟಲ್ ಪಿನ್ 3 ರ ಹೊರಾಂಕೇತ ಸ್ಥಿತಿ ಯನ್ನು 5V ಅಥವಾ 0V ಗೆ ಬದಲಾಯಿಸುವುದು  </vt:lpstr>
      <vt:lpstr>digitalWrite() ಪಂಕ್ಷನ್ ರಚನೆ(syntax )  ಮತ್ತು  ಯೋಗ್ಯ ನಿರ್ದೇಶನಾಂಕಗಳು (Parameters) </vt:lpstr>
      <vt:lpstr>ಪಿನ್ನಿನ ಸ್ಥಿತಿ </vt:lpstr>
      <vt:lpstr>ಯೋಗ್ಯ ನಿರ್ದೇಶನಾಂಕಗಳು (Parameters)</vt:lpstr>
      <vt:lpstr>ಆರ್ಡ್ವೀನೋ</vt:lpstr>
      <vt:lpstr>ಒಂದು ಸೆಕೆಂಡ್ ಗಳ ಕಾಲ ಕಾಯುವುದು </vt:lpstr>
      <vt:lpstr>delay() ಪಂಕ್ಷನ್ ರಚನೆ(syntax )  ಮತ್ತು  ಯೋಗ್ಯ ನಿರ್ದೇಶನಾಂಕಗಳು (Parameters) </vt:lpstr>
      <vt:lpstr>ಪರಿಷ್ಕರಣೆ ಪೂರ್ವದ ನಿರ್ದೇಶನ Pre-Processing directive</vt:lpstr>
      <vt:lpstr>ಪ್ರಯೋಗ-2</vt:lpstr>
      <vt:lpstr>PowerPoint Presentation</vt:lpstr>
      <vt:lpstr>PowerPoint Presentation</vt:lpstr>
      <vt:lpstr>ಈ ಪ್ರಯೋಗಕ್ಕೆ ಬೇಕಾಗುವ ಸಲಕರಣೆಗಳು</vt:lpstr>
      <vt:lpstr>PowerPoint Presentation</vt:lpstr>
      <vt:lpstr>ಪ್ರಯೋಗ-3</vt:lpstr>
      <vt:lpstr>PowerPoint Presentation</vt:lpstr>
      <vt:lpstr>PowerPoint Presentation</vt:lpstr>
      <vt:lpstr>PowerPoint Presentation</vt:lpstr>
      <vt:lpstr>ದಶಮಾಂಶ ಸಂಖ್ಯಾ ಪದ್ಧತಿ ಮತ್ತು ಬೈನರಿ ಸಂಖ್ಯಾ ಪದ್ಧತಿ </vt:lpstr>
      <vt:lpstr>ದಶಮಾಂಶ ಸಂಖ್ಯಾ ಪದ್ದತಿಯ ಸಂಖ್ಯೆಯನ್ನು ಬೈನರಿ ಸಂಖ್ಯಾ ಪದ್ದತಿಗೆ ಬದಲಾಯಿಸುವುದು </vt:lpstr>
      <vt:lpstr>ದಶಮಾಂಶ ಸಂಖ್ಯೆಯ ರಚನೆ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ಬೈನರಿ ಸಂಖ್ಯಾ ಪದ್ಧತಿ ಯಲ್ಲಿ ಋಣ ಸಂಖ್ಯೆಗಳನ್ನು ಪ್ರತಿನಿಧಿಸುವುದು ಹೇಗೆ ?</vt:lpstr>
      <vt:lpstr>PowerPoint Presentation</vt:lpstr>
      <vt:lpstr>PowerPoint Presentation</vt:lpstr>
      <vt:lpstr>PowerPoint Presentation</vt:lpstr>
      <vt:lpstr>ಋಣ ಸಂಖ್ಯೆಗಳನ್ನು ಬೈನರಿಯಲ್ಲಿ ಪ್ರತಿನಿಧಿಸುವಿಕೆ </vt:lpstr>
      <vt:lpstr>PowerPoint Presentation</vt:lpstr>
      <vt:lpstr>-5 ರ ಬೈನರಿ ರೂಪವನ್ನು ಕಂಡುಹಿಡಿಯಿರಿ </vt:lpstr>
      <vt:lpstr>-8 ರ ಬೈನರಿ ರೂಪವನ್ನು ಕಂಡುಹಿಡಿಯಿರಿ </vt:lpstr>
      <vt:lpstr>-15 ರ ಬೈನರಿ ರೂಪವನ್ನು ಕಂಡುಹಿಡಿಯಿರಿ </vt:lpstr>
      <vt:lpstr>-16 ರ ಬೈನರಿ ರೂಪವನ್ನು ಕಂಡುಹಿಡಿಯಿರಿ </vt:lpstr>
      <vt:lpstr>-79 ರ ಬೈನರಿ ರೂಪವನ್ನು ಕಂಡುಹಿಡಿಯಿರಿ </vt:lpstr>
      <vt:lpstr>PowerPoint Presentation</vt:lpstr>
      <vt:lpstr>ಕೊಟ್ಟಿರುವ ಬೈನರಿ ಸಂಖ್ಯೆಯನ್ನು ಋಣ ಸಂಖ್ಯೆಯಾಗಿ ಪರಿವರ್ತಿಸುವುದು </vt:lpstr>
      <vt:lpstr>PowerPoint Presentation</vt:lpstr>
      <vt:lpstr>PowerPoint Presentation</vt:lpstr>
      <vt:lpstr>PowerPoint Presentation</vt:lpstr>
      <vt:lpstr>PowerPoint Presentation</vt:lpstr>
      <vt:lpstr>ಬೈನರಿ ಸಂಖ್ಯೆಗಳ ಸಂಕಲನ ಮತ್ತು ವ್ಯವಕಲನ </vt:lpstr>
      <vt:lpstr>ಬೈನರಿ ಸಂಖ್ಯೆಗಳ ಸಂಕಲನ ಮತ್ತು ವ್ಯವಕಲನ </vt:lpstr>
      <vt:lpstr>ಬೈನರಿ ಸಂಖ್ಯೆಗಳ ಸಂಕಲನ ಮತ್ತು ವ್ಯವಕಲನ </vt:lpstr>
      <vt:lpstr>ವೇರಿಯೇಬಲ್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ಹೆಕ್ಸಾಡೆಸಿಮಲ್ ಸಂಖ್ಯಾಪದ್ಧತಿ ಹೇಗೆ ಉಪಯುಕ್ತವಾಗಿದೆ?</vt:lpstr>
      <vt:lpstr>ದಶಮಾಂಶದಿಂದ ಹೆಕ್ಸಾಡೆಸಿಮಲ್ ಗೆ ಪರಿವರ್ತಿಸುವುದು </vt:lpstr>
      <vt:lpstr>ಹೆಕ್ಸಾಡೆಸಿಮಲ್ ದಿಂದ  ದಶಮಾಂಶ ಕ್ಕೆ ಪರಿವರ್ತಿಸುವುದು </vt:lpstr>
      <vt:lpstr>ಬೈನರಿಯಿಂದ  ಹೆಕ್ಸಾಡೆಸಿಮಲ್ ಗೆ ಪರಿವರ್ತಿಸುವುದು</vt:lpstr>
      <vt:lpstr>ಬೈನರಿಯಿಂದ  ಹೆಕ್ಸಾಡೆಸಿಮಲ್ ಗೆ ಪರಿವರ್ತಿಸುವುದು</vt:lpstr>
      <vt:lpstr>ಹೆಕ್ಸಾಡೆಸಿಮಲ್ ದಿಂದ  ಬೈನರಿಗೆ  ಪರಿವರ್ತಿಸುವುದು </vt:lpstr>
      <vt:lpstr>ದಶಮಾಂಶದಿಂದ ಹೆಕ್ಸಾಡೆಸಿಮಲ್ ಗೆ ಪರಿವರ್ತಿಸುವುದು </vt:lpstr>
      <vt:lpstr>ಪ್ರೋಗ್ರಾಮಿಂಗ್ ನಲ್ಲಿ ದತ್ತಾಂಶದ  ಪ್ರಕಾರಗಳು ಮತ್ತು ಚರಾಂಶಗಳು Data types and variables in programming </vt:lpstr>
      <vt:lpstr>ದತ್ತಾಂಶಗಳು (Data)</vt:lpstr>
      <vt:lpstr>ದತ್ತಾಂಶಗಳು</vt:lpstr>
      <vt:lpstr>ದತ್ತಾಂಶಗಳು</vt:lpstr>
      <vt:lpstr>ದತ್ತಾಂಶದ ವಿವಿಧ ಪ್ರಕಾರಗಳು </vt:lpstr>
      <vt:lpstr>ಪ್ರೋಗ್ರಾಮಿಂಗ್ ನಲ್ಲಿ ದತ್ತಾಂಶದ ಪ್ರಕಾರವನ್ನು ಪ್ರತಿನಿಧಿಸುವುದು </vt:lpstr>
      <vt:lpstr>ಸಿ /ಸಿ++ ಪ್ರೋಗ್ರಾಮಿಂಗ್ ಭಾಷೆಯ ದತ್ತಾಂಶ ಪ್ರಕಾರಗಳು </vt:lpstr>
      <vt:lpstr>C++ ಪ್ರೋಗ್ರಾಮಿಂಗ್ ಭಾಷೆಯ ದತ್ತಾಂಶ ಪ್ರಕಾರಗಳು </vt:lpstr>
      <vt:lpstr>PowerPoint Presentation</vt:lpstr>
      <vt:lpstr>Integer  ದತ್ತಾಂಶ ಪ್ರಕಾರಗಳು  </vt:lpstr>
      <vt:lpstr>PowerPoint Presentation</vt:lpstr>
      <vt:lpstr>float ದತ್ತಾಂಶ ಪ್ರಕಾರಗಳು </vt:lpstr>
      <vt:lpstr>ವಾಸ್ತವಿಕ ಸಂಖ್ಯೆಗಳು (Real numbers) </vt:lpstr>
      <vt:lpstr>ವಾಸ್ತವಿಕ ಸಂಖ್ಯೆಗಳು (Real numbers) </vt:lpstr>
      <vt:lpstr>ಬೂಲಿಯನ್ ದತ್ತಾಂಶ ಪ್ರಕಾರ </vt:lpstr>
      <vt:lpstr>ಸಿ /ಸಿ++ ಪ್ರೋಗ್ರಾಮಿಂಗ್ ಭಾಷೆಯ ದತ್ತಾಂಶ ಪ್ರಕಾರಗಳು </vt:lpstr>
      <vt:lpstr>ದತ್ತಾಂಶಗಳ ಪ್ರಕಾರಗಳನ್ನು ಬಳಸುವುದು ಹೇಗೆ? </vt:lpstr>
      <vt:lpstr>PowerPoint Presentation</vt:lpstr>
      <vt:lpstr>ವೇರಿಯೇಬಲ್ </vt:lpstr>
      <vt:lpstr>ವೇರಿಯೇಬಲ್ </vt:lpstr>
      <vt:lpstr>PowerPoint Presentation</vt:lpstr>
      <vt:lpstr>ವೇರಿಯೇಬಲ್ ಅನ್ನು ವ್ಯಾಖ್ಯಾನಿಸುವುದು (Defining a variable)</vt:lpstr>
      <vt:lpstr>PowerPoint Presentation</vt:lpstr>
      <vt:lpstr>ವೇರಿಯೇಬಲ್ ಅನ್ನು ವ್ಯಾಖ್ಯಾನಿಸಿದಾಗ ಏನಾಗುತ್ತದೆ ?</vt:lpstr>
      <vt:lpstr>ವೇರಿಯೇಬಲ್ ಅನ್ನು ವ್ಯಾಖ್ಯಾನಿಸಿದಾಗ ಏನಾಗುತ್ತದೆ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C/C++ ನಲ್ಲಿ ವೇರಿಯೇಬಲ್ ಹೆಸರಿಸುವ ನಿಯಮಗಳು </vt:lpstr>
      <vt:lpstr>C/C++ ನಲ್ಲಿ ವೇರಿಯೇಬಲ್ ಹೆಸರಿಸುವ ನಿಯಮಗಳು </vt:lpstr>
      <vt:lpstr>PowerPoint Presentation</vt:lpstr>
      <vt:lpstr>PowerPoint Presentation</vt:lpstr>
      <vt:lpstr>ಪೂರ್ಣಾಂಕ ದತ್ತಾಂಶ ಪ್ರಕಾರ : char</vt:lpstr>
      <vt:lpstr>ಆಸ್ಕಿ(ASCII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 ದತ್ತಾಂಶ ಪ್ರಕಾರ ಬಳಸುವ ನಿದರ್ಶನಗಳು </vt:lpstr>
      <vt:lpstr>char ದತ್ತಾಂಶ ಪ್ರಕಾರದ ವ್ಯಾಪ್ತಿಯ ಲೆಕ್ಕಾಚಾರ</vt:lpstr>
      <vt:lpstr>PowerPoint Presentation</vt:lpstr>
      <vt:lpstr>ಉದಾಹರಣೆ </vt:lpstr>
      <vt:lpstr>PowerPoint Presentation</vt:lpstr>
      <vt:lpstr>ಉದಾಹರಣೆ</vt:lpstr>
      <vt:lpstr>char ದತ್ತಾಂಶ ಪ್ರಕಾರದ ವ್ಯಾಪ್ತಿ</vt:lpstr>
      <vt:lpstr>char ದತ್ತಾಂಶ ಪ್ರಕಾರದ ವ್ಯಾಪ್ತಿ</vt:lpstr>
      <vt:lpstr>char ದತ್ತಾಂಶ ಪ್ರಕಾರದ ವ್ಯಾಪ್ತಿ</vt:lpstr>
      <vt:lpstr>unsigned char ದತ್ತಾಂಶ ಪ್ರಕಾರ</vt:lpstr>
      <vt:lpstr>PowerPoint Presentation</vt:lpstr>
      <vt:lpstr>ಪೂರ್ಣಾಂಕ ದತ್ತಾಂಶ ಪ್ರಕಾರ : short int ಮತ್ತು  unsigned short int</vt:lpstr>
      <vt:lpstr>PowerPoint Presentation</vt:lpstr>
      <vt:lpstr>ಉದಾಹರಣೆ</vt:lpstr>
      <vt:lpstr>PowerPoint Presentation</vt:lpstr>
      <vt:lpstr>short/unsigned short ದತ್ತಾಂಶ ಪ್ರಕಾರದ ವ್ಯಾಪ್ತಿ</vt:lpstr>
      <vt:lpstr>PowerPoint Presentation</vt:lpstr>
      <vt:lpstr>ಪೂರ್ಣಾಂಕ ದತ್ತಾಂಶ ಪ್ರಕಾರ : int ಮತ್ತು  unsigned int</vt:lpstr>
      <vt:lpstr>int/unsigned int ದತ್ತಾಂಶ ಪ್ರಕಾರದ ವ್ಯಾಪ್ತಿ</vt:lpstr>
      <vt:lpstr>ಪೂರ್ಣಾಂಕ ದತ್ತಾಂಶ ಪ್ರಕಾರ : long int ಮತ್ತು  unsigned long int</vt:lpstr>
      <vt:lpstr>long/unsigned long int ದತ್ತಾಂಶ ಪ್ರಕಾರದ ವ್ಯಾಪ್ತಿ</vt:lpstr>
      <vt:lpstr>ಪೂರ್ಣಾಂಕ ದತ್ತಾಂಶ ಪ್ರಕಾರ : long long int ಮತ್ತು  unsigned long long int</vt:lpstr>
      <vt:lpstr>7 ವಿಭಾಗದ ಪ್ರದರ್ಶಕ (7 Segment display)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ಪ್ರಯೋಗ -4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ಬಿಟ್ ಬೈನರಿ ಕೌಂಟರ್ </vt:lpstr>
      <vt:lpstr>PowerPoint Presentation</vt:lpstr>
      <vt:lpstr>PowerPoint Presentation</vt:lpstr>
      <vt:lpstr>ಆರ್ಡ್ವಿನೋ ಮತ್ತು ಕಂಪ್ಯೂಟರ್ ನಡುವೆ ಸಂದೇಶ ವರ್ಗಾವಣೆ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ಮಾಹಿತಿ ವರ್ಗಾವಣೆ ಪ್ರೋಟೋಕಾಲ್ </vt:lpstr>
      <vt:lpstr>PowerPoint Presentation</vt:lpstr>
      <vt:lpstr>UART</vt:lpstr>
      <vt:lpstr>ಪ್ರೋಟೋಕಾಲ್ (protocol)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ಬಿಟ್ ರೇಟ್ ಮತ್ತು  ಬೊಡ್ ರೇಟ್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\n ಮತ್ತು \r ನಡುವಿನ ವ್ಯತ್ಯಾಸ </vt:lpstr>
      <vt:lpstr>PowerPoint Presentation</vt:lpstr>
      <vt:lpstr>PowerPoint Presentation</vt:lpstr>
      <vt:lpstr>PowerPoint Presentation</vt:lpstr>
      <vt:lpstr>Oogle  -5</vt:lpstr>
      <vt:lpstr>PowerPoint Presentation</vt:lpstr>
      <vt:lpstr>PowerPoint Presentation</vt:lpstr>
      <vt:lpstr>ಆರ್ಡ್ವಿನೋ ಮತ್ತು ಒತ್ತುವ ಬಟನ್ ಅಂತರ್ ಸಂಪರ್ಕ (Arduino and push button interfacing) </vt:lpstr>
      <vt:lpstr>PowerPoint Presentation</vt:lpstr>
      <vt:lpstr>ಒತ್ತುವ ಬಟನ್ </vt:lpstr>
      <vt:lpstr>ಒತ್ತುವ ಬಟನ್ ರಚನೆ </vt:lpstr>
      <vt:lpstr>PowerPoint Presentation</vt:lpstr>
      <vt:lpstr>ಈ ವೀಡಿಯೊದಲ್ಲಿ ನೀವು ಕಲಿಯುವಿರಿ</vt:lpstr>
      <vt:lpstr>PowerPoint Presentation</vt:lpstr>
      <vt:lpstr>PowerPoint Presentation</vt:lpstr>
      <vt:lpstr>PowerPoint Presentation</vt:lpstr>
      <vt:lpstr>ಡಿಜಿಟಲ್ ಪಿನ್ ಬಳಕೆಯ ವಿಧಾನ</vt:lpstr>
      <vt:lpstr>ಡಿಜಿಟಲ್ ಪಿನ್ ಬಳಕೆಯ ವಿಧಾನ</vt:lpstr>
      <vt:lpstr>PowerPoint Presentation</vt:lpstr>
      <vt:lpstr>ಆರ್ಡ್ವಿನೋ ಮತ್ತು ಒತ್ತುವ ಬಟನ್ ಅಂತರ್ ಸಂಪರ್ಕ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C/C++ ಪ್ರೋಗ್ರಾಮಿಂಗ್ನಲ್ಲಿ ನಿರ್ಧಾರ ತೆಗೆದುಕೊಳ್ಳುವುದು Decision making in C/C++ programming</vt:lpstr>
      <vt:lpstr>PowerPoint Presentation</vt:lpstr>
      <vt:lpstr>PowerPoint Presentation</vt:lpstr>
      <vt:lpstr>PowerPoint Presentation</vt:lpstr>
      <vt:lpstr>PowerPoint Presentation</vt:lpstr>
      <vt:lpstr>C/C++ ಪ್ರೋಗ್ರಾಮ್ಮಿಂಗ್ನಲ್ಲಿ ನಿರ್ಧಾರಗಳನ್ನು ತೆಗೆದುಕೊಳ್ಳಲು ಉಪಯೋಗಿಸುವ ಹೇಳಿಕೆಗಳು </vt:lpstr>
      <vt:lpstr>C/C++ ಪ್ರೋಗ್ರಾಮ್ಮಿಂಗ್ನಲ್ಲಿ ನಿರ್ಧಾರಗಳನ್ನು ತೆಗೆದುಕೊಳ್ಳಲು ಉಪಯೋಗಿಸುವ ಹೇಳಿಕೆಗಳು </vt:lpstr>
      <vt:lpstr>Syntax : if ಹೇಳಿಕೆ </vt:lpstr>
      <vt:lpstr>Syntax : if statement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</vt:lpstr>
      <vt:lpstr>C/C++ ಪ್ರೋಗ್ರಾಮ್ಮಿಂಗ್ನಲ್ಲಿ ನಿರ್ಧಾರಗಳನ್ನು ತೆಗೆದುಕೊಳ್ಳಲು ಉಪಯೋಗಿಸುವ ಹೇಳಿಕೆಗಳು </vt:lpstr>
      <vt:lpstr>ರಚನೆ : if…else…. ಹೇಳಿಕೆ </vt:lpstr>
      <vt:lpstr>PowerPoint Presentation</vt:lpstr>
      <vt:lpstr>PowerPoint Presentation</vt:lpstr>
      <vt:lpstr>Return value of scanf</vt:lpstr>
      <vt:lpstr>C/C++ ಪ್ರೋಗ್ರಾಮ್ಮಿಂಗ್ನಲ್ಲಿ ನಿರ್ಧಾರಗಳನ್ನು ತೆಗೆದುಕೊಳ್ಳಲು ಉಪಯೋಗಿಸುವ ಹೇಳಿಕೆಗಳು </vt:lpstr>
      <vt:lpstr>ರಚನೆ : if..else.. ಏಣಿ ಹೇಳಿಕೆ  </vt:lpstr>
      <vt:lpstr>PowerPoint Presentation</vt:lpstr>
      <vt:lpstr>PowerPoint Presentation</vt:lpstr>
      <vt:lpstr>Exercise </vt:lpstr>
      <vt:lpstr>PowerPoint Presentation</vt:lpstr>
      <vt:lpstr>C/C++ ಪ್ರೋಗ್ರಾಮ್ಮಿಂಗ್ನಲ್ಲಿ ನಿರ್ಧಾರಗಳನ್ನು ತೆಗೆದುಕೊಳ್ಳಲು ಉಪಯೋಗಿಸುವ ಹೇಳಿಕೆಗಳು </vt:lpstr>
      <vt:lpstr>ಷರತ್ತುಬದ್ಧ ನಿರ್ವಾಹಕ (Conditional Operator)</vt:lpstr>
      <vt:lpstr>ರಚನೆ:</vt:lpstr>
      <vt:lpstr>ರಚನೆ:</vt:lpstr>
      <vt:lpstr>ರಚನೆ:</vt:lpstr>
      <vt:lpstr>PowerPoint Presentation</vt:lpstr>
      <vt:lpstr>ಬಳಕೆ:</vt:lpstr>
      <vt:lpstr>PowerPoint Presentation</vt:lpstr>
      <vt:lpstr>PowerPoint Presentation</vt:lpstr>
      <vt:lpstr>ಉದಾಹರಣೆ </vt:lpstr>
      <vt:lpstr>ಉದಾಹರಣೆ</vt:lpstr>
      <vt:lpstr>C/C++ ಪ್ರೋಗ್ರಾಮ್ಮಿಂಗ್ನಲ್ಲಿ ನಿರ್ಧಾರಗಳನ್ನು ತೆಗೆದುಕೊಳ್ಳಲು ಉಪಯೋಗಿಸುವ ಹೇಳಿಕೆಗಳು 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Operators in ‘C/C++’</vt:lpstr>
      <vt:lpstr>PowerPoint Presentation</vt:lpstr>
      <vt:lpstr>ಗಣಿತದ ನಿರ್ವಾಹಕಗಳು  (Arithmetic operators)</vt:lpstr>
      <vt:lpstr>PowerPoint Presentation</vt:lpstr>
      <vt:lpstr>ನಿರ್ವಾಹಕದ ಆದ್ಯತೆ  Operator Precedence (ಆಪರೇಟರ್ ಪ್ರೆಸಿಡನ್ಸ್)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C/C++ ನ ಯುನರಿ ನಿರ್ವಾಹಕಗಳು Unary operators in ‘C/C++’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 = a++;</vt:lpstr>
      <vt:lpstr>++a</vt:lpstr>
      <vt:lpstr>ತಪ್ಪು ಬಳಕೆ</vt:lpstr>
      <vt:lpstr>‘C/C++’ ಸಂಬಂಧ ತಿಳಿಸುವ ನಿರ್ವಾಹಕಗಳು  Relational Operators in ‘C/C++’</vt:lpstr>
      <vt:lpstr>ಸಂಬಂಧ ತಿಳಿಸುವ ನಿರ್ವಾಹಕಗಳು(Relational operators)</vt:lpstr>
      <vt:lpstr>‘C/C++’ ಸಂಬಂಧ ತಿಳಿಸುವ ನಿರ್ವಾಹಕಗಳು  Relational Operators in ‘C/C++’</vt:lpstr>
      <vt:lpstr>PowerPoint Presentation</vt:lpstr>
      <vt:lpstr>PowerPoint Presentation</vt:lpstr>
      <vt:lpstr>PowerPoint Presentation</vt:lpstr>
      <vt:lpstr>‘C/C++’ ನ  ತಾರ್ಕಿಕ ನಿರ್ವಾಹಕಗಳು  Logical Operators in ‘C/C++’</vt:lpstr>
      <vt:lpstr>‘C/C++’ ನ  ತಾರ್ಕಿಕ(ಲಾಜಿಕಲ್) ನಿರ್ವಾಹಕಗಳು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ಲಾಜಿಕಲ್  OR ನಿರ್ವಾಹಕ (||)</vt:lpstr>
      <vt:lpstr>short-circuit evaluation</vt:lpstr>
      <vt:lpstr>ಲಾಜಿಕಲ್ NOT ನಿರ್ವಾಹಕ (!)</vt:lpstr>
      <vt:lpstr>ಲಾಜಿಕಲ್ NOT ನಿರ್ವಾಹಕ (!)</vt:lpstr>
      <vt:lpstr>PowerPoint Presentation</vt:lpstr>
      <vt:lpstr>ನಿಯೋಜಿಸುವ ನಿರ್ವಾಹಕಗಳು  (Assignment operators)</vt:lpstr>
      <vt:lpstr>PowerPoint Presentation</vt:lpstr>
      <vt:lpstr>Bitwise Operators in ‘C’</vt:lpstr>
      <vt:lpstr>PowerPoint Presentation</vt:lpstr>
      <vt:lpstr>Bitwise Operators in ‘C’</vt:lpstr>
      <vt:lpstr>Difference between Logical operator and bitwise operator</vt:lpstr>
      <vt:lpstr>PowerPoint Presentation</vt:lpstr>
      <vt:lpstr>PowerPoint Presentation</vt:lpstr>
      <vt:lpstr>PowerPoint Presentation</vt:lpstr>
      <vt:lpstr>PowerPoint Presentation</vt:lpstr>
      <vt:lpstr>Applicability of bitwise operations</vt:lpstr>
      <vt:lpstr>Exercise</vt:lpstr>
      <vt:lpstr>Applicability of bitwise operations</vt:lpstr>
      <vt:lpstr>Exercise: Testing of bits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Setting of bits</vt:lpstr>
      <vt:lpstr>Exercise: Setting of bits</vt:lpstr>
      <vt:lpstr>Exercise: Clearing of bits</vt:lpstr>
      <vt:lpstr>Exercise: Clearing of bits</vt:lpstr>
      <vt:lpstr>Exercise: Clearing of bits</vt:lpstr>
      <vt:lpstr>Exercise: Clearing of bits</vt:lpstr>
      <vt:lpstr>PowerPoint Presentation</vt:lpstr>
      <vt:lpstr>Applicability of bitwise operations in Embedded Systems</vt:lpstr>
      <vt:lpstr>PowerPoint Presentation</vt:lpstr>
      <vt:lpstr>ಆರ್ಡ್ವಿನೋ ಮತ್ತು ಒತ್ತುವ ಬಟನ್ ಅಂತರ್ ಸಂಪರ್ಕ (Arduino and push button interfacing) </vt:lpstr>
      <vt:lpstr>PowerPoint Presentation</vt:lpstr>
      <vt:lpstr>PowerPoint Presentation</vt:lpstr>
      <vt:lpstr>PowerPoint Presentation</vt:lpstr>
      <vt:lpstr>ಪ್ರೋಯೋಗ 6 ರಲ್ಲಿರುವ ಸಮಸ್ಯೆಗಳು </vt:lpstr>
      <vt:lpstr>PowerPoint Presentation</vt:lpstr>
      <vt:lpstr>PowerPoint Presentation</vt:lpstr>
      <vt:lpstr>PowerPoint Presentation</vt:lpstr>
      <vt:lpstr>PowerPoint Presentation</vt:lpstr>
      <vt:lpstr>ಫಂಕ್ಷನ್ಗಳು (Functions)</vt:lpstr>
      <vt:lpstr>ಫಂಕ್ಷನ್ಗಳು </vt:lpstr>
      <vt:lpstr>ಫಂಕ್ಷನ್ಗಳು</vt:lpstr>
      <vt:lpstr>PowerPoint Presentation</vt:lpstr>
      <vt:lpstr>PowerPoint Presentation</vt:lpstr>
      <vt:lpstr>ಫಂಕ್ಷನ್ ಬಳಸುವ ಕ್ರಮ</vt:lpstr>
      <vt:lpstr>ಫಂಕ್ಷನ್ ಘೋಷಣೆ</vt:lpstr>
      <vt:lpstr>PowerPoint Presentation</vt:lpstr>
      <vt:lpstr>PowerPoint Presentation</vt:lpstr>
      <vt:lpstr>PowerPoint Presentation</vt:lpstr>
      <vt:lpstr>ಫಂಕ್ಷನ್ ವ್ಯಾಖ್ಯಾನ (Function definition)</vt:lpstr>
      <vt:lpstr>ಫಂಕ್ಷನ್ ಬಳಸುವ ಕ್ರಮ</vt:lpstr>
      <vt:lpstr>ಫಂಕ್ಷನ್ ನಲ್ಲಿ ಮೌಲ್ಯಗಳನ್ನು ಸ್ವೀಕರಿಸುವುದು </vt:lpstr>
      <vt:lpstr>PowerPoint Presentation</vt:lpstr>
      <vt:lpstr>PowerPoint Presentation</vt:lpstr>
      <vt:lpstr>ಫಂಕ್ಷನ್ ಬಳಸುವ ಕ್ರಮ</vt:lpstr>
      <vt:lpstr>ಫಂಕ್ಷನ್ ನಲ್ಲಿ ಮೌಲ್ಯವನ್ನು ಹಿಂದಿರುಗಿಸುವುದು </vt:lpstr>
      <vt:lpstr>ಪ್ರಯೋಗ 7:</vt:lpstr>
      <vt:lpstr>ಉದಾಹರಣೆ</vt:lpstr>
      <vt:lpstr>ಯೋಗ್ಯ ಫಂಕ್ಷನ್ ಹೆಸರುಗಳು </vt:lpstr>
      <vt:lpstr>ಪ್ರಯೋಗ 8:</vt:lpstr>
      <vt:lpstr>ವೇರಿಯೇಬಲ್ ವಿಧಗಳು ಮತ್ತು ವ್ಯಾಪ್ತಿ </vt:lpstr>
      <vt:lpstr>ಲೋಕಲ್(ಸ್ಥಳೀಯ) ವೇರಿಯೇಬಲ್  (local variable)</vt:lpstr>
      <vt:lpstr>ಗ್ಲೋಬಲ್ ವೇರಿಯೇಬಲ್  (global variable)</vt:lpstr>
      <vt:lpstr>ಬ್ಲಾಕ್ </vt:lpstr>
      <vt:lpstr>ಶೇಖರಣಾ ಸೂಚಕ(Storage specifier)</vt:lpstr>
      <vt:lpstr>PowerPoint Presentation</vt:lpstr>
      <vt:lpstr>ಸ್ಟಾಟಿಕ್ (static)</vt:lpstr>
      <vt:lpstr>ಸ್ಟಾಟಿಕ್ ಸ್ಥಳೀಯ ವೇರಿಯೇಬಲ್ (static local)</vt:lpstr>
      <vt:lpstr>ಸ್ಟಾಟಿಕ್ ಗ್ಲೋಬಲ್ ವೇರಿಯೇಬಲ್ (static global)</vt:lpstr>
      <vt:lpstr>ಎಕ್ಸ್‌ಟರ್ನ್ ವೇರಿಯಬಲ್ (extern variable)</vt:lpstr>
      <vt:lpstr>PowerPoint Presentation</vt:lpstr>
      <vt:lpstr>ಪ್ರಯೋಗ 9:</vt:lpstr>
      <vt:lpstr>PowerPoint Presentation</vt:lpstr>
      <vt:lpstr>PowerPoint Presentation</vt:lpstr>
      <vt:lpstr>ಒಳ ರಚನೆ </vt:lpstr>
      <vt:lpstr>ಎಲ್.ಇ.ಡಿ ದ್ವಾರಗಳನ್ನುಗುರುತಿಸುವುದು</vt:lpstr>
      <vt:lpstr>ಅಂಕೆಗಳನ್ನು ಮೂಡಿಸುವ ವಿಧಾನ </vt:lpstr>
      <vt:lpstr>ಅಂಕೆಗಳನ್ನು ಮೂಡಿಸುವ ವಿಧಾನ </vt:lpstr>
      <vt:lpstr>ಅಂಕೆಗಳನ್ನು ಮೂಡಿಸುವ ವಿಧಾನ </vt:lpstr>
      <vt:lpstr>ಮೊದಲ ಅಂಕೆ ಮೂಡಿಸುವುದು </vt:lpstr>
      <vt:lpstr>ಮೊದಲ ಅಂಕೆ ಮೂಡಿಸುವುದು </vt:lpstr>
      <vt:lpstr>ಎರಡನೇ ಅಂಕೆ ಮೂಡಿಸುವುದು </vt:lpstr>
      <vt:lpstr>ಮೂರನೇ ಅಂಕೆ ಮೂಡಿಸುವುದು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ಆರ್ಡ್ವೀನೋ ಎಂದರೇನು ?</dc:title>
  <dc:creator>Kiran Nayak</dc:creator>
  <cp:lastModifiedBy>Kiran Nayak</cp:lastModifiedBy>
  <cp:revision>1495</cp:revision>
  <dcterms:created xsi:type="dcterms:W3CDTF">2020-08-18T13:59:58Z</dcterms:created>
  <dcterms:modified xsi:type="dcterms:W3CDTF">2022-01-09T06:29:52Z</dcterms:modified>
</cp:coreProperties>
</file>